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8" r:id="rId3"/>
    <p:sldId id="259" r:id="rId4"/>
    <p:sldId id="303" r:id="rId5"/>
    <p:sldId id="304" r:id="rId6"/>
    <p:sldId id="261" r:id="rId7"/>
    <p:sldId id="308" r:id="rId8"/>
    <p:sldId id="299" r:id="rId9"/>
    <p:sldId id="309" r:id="rId10"/>
    <p:sldId id="300" r:id="rId11"/>
    <p:sldId id="267" r:id="rId12"/>
    <p:sldId id="301" r:id="rId13"/>
    <p:sldId id="305" r:id="rId14"/>
    <p:sldId id="302" r:id="rId15"/>
    <p:sldId id="307" r:id="rId16"/>
    <p:sldId id="306" r:id="rId17"/>
    <p:sldId id="315" r:id="rId18"/>
    <p:sldId id="316" r:id="rId19"/>
    <p:sldId id="310" r:id="rId20"/>
    <p:sldId id="312" r:id="rId21"/>
    <p:sldId id="313" r:id="rId22"/>
    <p:sldId id="314" r:id="rId23"/>
    <p:sldId id="275" r:id="rId24"/>
  </p:sldIdLst>
  <p:sldSz cx="9144000" cy="5143500" type="screen16x9"/>
  <p:notesSz cx="6858000" cy="9144000"/>
  <p:embeddedFontLst>
    <p:embeddedFont>
      <p:font typeface="Big Shoulders Text" panose="020B0604020202020204" charset="0"/>
      <p:regular r:id="rId26"/>
      <p:bold r:id="rId27"/>
    </p:embeddedFont>
    <p:embeddedFont>
      <p:font typeface="Inconsolata" panose="020B0604020202020204" charset="0"/>
      <p:regular r:id="rId28"/>
      <p:bold r:id="rId29"/>
    </p:embeddedFont>
    <p:embeddedFont>
      <p:font typeface="Bebas Neue" panose="020B0604020202020204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8E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0D3745-DBCE-4FA9-A135-A23559504D95}">
  <a:tblStyle styleId="{070D3745-DBCE-4FA9-A135-A23559504D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1470a7e2dee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1470a7e2dee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21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g1483ba4e06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" name="Google Shape;3004;g1483ba4e06b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355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039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283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6753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55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1483ba4e06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1483ba4e06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562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g1483ba4e06b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5" name="Google Shape;3395;g1483ba4e06b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382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85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470a7e2dee_0_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1470a7e2dee_0_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483ba4e06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483ba4e06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49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2696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" name="Google Shape;3147;g1483ba4e06b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" name="Google Shape;3148;g1483ba4e06b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620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1483ba4e06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1483ba4e06b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224a59d8d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224a59d8d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367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128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344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8607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13310219ad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13310219ad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5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8418" y="-35769"/>
            <a:ext cx="3333608" cy="723567"/>
            <a:chOff x="238125" y="2064550"/>
            <a:chExt cx="7139875" cy="1549725"/>
          </a:xfrm>
        </p:grpSpPr>
        <p:sp>
          <p:nvSpPr>
            <p:cNvPr id="10" name="Google Shape;10;p2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5993582" y="4527731"/>
            <a:ext cx="3333608" cy="723567"/>
            <a:chOff x="238125" y="2064550"/>
            <a:chExt cx="7139875" cy="1549725"/>
          </a:xfrm>
        </p:grpSpPr>
        <p:sp>
          <p:nvSpPr>
            <p:cNvPr id="35" name="Google Shape;35;p2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3735825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4004520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4282906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3119306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518800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787495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977083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255469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932900" y="18405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636025" y="25717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 txBox="1">
            <a:spLocks noGrp="1"/>
          </p:cNvSpPr>
          <p:nvPr>
            <p:ph type="ctrTitle"/>
          </p:nvPr>
        </p:nvSpPr>
        <p:spPr>
          <a:xfrm>
            <a:off x="3791450" y="867375"/>
            <a:ext cx="4662600" cy="2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2"/>
          <p:cNvSpPr txBox="1">
            <a:spLocks noGrp="1"/>
          </p:cNvSpPr>
          <p:nvPr>
            <p:ph type="subTitle" idx="1"/>
          </p:nvPr>
        </p:nvSpPr>
        <p:spPr>
          <a:xfrm>
            <a:off x="4107653" y="3863525"/>
            <a:ext cx="4030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_1_1_1_1_1_1_1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27"/>
          <p:cNvSpPr/>
          <p:nvPr/>
        </p:nvSpPr>
        <p:spPr>
          <a:xfrm flipH="1">
            <a:off x="8479483" y="5709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7"/>
          <p:cNvSpPr/>
          <p:nvPr/>
        </p:nvSpPr>
        <p:spPr>
          <a:xfrm flipH="1">
            <a:off x="8201096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7"/>
          <p:cNvSpPr/>
          <p:nvPr/>
        </p:nvSpPr>
        <p:spPr>
          <a:xfrm flipH="1">
            <a:off x="8929183" y="23299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7"/>
          <p:cNvSpPr/>
          <p:nvPr/>
        </p:nvSpPr>
        <p:spPr>
          <a:xfrm flipH="1">
            <a:off x="-226980" y="13654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7"/>
          <p:cNvSpPr/>
          <p:nvPr/>
        </p:nvSpPr>
        <p:spPr>
          <a:xfrm flipH="1">
            <a:off x="501120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2" name="Google Shape;1742;p27"/>
          <p:cNvGrpSpPr/>
          <p:nvPr/>
        </p:nvGrpSpPr>
        <p:grpSpPr>
          <a:xfrm flipH="1">
            <a:off x="8061565" y="3856938"/>
            <a:ext cx="728775" cy="1325375"/>
            <a:chOff x="5908425" y="3691725"/>
            <a:chExt cx="728775" cy="1325375"/>
          </a:xfrm>
        </p:grpSpPr>
        <p:sp>
          <p:nvSpPr>
            <p:cNvPr id="1743" name="Google Shape;1743;p27"/>
            <p:cNvSpPr/>
            <p:nvPr/>
          </p:nvSpPr>
          <p:spPr>
            <a:xfrm>
              <a:off x="5908425" y="4528475"/>
              <a:ext cx="728000" cy="488625"/>
            </a:xfrm>
            <a:custGeom>
              <a:avLst/>
              <a:gdLst/>
              <a:ahLst/>
              <a:cxnLst/>
              <a:rect l="l" t="t" r="r" b="b"/>
              <a:pathLst>
                <a:path w="29120" h="19545" extrusionOk="0">
                  <a:moveTo>
                    <a:pt x="1" y="0"/>
                  </a:moveTo>
                  <a:lnTo>
                    <a:pt x="4347" y="19545"/>
                  </a:lnTo>
                  <a:lnTo>
                    <a:pt x="24895" y="19545"/>
                  </a:lnTo>
                  <a:lnTo>
                    <a:pt x="29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7"/>
            <p:cNvSpPr/>
            <p:nvPr/>
          </p:nvSpPr>
          <p:spPr>
            <a:xfrm>
              <a:off x="5908425" y="4602175"/>
              <a:ext cx="728000" cy="143650"/>
            </a:xfrm>
            <a:custGeom>
              <a:avLst/>
              <a:gdLst/>
              <a:ahLst/>
              <a:cxnLst/>
              <a:rect l="l" t="t" r="r" b="b"/>
              <a:pathLst>
                <a:path w="29120" h="5746" extrusionOk="0">
                  <a:moveTo>
                    <a:pt x="14226" y="1"/>
                  </a:moveTo>
                  <a:cubicBezTo>
                    <a:pt x="13983" y="1"/>
                    <a:pt x="13770" y="1"/>
                    <a:pt x="13527" y="31"/>
                  </a:cubicBezTo>
                  <a:cubicBezTo>
                    <a:pt x="6627" y="92"/>
                    <a:pt x="62" y="1065"/>
                    <a:pt x="1" y="2888"/>
                  </a:cubicBezTo>
                  <a:cubicBezTo>
                    <a:pt x="31" y="4712"/>
                    <a:pt x="6779" y="5685"/>
                    <a:pt x="13800" y="5746"/>
                  </a:cubicBezTo>
                  <a:lnTo>
                    <a:pt x="15320" y="5746"/>
                  </a:lnTo>
                  <a:cubicBezTo>
                    <a:pt x="22342" y="5685"/>
                    <a:pt x="29089" y="4712"/>
                    <a:pt x="29120" y="2888"/>
                  </a:cubicBezTo>
                  <a:cubicBezTo>
                    <a:pt x="29089" y="1186"/>
                    <a:pt x="23345" y="244"/>
                    <a:pt x="16962" y="62"/>
                  </a:cubicBezTo>
                  <a:cubicBezTo>
                    <a:pt x="16627" y="31"/>
                    <a:pt x="16293" y="31"/>
                    <a:pt x="15928" y="31"/>
                  </a:cubicBezTo>
                  <a:cubicBezTo>
                    <a:pt x="15685" y="31"/>
                    <a:pt x="15442" y="1"/>
                    <a:pt x="15199" y="1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7"/>
            <p:cNvSpPr/>
            <p:nvPr/>
          </p:nvSpPr>
          <p:spPr>
            <a:xfrm>
              <a:off x="5909200" y="4528475"/>
              <a:ext cx="728000" cy="145925"/>
            </a:xfrm>
            <a:custGeom>
              <a:avLst/>
              <a:gdLst/>
              <a:ahLst/>
              <a:cxnLst/>
              <a:rect l="l" t="t" r="r" b="b"/>
              <a:pathLst>
                <a:path w="29120" h="5837" extrusionOk="0">
                  <a:moveTo>
                    <a:pt x="0" y="0"/>
                  </a:moveTo>
                  <a:lnTo>
                    <a:pt x="0" y="5836"/>
                  </a:lnTo>
                  <a:lnTo>
                    <a:pt x="29119" y="5836"/>
                  </a:lnTo>
                  <a:lnTo>
                    <a:pt x="29119" y="0"/>
                  </a:ln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7"/>
            <p:cNvSpPr/>
            <p:nvPr/>
          </p:nvSpPr>
          <p:spPr>
            <a:xfrm>
              <a:off x="5908425" y="4457050"/>
              <a:ext cx="728000" cy="143625"/>
            </a:xfrm>
            <a:custGeom>
              <a:avLst/>
              <a:gdLst/>
              <a:ahLst/>
              <a:cxnLst/>
              <a:rect l="l" t="t" r="r" b="b"/>
              <a:pathLst>
                <a:path w="29120" h="5745" extrusionOk="0">
                  <a:moveTo>
                    <a:pt x="13527" y="0"/>
                  </a:moveTo>
                  <a:cubicBezTo>
                    <a:pt x="13405" y="0"/>
                    <a:pt x="13284" y="0"/>
                    <a:pt x="13162" y="31"/>
                  </a:cubicBezTo>
                  <a:lnTo>
                    <a:pt x="12433" y="31"/>
                  </a:lnTo>
                  <a:cubicBezTo>
                    <a:pt x="11673" y="61"/>
                    <a:pt x="10943" y="91"/>
                    <a:pt x="10214" y="122"/>
                  </a:cubicBezTo>
                  <a:cubicBezTo>
                    <a:pt x="10031" y="122"/>
                    <a:pt x="9849" y="152"/>
                    <a:pt x="9697" y="152"/>
                  </a:cubicBezTo>
                  <a:cubicBezTo>
                    <a:pt x="8481" y="213"/>
                    <a:pt x="7357" y="335"/>
                    <a:pt x="6293" y="456"/>
                  </a:cubicBezTo>
                  <a:cubicBezTo>
                    <a:pt x="2645" y="912"/>
                    <a:pt x="31" y="1733"/>
                    <a:pt x="1" y="2857"/>
                  </a:cubicBezTo>
                  <a:cubicBezTo>
                    <a:pt x="31" y="4316"/>
                    <a:pt x="4226" y="5228"/>
                    <a:pt x="9423" y="5563"/>
                  </a:cubicBezTo>
                  <a:cubicBezTo>
                    <a:pt x="10214" y="5623"/>
                    <a:pt x="11034" y="5654"/>
                    <a:pt x="11855" y="5684"/>
                  </a:cubicBezTo>
                  <a:lnTo>
                    <a:pt x="12311" y="5684"/>
                  </a:lnTo>
                  <a:cubicBezTo>
                    <a:pt x="12706" y="5715"/>
                    <a:pt x="13101" y="5715"/>
                    <a:pt x="13527" y="5715"/>
                  </a:cubicBezTo>
                  <a:lnTo>
                    <a:pt x="13831" y="5715"/>
                  </a:lnTo>
                  <a:cubicBezTo>
                    <a:pt x="14044" y="5745"/>
                    <a:pt x="14287" y="5745"/>
                    <a:pt x="14499" y="5745"/>
                  </a:cubicBezTo>
                  <a:cubicBezTo>
                    <a:pt x="14682" y="5745"/>
                    <a:pt x="14864" y="5715"/>
                    <a:pt x="15047" y="5715"/>
                  </a:cubicBezTo>
                  <a:lnTo>
                    <a:pt x="16810" y="5715"/>
                  </a:lnTo>
                  <a:cubicBezTo>
                    <a:pt x="17022" y="5684"/>
                    <a:pt x="17205" y="5684"/>
                    <a:pt x="17417" y="5684"/>
                  </a:cubicBezTo>
                  <a:cubicBezTo>
                    <a:pt x="17539" y="5684"/>
                    <a:pt x="17691" y="5684"/>
                    <a:pt x="17843" y="5654"/>
                  </a:cubicBezTo>
                  <a:lnTo>
                    <a:pt x="18360" y="5654"/>
                  </a:lnTo>
                  <a:cubicBezTo>
                    <a:pt x="18512" y="5623"/>
                    <a:pt x="18664" y="5623"/>
                    <a:pt x="18846" y="5623"/>
                  </a:cubicBezTo>
                  <a:cubicBezTo>
                    <a:pt x="19241" y="5593"/>
                    <a:pt x="19667" y="5563"/>
                    <a:pt x="20062" y="5532"/>
                  </a:cubicBezTo>
                  <a:lnTo>
                    <a:pt x="20366" y="5532"/>
                  </a:lnTo>
                  <a:cubicBezTo>
                    <a:pt x="20639" y="5502"/>
                    <a:pt x="20943" y="5471"/>
                    <a:pt x="21217" y="5441"/>
                  </a:cubicBezTo>
                  <a:cubicBezTo>
                    <a:pt x="21308" y="5441"/>
                    <a:pt x="21399" y="5441"/>
                    <a:pt x="21460" y="5411"/>
                  </a:cubicBezTo>
                  <a:lnTo>
                    <a:pt x="21703" y="5411"/>
                  </a:lnTo>
                  <a:cubicBezTo>
                    <a:pt x="25959" y="4955"/>
                    <a:pt x="29089" y="4134"/>
                    <a:pt x="29120" y="2857"/>
                  </a:cubicBezTo>
                  <a:cubicBezTo>
                    <a:pt x="29120" y="1824"/>
                    <a:pt x="26871" y="1034"/>
                    <a:pt x="23679" y="578"/>
                  </a:cubicBezTo>
                  <a:cubicBezTo>
                    <a:pt x="23375" y="517"/>
                    <a:pt x="23041" y="487"/>
                    <a:pt x="22737" y="456"/>
                  </a:cubicBezTo>
                  <a:cubicBezTo>
                    <a:pt x="22554" y="426"/>
                    <a:pt x="22372" y="395"/>
                    <a:pt x="22190" y="395"/>
                  </a:cubicBezTo>
                  <a:cubicBezTo>
                    <a:pt x="22129" y="365"/>
                    <a:pt x="22068" y="365"/>
                    <a:pt x="22007" y="365"/>
                  </a:cubicBezTo>
                  <a:cubicBezTo>
                    <a:pt x="21916" y="365"/>
                    <a:pt x="21825" y="365"/>
                    <a:pt x="21734" y="335"/>
                  </a:cubicBezTo>
                  <a:cubicBezTo>
                    <a:pt x="21065" y="274"/>
                    <a:pt x="20366" y="213"/>
                    <a:pt x="19606" y="152"/>
                  </a:cubicBezTo>
                  <a:lnTo>
                    <a:pt x="19302" y="152"/>
                  </a:lnTo>
                  <a:cubicBezTo>
                    <a:pt x="19180" y="122"/>
                    <a:pt x="19089" y="122"/>
                    <a:pt x="18968" y="122"/>
                  </a:cubicBezTo>
                  <a:lnTo>
                    <a:pt x="18876" y="122"/>
                  </a:lnTo>
                  <a:cubicBezTo>
                    <a:pt x="18390" y="91"/>
                    <a:pt x="17904" y="61"/>
                    <a:pt x="17387" y="61"/>
                  </a:cubicBezTo>
                  <a:cubicBezTo>
                    <a:pt x="17235" y="31"/>
                    <a:pt x="17114" y="31"/>
                    <a:pt x="16962" y="31"/>
                  </a:cubicBezTo>
                  <a:lnTo>
                    <a:pt x="15928" y="31"/>
                  </a:lnTo>
                  <a:cubicBezTo>
                    <a:pt x="15898" y="31"/>
                    <a:pt x="15837" y="0"/>
                    <a:pt x="15776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7"/>
            <p:cNvSpPr/>
            <p:nvPr/>
          </p:nvSpPr>
          <p:spPr>
            <a:xfrm>
              <a:off x="6017850" y="3697975"/>
              <a:ext cx="516750" cy="902700"/>
            </a:xfrm>
            <a:custGeom>
              <a:avLst/>
              <a:gdLst/>
              <a:ahLst/>
              <a:cxnLst/>
              <a:rect l="l" t="t" r="r" b="b"/>
              <a:pathLst>
                <a:path w="20670" h="36108" extrusionOk="0">
                  <a:moveTo>
                    <a:pt x="10717" y="0"/>
                  </a:moveTo>
                  <a:cubicBezTo>
                    <a:pt x="9723" y="0"/>
                    <a:pt x="8737" y="179"/>
                    <a:pt x="7812" y="576"/>
                  </a:cubicBezTo>
                  <a:cubicBezTo>
                    <a:pt x="7630" y="636"/>
                    <a:pt x="7448" y="697"/>
                    <a:pt x="7265" y="788"/>
                  </a:cubicBezTo>
                  <a:cubicBezTo>
                    <a:pt x="7174" y="819"/>
                    <a:pt x="7113" y="819"/>
                    <a:pt x="7053" y="849"/>
                  </a:cubicBezTo>
                  <a:cubicBezTo>
                    <a:pt x="7022" y="879"/>
                    <a:pt x="6992" y="879"/>
                    <a:pt x="6961" y="910"/>
                  </a:cubicBezTo>
                  <a:cubicBezTo>
                    <a:pt x="6141" y="1275"/>
                    <a:pt x="5442" y="1700"/>
                    <a:pt x="4864" y="2308"/>
                  </a:cubicBezTo>
                  <a:cubicBezTo>
                    <a:pt x="4803" y="2369"/>
                    <a:pt x="4742" y="2460"/>
                    <a:pt x="4651" y="2521"/>
                  </a:cubicBezTo>
                  <a:cubicBezTo>
                    <a:pt x="4226" y="3007"/>
                    <a:pt x="3891" y="3585"/>
                    <a:pt x="3557" y="4253"/>
                  </a:cubicBezTo>
                  <a:cubicBezTo>
                    <a:pt x="3496" y="4314"/>
                    <a:pt x="3466" y="4375"/>
                    <a:pt x="3405" y="4436"/>
                  </a:cubicBezTo>
                  <a:cubicBezTo>
                    <a:pt x="3344" y="4497"/>
                    <a:pt x="3314" y="4557"/>
                    <a:pt x="3253" y="4588"/>
                  </a:cubicBezTo>
                  <a:cubicBezTo>
                    <a:pt x="2736" y="5226"/>
                    <a:pt x="2250" y="5925"/>
                    <a:pt x="1855" y="6655"/>
                  </a:cubicBezTo>
                  <a:cubicBezTo>
                    <a:pt x="1794" y="6776"/>
                    <a:pt x="1733" y="6898"/>
                    <a:pt x="1672" y="7019"/>
                  </a:cubicBezTo>
                  <a:cubicBezTo>
                    <a:pt x="1338" y="7658"/>
                    <a:pt x="1095" y="8326"/>
                    <a:pt x="882" y="9025"/>
                  </a:cubicBezTo>
                  <a:cubicBezTo>
                    <a:pt x="852" y="9086"/>
                    <a:pt x="821" y="9147"/>
                    <a:pt x="791" y="9238"/>
                  </a:cubicBezTo>
                  <a:cubicBezTo>
                    <a:pt x="548" y="10089"/>
                    <a:pt x="365" y="11001"/>
                    <a:pt x="244" y="11883"/>
                  </a:cubicBezTo>
                  <a:cubicBezTo>
                    <a:pt x="244" y="12065"/>
                    <a:pt x="213" y="12217"/>
                    <a:pt x="213" y="12369"/>
                  </a:cubicBezTo>
                  <a:cubicBezTo>
                    <a:pt x="183" y="12582"/>
                    <a:pt x="153" y="12795"/>
                    <a:pt x="153" y="12977"/>
                  </a:cubicBezTo>
                  <a:cubicBezTo>
                    <a:pt x="92" y="13676"/>
                    <a:pt x="62" y="14406"/>
                    <a:pt x="62" y="15105"/>
                  </a:cubicBezTo>
                  <a:cubicBezTo>
                    <a:pt x="62" y="15135"/>
                    <a:pt x="62" y="15196"/>
                    <a:pt x="62" y="15257"/>
                  </a:cubicBezTo>
                  <a:cubicBezTo>
                    <a:pt x="1" y="16594"/>
                    <a:pt x="31" y="17901"/>
                    <a:pt x="92" y="19208"/>
                  </a:cubicBezTo>
                  <a:cubicBezTo>
                    <a:pt x="92" y="19330"/>
                    <a:pt x="92" y="19451"/>
                    <a:pt x="92" y="19573"/>
                  </a:cubicBezTo>
                  <a:cubicBezTo>
                    <a:pt x="183" y="21184"/>
                    <a:pt x="335" y="22764"/>
                    <a:pt x="578" y="24345"/>
                  </a:cubicBezTo>
                  <a:cubicBezTo>
                    <a:pt x="578" y="24497"/>
                    <a:pt x="609" y="24649"/>
                    <a:pt x="639" y="24801"/>
                  </a:cubicBezTo>
                  <a:cubicBezTo>
                    <a:pt x="882" y="26381"/>
                    <a:pt x="1186" y="27962"/>
                    <a:pt x="1581" y="29543"/>
                  </a:cubicBezTo>
                  <a:cubicBezTo>
                    <a:pt x="1581" y="29573"/>
                    <a:pt x="1581" y="29603"/>
                    <a:pt x="1612" y="29664"/>
                  </a:cubicBezTo>
                  <a:cubicBezTo>
                    <a:pt x="1612" y="29725"/>
                    <a:pt x="1642" y="29816"/>
                    <a:pt x="1672" y="29877"/>
                  </a:cubicBezTo>
                  <a:cubicBezTo>
                    <a:pt x="1733" y="30211"/>
                    <a:pt x="1824" y="30515"/>
                    <a:pt x="1916" y="30819"/>
                  </a:cubicBezTo>
                  <a:cubicBezTo>
                    <a:pt x="2189" y="31701"/>
                    <a:pt x="2524" y="32521"/>
                    <a:pt x="2919" y="33281"/>
                  </a:cubicBezTo>
                  <a:cubicBezTo>
                    <a:pt x="2949" y="33342"/>
                    <a:pt x="2980" y="33403"/>
                    <a:pt x="3010" y="33464"/>
                  </a:cubicBezTo>
                  <a:cubicBezTo>
                    <a:pt x="3557" y="34436"/>
                    <a:pt x="4226" y="35287"/>
                    <a:pt x="5046" y="35926"/>
                  </a:cubicBezTo>
                  <a:cubicBezTo>
                    <a:pt x="5837" y="35986"/>
                    <a:pt x="6657" y="36017"/>
                    <a:pt x="7478" y="36047"/>
                  </a:cubicBezTo>
                  <a:cubicBezTo>
                    <a:pt x="7630" y="36047"/>
                    <a:pt x="7782" y="36047"/>
                    <a:pt x="7934" y="36078"/>
                  </a:cubicBezTo>
                  <a:lnTo>
                    <a:pt x="9454" y="36078"/>
                  </a:lnTo>
                  <a:cubicBezTo>
                    <a:pt x="9667" y="36108"/>
                    <a:pt x="9910" y="36108"/>
                    <a:pt x="10122" y="36108"/>
                  </a:cubicBezTo>
                  <a:cubicBezTo>
                    <a:pt x="10305" y="36108"/>
                    <a:pt x="10487" y="36078"/>
                    <a:pt x="10670" y="36078"/>
                  </a:cubicBezTo>
                  <a:lnTo>
                    <a:pt x="12433" y="36078"/>
                  </a:lnTo>
                  <a:cubicBezTo>
                    <a:pt x="12645" y="36047"/>
                    <a:pt x="12828" y="36047"/>
                    <a:pt x="13040" y="36047"/>
                  </a:cubicBezTo>
                  <a:cubicBezTo>
                    <a:pt x="13162" y="36047"/>
                    <a:pt x="13314" y="36047"/>
                    <a:pt x="13466" y="36017"/>
                  </a:cubicBezTo>
                  <a:lnTo>
                    <a:pt x="13983" y="36017"/>
                  </a:lnTo>
                  <a:cubicBezTo>
                    <a:pt x="14135" y="35986"/>
                    <a:pt x="14287" y="35986"/>
                    <a:pt x="14439" y="35986"/>
                  </a:cubicBezTo>
                  <a:cubicBezTo>
                    <a:pt x="15290" y="35318"/>
                    <a:pt x="16050" y="34467"/>
                    <a:pt x="16627" y="33646"/>
                  </a:cubicBezTo>
                  <a:cubicBezTo>
                    <a:pt x="16627" y="33616"/>
                    <a:pt x="16627" y="33616"/>
                    <a:pt x="16658" y="33585"/>
                  </a:cubicBezTo>
                  <a:cubicBezTo>
                    <a:pt x="16688" y="33524"/>
                    <a:pt x="16718" y="33464"/>
                    <a:pt x="16718" y="33403"/>
                  </a:cubicBezTo>
                  <a:cubicBezTo>
                    <a:pt x="16779" y="33312"/>
                    <a:pt x="16810" y="33190"/>
                    <a:pt x="16840" y="33099"/>
                  </a:cubicBezTo>
                  <a:cubicBezTo>
                    <a:pt x="17144" y="32369"/>
                    <a:pt x="17387" y="31609"/>
                    <a:pt x="17600" y="30850"/>
                  </a:cubicBezTo>
                  <a:cubicBezTo>
                    <a:pt x="17630" y="30819"/>
                    <a:pt x="17630" y="30758"/>
                    <a:pt x="17630" y="30728"/>
                  </a:cubicBezTo>
                  <a:cubicBezTo>
                    <a:pt x="17661" y="30698"/>
                    <a:pt x="17661" y="30667"/>
                    <a:pt x="17661" y="30606"/>
                  </a:cubicBezTo>
                  <a:cubicBezTo>
                    <a:pt x="17782" y="30242"/>
                    <a:pt x="17873" y="29877"/>
                    <a:pt x="17934" y="29512"/>
                  </a:cubicBezTo>
                  <a:cubicBezTo>
                    <a:pt x="18208" y="28448"/>
                    <a:pt x="18421" y="27354"/>
                    <a:pt x="18603" y="26260"/>
                  </a:cubicBezTo>
                  <a:cubicBezTo>
                    <a:pt x="18633" y="26169"/>
                    <a:pt x="18633" y="26108"/>
                    <a:pt x="18664" y="26017"/>
                  </a:cubicBezTo>
                  <a:cubicBezTo>
                    <a:pt x="18724" y="25713"/>
                    <a:pt x="18785" y="25409"/>
                    <a:pt x="18816" y="25074"/>
                  </a:cubicBezTo>
                  <a:cubicBezTo>
                    <a:pt x="18846" y="24953"/>
                    <a:pt x="18876" y="24831"/>
                    <a:pt x="18907" y="24710"/>
                  </a:cubicBezTo>
                  <a:cubicBezTo>
                    <a:pt x="18907" y="24649"/>
                    <a:pt x="18937" y="24588"/>
                    <a:pt x="18937" y="24527"/>
                  </a:cubicBezTo>
                  <a:cubicBezTo>
                    <a:pt x="19028" y="24132"/>
                    <a:pt x="19089" y="23707"/>
                    <a:pt x="19180" y="23311"/>
                  </a:cubicBezTo>
                  <a:cubicBezTo>
                    <a:pt x="19272" y="22916"/>
                    <a:pt x="19363" y="22491"/>
                    <a:pt x="19454" y="22065"/>
                  </a:cubicBezTo>
                  <a:cubicBezTo>
                    <a:pt x="19484" y="22004"/>
                    <a:pt x="19484" y="21974"/>
                    <a:pt x="19484" y="21913"/>
                  </a:cubicBezTo>
                  <a:cubicBezTo>
                    <a:pt x="19758" y="20697"/>
                    <a:pt x="20001" y="19421"/>
                    <a:pt x="20183" y="18114"/>
                  </a:cubicBezTo>
                  <a:cubicBezTo>
                    <a:pt x="20214" y="18083"/>
                    <a:pt x="20214" y="18023"/>
                    <a:pt x="20214" y="17962"/>
                  </a:cubicBezTo>
                  <a:cubicBezTo>
                    <a:pt x="20427" y="16624"/>
                    <a:pt x="20548" y="15226"/>
                    <a:pt x="20609" y="13828"/>
                  </a:cubicBezTo>
                  <a:cubicBezTo>
                    <a:pt x="20609" y="13767"/>
                    <a:pt x="20609" y="13737"/>
                    <a:pt x="20609" y="13676"/>
                  </a:cubicBezTo>
                  <a:cubicBezTo>
                    <a:pt x="20670" y="10819"/>
                    <a:pt x="20335" y="7992"/>
                    <a:pt x="19211" y="5591"/>
                  </a:cubicBezTo>
                  <a:cubicBezTo>
                    <a:pt x="19180" y="5469"/>
                    <a:pt x="19120" y="5378"/>
                    <a:pt x="19089" y="5287"/>
                  </a:cubicBezTo>
                  <a:cubicBezTo>
                    <a:pt x="18664" y="4466"/>
                    <a:pt x="18177" y="3737"/>
                    <a:pt x="17600" y="3038"/>
                  </a:cubicBezTo>
                  <a:cubicBezTo>
                    <a:pt x="17539" y="2946"/>
                    <a:pt x="17448" y="2855"/>
                    <a:pt x="17387" y="2794"/>
                  </a:cubicBezTo>
                  <a:cubicBezTo>
                    <a:pt x="17114" y="2490"/>
                    <a:pt x="16840" y="2217"/>
                    <a:pt x="16536" y="1943"/>
                  </a:cubicBezTo>
                  <a:cubicBezTo>
                    <a:pt x="16475" y="1913"/>
                    <a:pt x="16384" y="1852"/>
                    <a:pt x="16323" y="1822"/>
                  </a:cubicBezTo>
                  <a:cubicBezTo>
                    <a:pt x="14705" y="709"/>
                    <a:pt x="12696" y="0"/>
                    <a:pt x="10717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7"/>
            <p:cNvSpPr/>
            <p:nvPr/>
          </p:nvSpPr>
          <p:spPr>
            <a:xfrm>
              <a:off x="6093850" y="3707000"/>
              <a:ext cx="160350" cy="892175"/>
            </a:xfrm>
            <a:custGeom>
              <a:avLst/>
              <a:gdLst/>
              <a:ahLst/>
              <a:cxnLst/>
              <a:rect l="l" t="t" r="r" b="b"/>
              <a:pathLst>
                <a:path w="6414" h="35687" extrusionOk="0">
                  <a:moveTo>
                    <a:pt x="6360" y="1"/>
                  </a:moveTo>
                  <a:cubicBezTo>
                    <a:pt x="5596" y="1"/>
                    <a:pt x="5004" y="624"/>
                    <a:pt x="4499" y="1218"/>
                  </a:cubicBezTo>
                  <a:cubicBezTo>
                    <a:pt x="4256" y="1491"/>
                    <a:pt x="4043" y="1734"/>
                    <a:pt x="3861" y="1947"/>
                  </a:cubicBezTo>
                  <a:cubicBezTo>
                    <a:pt x="0" y="7114"/>
                    <a:pt x="456" y="15564"/>
                    <a:pt x="1034" y="21735"/>
                  </a:cubicBezTo>
                  <a:cubicBezTo>
                    <a:pt x="1459" y="24440"/>
                    <a:pt x="1642" y="27388"/>
                    <a:pt x="2250" y="30154"/>
                  </a:cubicBezTo>
                  <a:cubicBezTo>
                    <a:pt x="2706" y="32130"/>
                    <a:pt x="3344" y="34014"/>
                    <a:pt x="4438" y="35686"/>
                  </a:cubicBezTo>
                  <a:lnTo>
                    <a:pt x="4894" y="35686"/>
                  </a:lnTo>
                  <a:cubicBezTo>
                    <a:pt x="4772" y="35534"/>
                    <a:pt x="4620" y="35352"/>
                    <a:pt x="4590" y="35261"/>
                  </a:cubicBezTo>
                  <a:cubicBezTo>
                    <a:pt x="4043" y="34318"/>
                    <a:pt x="3739" y="33224"/>
                    <a:pt x="3313" y="32221"/>
                  </a:cubicBezTo>
                  <a:cubicBezTo>
                    <a:pt x="3253" y="31948"/>
                    <a:pt x="3161" y="31704"/>
                    <a:pt x="3101" y="31431"/>
                  </a:cubicBezTo>
                  <a:cubicBezTo>
                    <a:pt x="3070" y="31309"/>
                    <a:pt x="3040" y="31218"/>
                    <a:pt x="3040" y="31096"/>
                  </a:cubicBezTo>
                  <a:cubicBezTo>
                    <a:pt x="2949" y="30762"/>
                    <a:pt x="2888" y="30458"/>
                    <a:pt x="2797" y="30124"/>
                  </a:cubicBezTo>
                  <a:cubicBezTo>
                    <a:pt x="1459" y="24075"/>
                    <a:pt x="973" y="17814"/>
                    <a:pt x="1368" y="11613"/>
                  </a:cubicBezTo>
                  <a:cubicBezTo>
                    <a:pt x="1672" y="8543"/>
                    <a:pt x="2006" y="5199"/>
                    <a:pt x="3800" y="2585"/>
                  </a:cubicBezTo>
                  <a:cubicBezTo>
                    <a:pt x="4104" y="2221"/>
                    <a:pt x="4377" y="1825"/>
                    <a:pt x="4681" y="1461"/>
                  </a:cubicBezTo>
                  <a:cubicBezTo>
                    <a:pt x="5046" y="1035"/>
                    <a:pt x="5411" y="640"/>
                    <a:pt x="5836" y="306"/>
                  </a:cubicBezTo>
                  <a:cubicBezTo>
                    <a:pt x="5988" y="154"/>
                    <a:pt x="6292" y="123"/>
                    <a:pt x="6414" y="2"/>
                  </a:cubicBezTo>
                  <a:cubicBezTo>
                    <a:pt x="6396" y="1"/>
                    <a:pt x="6378" y="1"/>
                    <a:pt x="6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7"/>
            <p:cNvSpPr/>
            <p:nvPr/>
          </p:nvSpPr>
          <p:spPr>
            <a:xfrm>
              <a:off x="6207075" y="3701700"/>
              <a:ext cx="71450" cy="898225"/>
            </a:xfrm>
            <a:custGeom>
              <a:avLst/>
              <a:gdLst/>
              <a:ahLst/>
              <a:cxnLst/>
              <a:rect l="l" t="t" r="r" b="b"/>
              <a:pathLst>
                <a:path w="2858" h="35929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098" y="427"/>
                    <a:pt x="1946" y="1703"/>
                    <a:pt x="1642" y="2433"/>
                  </a:cubicBezTo>
                  <a:cubicBezTo>
                    <a:pt x="1611" y="2493"/>
                    <a:pt x="1581" y="2524"/>
                    <a:pt x="1581" y="2585"/>
                  </a:cubicBezTo>
                  <a:cubicBezTo>
                    <a:pt x="639" y="5533"/>
                    <a:pt x="669" y="8664"/>
                    <a:pt x="395" y="11703"/>
                  </a:cubicBezTo>
                  <a:cubicBezTo>
                    <a:pt x="61" y="15989"/>
                    <a:pt x="0" y="20275"/>
                    <a:pt x="213" y="24530"/>
                  </a:cubicBezTo>
                  <a:cubicBezTo>
                    <a:pt x="274" y="26445"/>
                    <a:pt x="304" y="28360"/>
                    <a:pt x="487" y="30245"/>
                  </a:cubicBezTo>
                  <a:cubicBezTo>
                    <a:pt x="639" y="32190"/>
                    <a:pt x="973" y="34105"/>
                    <a:pt x="1581" y="35929"/>
                  </a:cubicBezTo>
                  <a:lnTo>
                    <a:pt x="1885" y="35929"/>
                  </a:lnTo>
                  <a:cubicBezTo>
                    <a:pt x="2067" y="35321"/>
                    <a:pt x="1216" y="32403"/>
                    <a:pt x="1338" y="31977"/>
                  </a:cubicBezTo>
                  <a:cubicBezTo>
                    <a:pt x="1307" y="31552"/>
                    <a:pt x="1277" y="31096"/>
                    <a:pt x="1246" y="30640"/>
                  </a:cubicBezTo>
                  <a:cubicBezTo>
                    <a:pt x="1246" y="30579"/>
                    <a:pt x="1246" y="30488"/>
                    <a:pt x="1246" y="30397"/>
                  </a:cubicBezTo>
                  <a:cubicBezTo>
                    <a:pt x="1216" y="30336"/>
                    <a:pt x="1216" y="30275"/>
                    <a:pt x="1216" y="30245"/>
                  </a:cubicBezTo>
                  <a:cubicBezTo>
                    <a:pt x="760" y="23223"/>
                    <a:pt x="669" y="16171"/>
                    <a:pt x="1125" y="9150"/>
                  </a:cubicBezTo>
                  <a:cubicBezTo>
                    <a:pt x="1277" y="7326"/>
                    <a:pt x="1277" y="5472"/>
                    <a:pt x="1672" y="3648"/>
                  </a:cubicBezTo>
                  <a:cubicBezTo>
                    <a:pt x="1763" y="3345"/>
                    <a:pt x="1824" y="3010"/>
                    <a:pt x="1915" y="2706"/>
                  </a:cubicBezTo>
                  <a:cubicBezTo>
                    <a:pt x="2006" y="2341"/>
                    <a:pt x="2098" y="1977"/>
                    <a:pt x="2189" y="1642"/>
                  </a:cubicBezTo>
                  <a:cubicBezTo>
                    <a:pt x="2250" y="1490"/>
                    <a:pt x="2280" y="1369"/>
                    <a:pt x="2341" y="1247"/>
                  </a:cubicBezTo>
                  <a:cubicBezTo>
                    <a:pt x="2341" y="1186"/>
                    <a:pt x="2371" y="1126"/>
                    <a:pt x="2371" y="1095"/>
                  </a:cubicBezTo>
                  <a:cubicBezTo>
                    <a:pt x="2371" y="1095"/>
                    <a:pt x="2371" y="1095"/>
                    <a:pt x="2371" y="1065"/>
                  </a:cubicBezTo>
                  <a:cubicBezTo>
                    <a:pt x="2402" y="1065"/>
                    <a:pt x="2402" y="1034"/>
                    <a:pt x="2402" y="1034"/>
                  </a:cubicBezTo>
                  <a:cubicBezTo>
                    <a:pt x="2402" y="1004"/>
                    <a:pt x="2402" y="1004"/>
                    <a:pt x="2402" y="1004"/>
                  </a:cubicBezTo>
                  <a:cubicBezTo>
                    <a:pt x="2432" y="974"/>
                    <a:pt x="2432" y="913"/>
                    <a:pt x="2462" y="852"/>
                  </a:cubicBezTo>
                  <a:cubicBezTo>
                    <a:pt x="2462" y="852"/>
                    <a:pt x="2462" y="822"/>
                    <a:pt x="2462" y="822"/>
                  </a:cubicBezTo>
                  <a:cubicBezTo>
                    <a:pt x="2493" y="548"/>
                    <a:pt x="2857" y="183"/>
                    <a:pt x="2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7"/>
            <p:cNvSpPr/>
            <p:nvPr/>
          </p:nvSpPr>
          <p:spPr>
            <a:xfrm>
              <a:off x="6290650" y="3715950"/>
              <a:ext cx="72975" cy="883975"/>
            </a:xfrm>
            <a:custGeom>
              <a:avLst/>
              <a:gdLst/>
              <a:ahLst/>
              <a:cxnLst/>
              <a:rect l="l" t="t" r="r" b="b"/>
              <a:pathLst>
                <a:path w="2919" h="35359" extrusionOk="0">
                  <a:moveTo>
                    <a:pt x="493" y="1"/>
                  </a:moveTo>
                  <a:cubicBezTo>
                    <a:pt x="420" y="1"/>
                    <a:pt x="463" y="405"/>
                    <a:pt x="487" y="525"/>
                  </a:cubicBezTo>
                  <a:cubicBezTo>
                    <a:pt x="609" y="1133"/>
                    <a:pt x="700" y="1771"/>
                    <a:pt x="821" y="2410"/>
                  </a:cubicBezTo>
                  <a:cubicBezTo>
                    <a:pt x="1186" y="4689"/>
                    <a:pt x="1521" y="6969"/>
                    <a:pt x="1733" y="9249"/>
                  </a:cubicBezTo>
                  <a:cubicBezTo>
                    <a:pt x="1825" y="11924"/>
                    <a:pt x="1885" y="14598"/>
                    <a:pt x="1885" y="17243"/>
                  </a:cubicBezTo>
                  <a:cubicBezTo>
                    <a:pt x="1885" y="19006"/>
                    <a:pt x="1855" y="20769"/>
                    <a:pt x="1825" y="22562"/>
                  </a:cubicBezTo>
                  <a:cubicBezTo>
                    <a:pt x="1825" y="22684"/>
                    <a:pt x="1825" y="22805"/>
                    <a:pt x="1825" y="22927"/>
                  </a:cubicBezTo>
                  <a:cubicBezTo>
                    <a:pt x="1825" y="23048"/>
                    <a:pt x="1825" y="23170"/>
                    <a:pt x="1825" y="23322"/>
                  </a:cubicBezTo>
                  <a:cubicBezTo>
                    <a:pt x="1794" y="24143"/>
                    <a:pt x="1764" y="24963"/>
                    <a:pt x="1764" y="25784"/>
                  </a:cubicBezTo>
                  <a:cubicBezTo>
                    <a:pt x="1764" y="25875"/>
                    <a:pt x="1764" y="25936"/>
                    <a:pt x="1764" y="25997"/>
                  </a:cubicBezTo>
                  <a:lnTo>
                    <a:pt x="1733" y="25997"/>
                  </a:lnTo>
                  <a:cubicBezTo>
                    <a:pt x="1733" y="26574"/>
                    <a:pt x="1733" y="27121"/>
                    <a:pt x="1703" y="27668"/>
                  </a:cubicBezTo>
                  <a:cubicBezTo>
                    <a:pt x="1703" y="27820"/>
                    <a:pt x="1673" y="27972"/>
                    <a:pt x="1673" y="28124"/>
                  </a:cubicBezTo>
                  <a:lnTo>
                    <a:pt x="1673" y="28094"/>
                  </a:lnTo>
                  <a:cubicBezTo>
                    <a:pt x="1612" y="28611"/>
                    <a:pt x="1551" y="29158"/>
                    <a:pt x="1490" y="29675"/>
                  </a:cubicBezTo>
                  <a:cubicBezTo>
                    <a:pt x="1429" y="30100"/>
                    <a:pt x="1369" y="30556"/>
                    <a:pt x="1308" y="30982"/>
                  </a:cubicBezTo>
                  <a:cubicBezTo>
                    <a:pt x="1308" y="31042"/>
                    <a:pt x="1277" y="31134"/>
                    <a:pt x="1277" y="31194"/>
                  </a:cubicBezTo>
                  <a:cubicBezTo>
                    <a:pt x="1217" y="31498"/>
                    <a:pt x="1156" y="31802"/>
                    <a:pt x="1095" y="32106"/>
                  </a:cubicBezTo>
                  <a:cubicBezTo>
                    <a:pt x="1034" y="32410"/>
                    <a:pt x="973" y="32684"/>
                    <a:pt x="882" y="32988"/>
                  </a:cubicBezTo>
                  <a:cubicBezTo>
                    <a:pt x="791" y="33322"/>
                    <a:pt x="700" y="33626"/>
                    <a:pt x="609" y="33960"/>
                  </a:cubicBezTo>
                  <a:cubicBezTo>
                    <a:pt x="548" y="34386"/>
                    <a:pt x="1" y="34963"/>
                    <a:pt x="122" y="35359"/>
                  </a:cubicBezTo>
                  <a:lnTo>
                    <a:pt x="335" y="35359"/>
                  </a:lnTo>
                  <a:cubicBezTo>
                    <a:pt x="578" y="35176"/>
                    <a:pt x="791" y="34842"/>
                    <a:pt x="973" y="34447"/>
                  </a:cubicBezTo>
                  <a:cubicBezTo>
                    <a:pt x="1065" y="34295"/>
                    <a:pt x="1125" y="34143"/>
                    <a:pt x="1186" y="33960"/>
                  </a:cubicBezTo>
                  <a:cubicBezTo>
                    <a:pt x="1247" y="33839"/>
                    <a:pt x="1277" y="33748"/>
                    <a:pt x="1308" y="33626"/>
                  </a:cubicBezTo>
                  <a:cubicBezTo>
                    <a:pt x="1338" y="33565"/>
                    <a:pt x="1369" y="33474"/>
                    <a:pt x="1369" y="33413"/>
                  </a:cubicBezTo>
                  <a:cubicBezTo>
                    <a:pt x="1551" y="32836"/>
                    <a:pt x="1703" y="32197"/>
                    <a:pt x="1825" y="31498"/>
                  </a:cubicBezTo>
                  <a:cubicBezTo>
                    <a:pt x="1855" y="31407"/>
                    <a:pt x="1855" y="31316"/>
                    <a:pt x="1885" y="31225"/>
                  </a:cubicBezTo>
                  <a:cubicBezTo>
                    <a:pt x="1946" y="30738"/>
                    <a:pt x="2037" y="30222"/>
                    <a:pt x="2098" y="29705"/>
                  </a:cubicBezTo>
                  <a:cubicBezTo>
                    <a:pt x="2159" y="29310"/>
                    <a:pt x="2189" y="28945"/>
                    <a:pt x="2220" y="28550"/>
                  </a:cubicBezTo>
                  <a:cubicBezTo>
                    <a:pt x="2250" y="28398"/>
                    <a:pt x="2250" y="28276"/>
                    <a:pt x="2280" y="28124"/>
                  </a:cubicBezTo>
                  <a:cubicBezTo>
                    <a:pt x="2341" y="27456"/>
                    <a:pt x="2372" y="26787"/>
                    <a:pt x="2432" y="26179"/>
                  </a:cubicBezTo>
                  <a:cubicBezTo>
                    <a:pt x="2432" y="26088"/>
                    <a:pt x="2432" y="25997"/>
                    <a:pt x="2432" y="25936"/>
                  </a:cubicBezTo>
                  <a:cubicBezTo>
                    <a:pt x="2554" y="24416"/>
                    <a:pt x="2584" y="23079"/>
                    <a:pt x="2615" y="22258"/>
                  </a:cubicBezTo>
                  <a:cubicBezTo>
                    <a:pt x="2615" y="22228"/>
                    <a:pt x="2615" y="22197"/>
                    <a:pt x="2615" y="22167"/>
                  </a:cubicBezTo>
                  <a:cubicBezTo>
                    <a:pt x="2919" y="15693"/>
                    <a:pt x="2767" y="9188"/>
                    <a:pt x="1217" y="2896"/>
                  </a:cubicBezTo>
                  <a:cubicBezTo>
                    <a:pt x="1217" y="2866"/>
                    <a:pt x="1217" y="2866"/>
                    <a:pt x="1217" y="2866"/>
                  </a:cubicBezTo>
                  <a:cubicBezTo>
                    <a:pt x="1186" y="2714"/>
                    <a:pt x="1156" y="2562"/>
                    <a:pt x="1125" y="2410"/>
                  </a:cubicBezTo>
                  <a:cubicBezTo>
                    <a:pt x="973" y="1680"/>
                    <a:pt x="761" y="951"/>
                    <a:pt x="578" y="221"/>
                  </a:cubicBezTo>
                  <a:lnTo>
                    <a:pt x="578" y="221"/>
                  </a:lnTo>
                  <a:cubicBezTo>
                    <a:pt x="591" y="225"/>
                    <a:pt x="600" y="227"/>
                    <a:pt x="608" y="227"/>
                  </a:cubicBezTo>
                  <a:cubicBezTo>
                    <a:pt x="653" y="227"/>
                    <a:pt x="605" y="152"/>
                    <a:pt x="578" y="100"/>
                  </a:cubicBezTo>
                  <a:cubicBezTo>
                    <a:pt x="540" y="29"/>
                    <a:pt x="512" y="1"/>
                    <a:pt x="4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7"/>
            <p:cNvSpPr/>
            <p:nvPr/>
          </p:nvSpPr>
          <p:spPr>
            <a:xfrm>
              <a:off x="6325600" y="3720700"/>
              <a:ext cx="134550" cy="879225"/>
            </a:xfrm>
            <a:custGeom>
              <a:avLst/>
              <a:gdLst/>
              <a:ahLst/>
              <a:cxnLst/>
              <a:rect l="l" t="t" r="r" b="b"/>
              <a:pathLst>
                <a:path w="5382" h="35169" extrusionOk="0">
                  <a:moveTo>
                    <a:pt x="913" y="1"/>
                  </a:moveTo>
                  <a:cubicBezTo>
                    <a:pt x="835" y="1"/>
                    <a:pt x="868" y="135"/>
                    <a:pt x="937" y="135"/>
                  </a:cubicBezTo>
                  <a:cubicBezTo>
                    <a:pt x="948" y="135"/>
                    <a:pt x="961" y="131"/>
                    <a:pt x="974" y="122"/>
                  </a:cubicBezTo>
                  <a:lnTo>
                    <a:pt x="1034" y="183"/>
                  </a:lnTo>
                  <a:cubicBezTo>
                    <a:pt x="1430" y="518"/>
                    <a:pt x="1794" y="913"/>
                    <a:pt x="2159" y="1308"/>
                  </a:cubicBezTo>
                  <a:cubicBezTo>
                    <a:pt x="2250" y="1429"/>
                    <a:pt x="2341" y="1551"/>
                    <a:pt x="2433" y="1673"/>
                  </a:cubicBezTo>
                  <a:cubicBezTo>
                    <a:pt x="3922" y="3709"/>
                    <a:pt x="3952" y="6414"/>
                    <a:pt x="4135" y="8846"/>
                  </a:cubicBezTo>
                  <a:cubicBezTo>
                    <a:pt x="4348" y="10731"/>
                    <a:pt x="4408" y="12615"/>
                    <a:pt x="4348" y="14500"/>
                  </a:cubicBezTo>
                  <a:cubicBezTo>
                    <a:pt x="4348" y="14591"/>
                    <a:pt x="4348" y="14682"/>
                    <a:pt x="4348" y="14773"/>
                  </a:cubicBezTo>
                  <a:cubicBezTo>
                    <a:pt x="4256" y="17144"/>
                    <a:pt x="3983" y="19515"/>
                    <a:pt x="3648" y="21886"/>
                  </a:cubicBezTo>
                  <a:cubicBezTo>
                    <a:pt x="3375" y="23588"/>
                    <a:pt x="3101" y="25290"/>
                    <a:pt x="2828" y="26992"/>
                  </a:cubicBezTo>
                  <a:cubicBezTo>
                    <a:pt x="2828" y="27053"/>
                    <a:pt x="2828" y="27083"/>
                    <a:pt x="2797" y="27144"/>
                  </a:cubicBezTo>
                  <a:cubicBezTo>
                    <a:pt x="2797" y="27175"/>
                    <a:pt x="2797" y="27235"/>
                    <a:pt x="2797" y="27266"/>
                  </a:cubicBezTo>
                  <a:lnTo>
                    <a:pt x="2767" y="27266"/>
                  </a:lnTo>
                  <a:cubicBezTo>
                    <a:pt x="2767" y="27296"/>
                    <a:pt x="2767" y="27327"/>
                    <a:pt x="2767" y="27357"/>
                  </a:cubicBezTo>
                  <a:cubicBezTo>
                    <a:pt x="2767" y="27357"/>
                    <a:pt x="2767" y="27387"/>
                    <a:pt x="2767" y="27387"/>
                  </a:cubicBezTo>
                  <a:cubicBezTo>
                    <a:pt x="2767" y="27387"/>
                    <a:pt x="2737" y="27418"/>
                    <a:pt x="2737" y="27418"/>
                  </a:cubicBezTo>
                  <a:cubicBezTo>
                    <a:pt x="2615" y="28147"/>
                    <a:pt x="2463" y="28877"/>
                    <a:pt x="2281" y="29576"/>
                  </a:cubicBezTo>
                  <a:cubicBezTo>
                    <a:pt x="2220" y="29789"/>
                    <a:pt x="2159" y="30001"/>
                    <a:pt x="2098" y="30214"/>
                  </a:cubicBezTo>
                  <a:cubicBezTo>
                    <a:pt x="1794" y="31308"/>
                    <a:pt x="1369" y="32372"/>
                    <a:pt x="852" y="33436"/>
                  </a:cubicBezTo>
                  <a:cubicBezTo>
                    <a:pt x="791" y="33953"/>
                    <a:pt x="1" y="34652"/>
                    <a:pt x="123" y="35169"/>
                  </a:cubicBezTo>
                  <a:cubicBezTo>
                    <a:pt x="335" y="35138"/>
                    <a:pt x="518" y="35138"/>
                    <a:pt x="730" y="35138"/>
                  </a:cubicBezTo>
                  <a:cubicBezTo>
                    <a:pt x="1065" y="34804"/>
                    <a:pt x="1247" y="34014"/>
                    <a:pt x="1460" y="33649"/>
                  </a:cubicBezTo>
                  <a:cubicBezTo>
                    <a:pt x="1490" y="33558"/>
                    <a:pt x="1521" y="33497"/>
                    <a:pt x="1582" y="33406"/>
                  </a:cubicBezTo>
                  <a:cubicBezTo>
                    <a:pt x="1916" y="32707"/>
                    <a:pt x="2189" y="32007"/>
                    <a:pt x="2433" y="31278"/>
                  </a:cubicBezTo>
                  <a:cubicBezTo>
                    <a:pt x="2615" y="30731"/>
                    <a:pt x="2797" y="30184"/>
                    <a:pt x="2919" y="29606"/>
                  </a:cubicBezTo>
                  <a:cubicBezTo>
                    <a:pt x="3527" y="27418"/>
                    <a:pt x="3861" y="25138"/>
                    <a:pt x="4196" y="22889"/>
                  </a:cubicBezTo>
                  <a:cubicBezTo>
                    <a:pt x="4196" y="22767"/>
                    <a:pt x="4226" y="22646"/>
                    <a:pt x="4256" y="22494"/>
                  </a:cubicBezTo>
                  <a:cubicBezTo>
                    <a:pt x="4256" y="22342"/>
                    <a:pt x="4287" y="22190"/>
                    <a:pt x="4317" y="22007"/>
                  </a:cubicBezTo>
                  <a:cubicBezTo>
                    <a:pt x="5351" y="17174"/>
                    <a:pt x="5381" y="12220"/>
                    <a:pt x="4712" y="7326"/>
                  </a:cubicBezTo>
                  <a:cubicBezTo>
                    <a:pt x="4560" y="5259"/>
                    <a:pt x="3983" y="3162"/>
                    <a:pt x="2706" y="1551"/>
                  </a:cubicBezTo>
                  <a:cubicBezTo>
                    <a:pt x="2311" y="1065"/>
                    <a:pt x="1825" y="609"/>
                    <a:pt x="1278" y="214"/>
                  </a:cubicBezTo>
                  <a:cubicBezTo>
                    <a:pt x="1156" y="122"/>
                    <a:pt x="1065" y="1"/>
                    <a:pt x="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7"/>
            <p:cNvSpPr/>
            <p:nvPr/>
          </p:nvSpPr>
          <p:spPr>
            <a:xfrm>
              <a:off x="6025450" y="3906875"/>
              <a:ext cx="37100" cy="39625"/>
            </a:xfrm>
            <a:custGeom>
              <a:avLst/>
              <a:gdLst/>
              <a:ahLst/>
              <a:cxnLst/>
              <a:rect l="l" t="t" r="r" b="b"/>
              <a:pathLst>
                <a:path w="1484" h="1585" extrusionOk="0">
                  <a:moveTo>
                    <a:pt x="1" y="1"/>
                  </a:moveTo>
                  <a:lnTo>
                    <a:pt x="1" y="1"/>
                  </a:lnTo>
                  <a:cubicBezTo>
                    <a:pt x="213" y="578"/>
                    <a:pt x="761" y="1308"/>
                    <a:pt x="1368" y="1581"/>
                  </a:cubicBezTo>
                  <a:cubicBezTo>
                    <a:pt x="1375" y="1584"/>
                    <a:pt x="1382" y="1585"/>
                    <a:pt x="1388" y="1585"/>
                  </a:cubicBezTo>
                  <a:cubicBezTo>
                    <a:pt x="1464" y="1585"/>
                    <a:pt x="1483" y="1429"/>
                    <a:pt x="1399" y="1429"/>
                  </a:cubicBezTo>
                  <a:cubicBezTo>
                    <a:pt x="1308" y="1399"/>
                    <a:pt x="1277" y="1369"/>
                    <a:pt x="1217" y="1338"/>
                  </a:cubicBezTo>
                  <a:cubicBezTo>
                    <a:pt x="1065" y="1247"/>
                    <a:pt x="943" y="1125"/>
                    <a:pt x="852" y="1004"/>
                  </a:cubicBezTo>
                  <a:cubicBezTo>
                    <a:pt x="548" y="730"/>
                    <a:pt x="335" y="18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7"/>
            <p:cNvSpPr/>
            <p:nvPr/>
          </p:nvSpPr>
          <p:spPr>
            <a:xfrm>
              <a:off x="6038025" y="3837425"/>
              <a:ext cx="38375" cy="46675"/>
            </a:xfrm>
            <a:custGeom>
              <a:avLst/>
              <a:gdLst/>
              <a:ahLst/>
              <a:cxnLst/>
              <a:rect l="l" t="t" r="r" b="b"/>
              <a:pathLst>
                <a:path w="1535" h="1867" extrusionOk="0">
                  <a:moveTo>
                    <a:pt x="171" y="1"/>
                  </a:moveTo>
                  <a:cubicBezTo>
                    <a:pt x="1" y="1"/>
                    <a:pt x="449" y="984"/>
                    <a:pt x="1169" y="1837"/>
                  </a:cubicBezTo>
                  <a:cubicBezTo>
                    <a:pt x="1200" y="1857"/>
                    <a:pt x="1237" y="1867"/>
                    <a:pt x="1274" y="1867"/>
                  </a:cubicBezTo>
                  <a:cubicBezTo>
                    <a:pt x="1348" y="1867"/>
                    <a:pt x="1423" y="1826"/>
                    <a:pt x="1443" y="1745"/>
                  </a:cubicBezTo>
                  <a:cubicBezTo>
                    <a:pt x="1534" y="1563"/>
                    <a:pt x="1291" y="1472"/>
                    <a:pt x="1230" y="1320"/>
                  </a:cubicBezTo>
                  <a:cubicBezTo>
                    <a:pt x="601" y="359"/>
                    <a:pt x="273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7"/>
            <p:cNvSpPr/>
            <p:nvPr/>
          </p:nvSpPr>
          <p:spPr>
            <a:xfrm>
              <a:off x="6087150" y="3792175"/>
              <a:ext cx="26350" cy="35025"/>
            </a:xfrm>
            <a:custGeom>
              <a:avLst/>
              <a:gdLst/>
              <a:ahLst/>
              <a:cxnLst/>
              <a:rect l="l" t="t" r="r" b="b"/>
              <a:pathLst>
                <a:path w="1054" h="1401" extrusionOk="0">
                  <a:moveTo>
                    <a:pt x="145" y="1"/>
                  </a:moveTo>
                  <a:cubicBezTo>
                    <a:pt x="0" y="1"/>
                    <a:pt x="460" y="753"/>
                    <a:pt x="511" y="881"/>
                  </a:cubicBezTo>
                  <a:cubicBezTo>
                    <a:pt x="572" y="1002"/>
                    <a:pt x="633" y="1124"/>
                    <a:pt x="694" y="1215"/>
                  </a:cubicBezTo>
                  <a:cubicBezTo>
                    <a:pt x="694" y="1245"/>
                    <a:pt x="694" y="1245"/>
                    <a:pt x="694" y="1245"/>
                  </a:cubicBezTo>
                  <a:cubicBezTo>
                    <a:pt x="724" y="1276"/>
                    <a:pt x="755" y="1336"/>
                    <a:pt x="755" y="1367"/>
                  </a:cubicBezTo>
                  <a:cubicBezTo>
                    <a:pt x="805" y="1390"/>
                    <a:pt x="843" y="1401"/>
                    <a:pt x="870" y="1401"/>
                  </a:cubicBezTo>
                  <a:cubicBezTo>
                    <a:pt x="1054" y="1401"/>
                    <a:pt x="747" y="922"/>
                    <a:pt x="694" y="789"/>
                  </a:cubicBezTo>
                  <a:cubicBezTo>
                    <a:pt x="633" y="698"/>
                    <a:pt x="572" y="577"/>
                    <a:pt x="542" y="485"/>
                  </a:cubicBezTo>
                  <a:cubicBezTo>
                    <a:pt x="451" y="364"/>
                    <a:pt x="420" y="242"/>
                    <a:pt x="329" y="151"/>
                  </a:cubicBezTo>
                  <a:cubicBezTo>
                    <a:pt x="329" y="151"/>
                    <a:pt x="329" y="121"/>
                    <a:pt x="329" y="121"/>
                  </a:cubicBezTo>
                  <a:cubicBezTo>
                    <a:pt x="329" y="121"/>
                    <a:pt x="299" y="90"/>
                    <a:pt x="299" y="90"/>
                  </a:cubicBezTo>
                  <a:cubicBezTo>
                    <a:pt x="222" y="28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7"/>
            <p:cNvSpPr/>
            <p:nvPr/>
          </p:nvSpPr>
          <p:spPr>
            <a:xfrm>
              <a:off x="6002025" y="4072525"/>
              <a:ext cx="57650" cy="13725"/>
            </a:xfrm>
            <a:custGeom>
              <a:avLst/>
              <a:gdLst/>
              <a:ahLst/>
              <a:cxnLst/>
              <a:rect l="l" t="t" r="r" b="b"/>
              <a:pathLst>
                <a:path w="2306" h="549" extrusionOk="0">
                  <a:moveTo>
                    <a:pt x="203" y="0"/>
                  </a:moveTo>
                  <a:cubicBezTo>
                    <a:pt x="8" y="0"/>
                    <a:pt x="1" y="183"/>
                    <a:pt x="299" y="183"/>
                  </a:cubicBezTo>
                  <a:cubicBezTo>
                    <a:pt x="603" y="275"/>
                    <a:pt x="877" y="335"/>
                    <a:pt x="1181" y="396"/>
                  </a:cubicBezTo>
                  <a:cubicBezTo>
                    <a:pt x="1424" y="427"/>
                    <a:pt x="1637" y="487"/>
                    <a:pt x="1880" y="548"/>
                  </a:cubicBezTo>
                  <a:cubicBezTo>
                    <a:pt x="2305" y="366"/>
                    <a:pt x="1333" y="275"/>
                    <a:pt x="1211" y="214"/>
                  </a:cubicBezTo>
                  <a:cubicBezTo>
                    <a:pt x="1029" y="183"/>
                    <a:pt x="846" y="153"/>
                    <a:pt x="664" y="92"/>
                  </a:cubicBezTo>
                  <a:lnTo>
                    <a:pt x="634" y="92"/>
                  </a:lnTo>
                  <a:cubicBezTo>
                    <a:pt x="543" y="92"/>
                    <a:pt x="451" y="62"/>
                    <a:pt x="360" y="31"/>
                  </a:cubicBezTo>
                  <a:cubicBezTo>
                    <a:pt x="299" y="9"/>
                    <a:pt x="247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7"/>
            <p:cNvSpPr/>
            <p:nvPr/>
          </p:nvSpPr>
          <p:spPr>
            <a:xfrm>
              <a:off x="6005700" y="4159725"/>
              <a:ext cx="55775" cy="30450"/>
            </a:xfrm>
            <a:custGeom>
              <a:avLst/>
              <a:gdLst/>
              <a:ahLst/>
              <a:cxnLst/>
              <a:rect l="l" t="t" r="r" b="b"/>
              <a:pathLst>
                <a:path w="2231" h="1218" extrusionOk="0">
                  <a:moveTo>
                    <a:pt x="2142" y="1"/>
                  </a:moveTo>
                  <a:cubicBezTo>
                    <a:pt x="2010" y="1"/>
                    <a:pt x="1702" y="222"/>
                    <a:pt x="1581" y="282"/>
                  </a:cubicBezTo>
                  <a:lnTo>
                    <a:pt x="1611" y="282"/>
                  </a:lnTo>
                  <a:cubicBezTo>
                    <a:pt x="1155" y="616"/>
                    <a:pt x="213" y="708"/>
                    <a:pt x="0" y="1194"/>
                  </a:cubicBezTo>
                  <a:cubicBezTo>
                    <a:pt x="36" y="1210"/>
                    <a:pt x="79" y="1218"/>
                    <a:pt x="128" y="1218"/>
                  </a:cubicBezTo>
                  <a:cubicBezTo>
                    <a:pt x="623" y="1218"/>
                    <a:pt x="1744" y="443"/>
                    <a:pt x="2158" y="221"/>
                  </a:cubicBezTo>
                  <a:cubicBezTo>
                    <a:pt x="2230" y="58"/>
                    <a:pt x="2209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7"/>
            <p:cNvSpPr/>
            <p:nvPr/>
          </p:nvSpPr>
          <p:spPr>
            <a:xfrm>
              <a:off x="6013300" y="4298900"/>
              <a:ext cx="56625" cy="20150"/>
            </a:xfrm>
            <a:custGeom>
              <a:avLst/>
              <a:gdLst/>
              <a:ahLst/>
              <a:cxnLst/>
              <a:rect l="l" t="t" r="r" b="b"/>
              <a:pathLst>
                <a:path w="2265" h="806" extrusionOk="0">
                  <a:moveTo>
                    <a:pt x="1937" y="0"/>
                  </a:moveTo>
                  <a:cubicBezTo>
                    <a:pt x="1889" y="0"/>
                    <a:pt x="1839" y="19"/>
                    <a:pt x="1794" y="65"/>
                  </a:cubicBezTo>
                  <a:cubicBezTo>
                    <a:pt x="1338" y="399"/>
                    <a:pt x="183" y="156"/>
                    <a:pt x="0" y="703"/>
                  </a:cubicBezTo>
                  <a:cubicBezTo>
                    <a:pt x="44" y="776"/>
                    <a:pt x="169" y="805"/>
                    <a:pt x="338" y="805"/>
                  </a:cubicBezTo>
                  <a:cubicBezTo>
                    <a:pt x="871" y="805"/>
                    <a:pt x="1844" y="514"/>
                    <a:pt x="2098" y="399"/>
                  </a:cubicBezTo>
                  <a:cubicBezTo>
                    <a:pt x="2265" y="256"/>
                    <a:pt x="2113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7"/>
            <p:cNvSpPr/>
            <p:nvPr/>
          </p:nvSpPr>
          <p:spPr>
            <a:xfrm>
              <a:off x="6047500" y="4424450"/>
              <a:ext cx="40625" cy="25450"/>
            </a:xfrm>
            <a:custGeom>
              <a:avLst/>
              <a:gdLst/>
              <a:ahLst/>
              <a:cxnLst/>
              <a:rect l="l" t="t" r="r" b="b"/>
              <a:pathLst>
                <a:path w="1625" h="1018" extrusionOk="0">
                  <a:moveTo>
                    <a:pt x="1517" y="1"/>
                  </a:moveTo>
                  <a:cubicBezTo>
                    <a:pt x="1444" y="1"/>
                    <a:pt x="1340" y="56"/>
                    <a:pt x="1277" y="119"/>
                  </a:cubicBezTo>
                  <a:lnTo>
                    <a:pt x="1307" y="119"/>
                  </a:lnTo>
                  <a:cubicBezTo>
                    <a:pt x="942" y="453"/>
                    <a:pt x="183" y="575"/>
                    <a:pt x="0" y="970"/>
                  </a:cubicBezTo>
                  <a:cubicBezTo>
                    <a:pt x="24" y="1006"/>
                    <a:pt x="53" y="1018"/>
                    <a:pt x="82" y="1018"/>
                  </a:cubicBezTo>
                  <a:cubicBezTo>
                    <a:pt x="128" y="1018"/>
                    <a:pt x="176" y="988"/>
                    <a:pt x="213" y="970"/>
                  </a:cubicBezTo>
                  <a:cubicBezTo>
                    <a:pt x="213" y="970"/>
                    <a:pt x="243" y="939"/>
                    <a:pt x="243" y="939"/>
                  </a:cubicBezTo>
                  <a:cubicBezTo>
                    <a:pt x="699" y="696"/>
                    <a:pt x="1186" y="514"/>
                    <a:pt x="1581" y="180"/>
                  </a:cubicBezTo>
                  <a:cubicBezTo>
                    <a:pt x="1625" y="48"/>
                    <a:pt x="1584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7"/>
            <p:cNvSpPr/>
            <p:nvPr/>
          </p:nvSpPr>
          <p:spPr>
            <a:xfrm>
              <a:off x="6060400" y="4515050"/>
              <a:ext cx="59300" cy="31150"/>
            </a:xfrm>
            <a:custGeom>
              <a:avLst/>
              <a:gdLst/>
              <a:ahLst/>
              <a:cxnLst/>
              <a:rect l="l" t="t" r="r" b="b"/>
              <a:pathLst>
                <a:path w="2372" h="1246" extrusionOk="0">
                  <a:moveTo>
                    <a:pt x="2176" y="0"/>
                  </a:moveTo>
                  <a:cubicBezTo>
                    <a:pt x="1913" y="0"/>
                    <a:pt x="1671" y="366"/>
                    <a:pt x="1429" y="446"/>
                  </a:cubicBezTo>
                  <a:cubicBezTo>
                    <a:pt x="1034" y="781"/>
                    <a:pt x="274" y="872"/>
                    <a:pt x="1" y="1236"/>
                  </a:cubicBezTo>
                  <a:cubicBezTo>
                    <a:pt x="43" y="1243"/>
                    <a:pt x="85" y="1246"/>
                    <a:pt x="128" y="1246"/>
                  </a:cubicBezTo>
                  <a:cubicBezTo>
                    <a:pt x="708" y="1246"/>
                    <a:pt x="1376" y="699"/>
                    <a:pt x="1885" y="416"/>
                  </a:cubicBezTo>
                  <a:cubicBezTo>
                    <a:pt x="2007" y="294"/>
                    <a:pt x="2372" y="233"/>
                    <a:pt x="2281" y="21"/>
                  </a:cubicBezTo>
                  <a:cubicBezTo>
                    <a:pt x="2245" y="7"/>
                    <a:pt x="2210" y="0"/>
                    <a:pt x="2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7"/>
            <p:cNvSpPr/>
            <p:nvPr/>
          </p:nvSpPr>
          <p:spPr>
            <a:xfrm>
              <a:off x="6143125" y="4353725"/>
              <a:ext cx="38675" cy="19750"/>
            </a:xfrm>
            <a:custGeom>
              <a:avLst/>
              <a:gdLst/>
              <a:ahLst/>
              <a:cxnLst/>
              <a:rect l="l" t="t" r="r" b="b"/>
              <a:pathLst>
                <a:path w="1547" h="790" extrusionOk="0">
                  <a:moveTo>
                    <a:pt x="260" y="0"/>
                  </a:moveTo>
                  <a:cubicBezTo>
                    <a:pt x="1" y="0"/>
                    <a:pt x="601" y="581"/>
                    <a:pt x="1373" y="790"/>
                  </a:cubicBezTo>
                  <a:cubicBezTo>
                    <a:pt x="1547" y="790"/>
                    <a:pt x="1527" y="514"/>
                    <a:pt x="1367" y="514"/>
                  </a:cubicBezTo>
                  <a:cubicBezTo>
                    <a:pt x="1359" y="514"/>
                    <a:pt x="1351" y="515"/>
                    <a:pt x="1342" y="516"/>
                  </a:cubicBezTo>
                  <a:cubicBezTo>
                    <a:pt x="1282" y="516"/>
                    <a:pt x="1251" y="486"/>
                    <a:pt x="1190" y="455"/>
                  </a:cubicBezTo>
                  <a:lnTo>
                    <a:pt x="1221" y="455"/>
                  </a:lnTo>
                  <a:cubicBezTo>
                    <a:pt x="677" y="122"/>
                    <a:pt x="37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7"/>
            <p:cNvSpPr/>
            <p:nvPr/>
          </p:nvSpPr>
          <p:spPr>
            <a:xfrm>
              <a:off x="6158425" y="4257200"/>
              <a:ext cx="18500" cy="23825"/>
            </a:xfrm>
            <a:custGeom>
              <a:avLst/>
              <a:gdLst/>
              <a:ahLst/>
              <a:cxnLst/>
              <a:rect l="l" t="t" r="r" b="b"/>
              <a:pathLst>
                <a:path w="740" h="953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74"/>
                    <a:pt x="366" y="638"/>
                    <a:pt x="487" y="912"/>
                  </a:cubicBezTo>
                  <a:cubicBezTo>
                    <a:pt x="516" y="941"/>
                    <a:pt x="546" y="953"/>
                    <a:pt x="575" y="953"/>
                  </a:cubicBezTo>
                  <a:cubicBezTo>
                    <a:pt x="667" y="953"/>
                    <a:pt x="739" y="830"/>
                    <a:pt x="670" y="760"/>
                  </a:cubicBezTo>
                  <a:cubicBezTo>
                    <a:pt x="457" y="547"/>
                    <a:pt x="396" y="31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6136975" y="4090675"/>
              <a:ext cx="33375" cy="29925"/>
            </a:xfrm>
            <a:custGeom>
              <a:avLst/>
              <a:gdLst/>
              <a:ahLst/>
              <a:cxnLst/>
              <a:rect l="l" t="t" r="r" b="b"/>
              <a:pathLst>
                <a:path w="1335" h="1197" extrusionOk="0">
                  <a:moveTo>
                    <a:pt x="153" y="1"/>
                  </a:moveTo>
                  <a:cubicBezTo>
                    <a:pt x="1" y="1"/>
                    <a:pt x="283" y="502"/>
                    <a:pt x="1011" y="1160"/>
                  </a:cubicBezTo>
                  <a:cubicBezTo>
                    <a:pt x="1042" y="1185"/>
                    <a:pt x="1073" y="1196"/>
                    <a:pt x="1102" y="1196"/>
                  </a:cubicBezTo>
                  <a:cubicBezTo>
                    <a:pt x="1243" y="1196"/>
                    <a:pt x="1334" y="936"/>
                    <a:pt x="1132" y="886"/>
                  </a:cubicBezTo>
                  <a:cubicBezTo>
                    <a:pt x="589" y="254"/>
                    <a:pt x="261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7"/>
            <p:cNvSpPr/>
            <p:nvPr/>
          </p:nvSpPr>
          <p:spPr>
            <a:xfrm>
              <a:off x="6113950" y="3738475"/>
              <a:ext cx="50500" cy="40050"/>
            </a:xfrm>
            <a:custGeom>
              <a:avLst/>
              <a:gdLst/>
              <a:ahLst/>
              <a:cxnLst/>
              <a:rect l="l" t="t" r="r" b="b"/>
              <a:pathLst>
                <a:path w="2020" h="1602" extrusionOk="0">
                  <a:moveTo>
                    <a:pt x="380" y="1"/>
                  </a:moveTo>
                  <a:cubicBezTo>
                    <a:pt x="1" y="1"/>
                    <a:pt x="1274" y="1486"/>
                    <a:pt x="1446" y="1600"/>
                  </a:cubicBezTo>
                  <a:cubicBezTo>
                    <a:pt x="1459" y="1601"/>
                    <a:pt x="1472" y="1602"/>
                    <a:pt x="1483" y="1602"/>
                  </a:cubicBezTo>
                  <a:cubicBezTo>
                    <a:pt x="2020" y="1602"/>
                    <a:pt x="562" y="257"/>
                    <a:pt x="473" y="19"/>
                  </a:cubicBezTo>
                  <a:cubicBezTo>
                    <a:pt x="435" y="7"/>
                    <a:pt x="40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7"/>
            <p:cNvSpPr/>
            <p:nvPr/>
          </p:nvSpPr>
          <p:spPr>
            <a:xfrm>
              <a:off x="6184825" y="3830625"/>
              <a:ext cx="31350" cy="37925"/>
            </a:xfrm>
            <a:custGeom>
              <a:avLst/>
              <a:gdLst/>
              <a:ahLst/>
              <a:cxnLst/>
              <a:rect l="l" t="t" r="r" b="b"/>
              <a:pathLst>
                <a:path w="1254" h="1517" extrusionOk="0">
                  <a:moveTo>
                    <a:pt x="1202" y="0"/>
                  </a:moveTo>
                  <a:cubicBezTo>
                    <a:pt x="993" y="0"/>
                    <a:pt x="1" y="1398"/>
                    <a:pt x="282" y="1501"/>
                  </a:cubicBezTo>
                  <a:cubicBezTo>
                    <a:pt x="299" y="1512"/>
                    <a:pt x="318" y="1517"/>
                    <a:pt x="335" y="1517"/>
                  </a:cubicBezTo>
                  <a:cubicBezTo>
                    <a:pt x="413" y="1517"/>
                    <a:pt x="484" y="1423"/>
                    <a:pt x="434" y="1349"/>
                  </a:cubicBezTo>
                  <a:cubicBezTo>
                    <a:pt x="647" y="923"/>
                    <a:pt x="951" y="528"/>
                    <a:pt x="1225" y="133"/>
                  </a:cubicBezTo>
                  <a:cubicBezTo>
                    <a:pt x="1225" y="133"/>
                    <a:pt x="1225" y="133"/>
                    <a:pt x="1225" y="163"/>
                  </a:cubicBezTo>
                  <a:cubicBezTo>
                    <a:pt x="1253" y="49"/>
                    <a:pt x="1241" y="0"/>
                    <a:pt x="1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7"/>
            <p:cNvSpPr/>
            <p:nvPr/>
          </p:nvSpPr>
          <p:spPr>
            <a:xfrm>
              <a:off x="6149325" y="3946275"/>
              <a:ext cx="29650" cy="13875"/>
            </a:xfrm>
            <a:custGeom>
              <a:avLst/>
              <a:gdLst/>
              <a:ahLst/>
              <a:cxnLst/>
              <a:rect l="l" t="t" r="r" b="b"/>
              <a:pathLst>
                <a:path w="1186" h="555" extrusionOk="0">
                  <a:moveTo>
                    <a:pt x="171" y="1"/>
                  </a:moveTo>
                  <a:cubicBezTo>
                    <a:pt x="110" y="1"/>
                    <a:pt x="53" y="19"/>
                    <a:pt x="0" y="66"/>
                  </a:cubicBezTo>
                  <a:cubicBezTo>
                    <a:pt x="31" y="431"/>
                    <a:pt x="699" y="461"/>
                    <a:pt x="1003" y="552"/>
                  </a:cubicBezTo>
                  <a:cubicBezTo>
                    <a:pt x="1012" y="554"/>
                    <a:pt x="1020" y="555"/>
                    <a:pt x="1028" y="555"/>
                  </a:cubicBezTo>
                  <a:cubicBezTo>
                    <a:pt x="1185" y="555"/>
                    <a:pt x="1177" y="279"/>
                    <a:pt x="1003" y="279"/>
                  </a:cubicBezTo>
                  <a:cubicBezTo>
                    <a:pt x="984" y="282"/>
                    <a:pt x="965" y="284"/>
                    <a:pt x="946" y="284"/>
                  </a:cubicBezTo>
                  <a:cubicBezTo>
                    <a:pt x="690" y="284"/>
                    <a:pt x="406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7"/>
            <p:cNvSpPr/>
            <p:nvPr/>
          </p:nvSpPr>
          <p:spPr>
            <a:xfrm>
              <a:off x="6163750" y="4460025"/>
              <a:ext cx="34975" cy="33075"/>
            </a:xfrm>
            <a:custGeom>
              <a:avLst/>
              <a:gdLst/>
              <a:ahLst/>
              <a:cxnLst/>
              <a:rect l="l" t="t" r="r" b="b"/>
              <a:pathLst>
                <a:path w="1399" h="1323" extrusionOk="0">
                  <a:moveTo>
                    <a:pt x="1159" y="1"/>
                  </a:moveTo>
                  <a:cubicBezTo>
                    <a:pt x="1149" y="1"/>
                    <a:pt x="1137" y="1"/>
                    <a:pt x="1125" y="3"/>
                  </a:cubicBezTo>
                  <a:cubicBezTo>
                    <a:pt x="882" y="246"/>
                    <a:pt x="1" y="975"/>
                    <a:pt x="183" y="1310"/>
                  </a:cubicBezTo>
                  <a:cubicBezTo>
                    <a:pt x="206" y="1318"/>
                    <a:pt x="229" y="1322"/>
                    <a:pt x="250" y="1322"/>
                  </a:cubicBezTo>
                  <a:cubicBezTo>
                    <a:pt x="456" y="1322"/>
                    <a:pt x="596" y="964"/>
                    <a:pt x="761" y="854"/>
                  </a:cubicBezTo>
                  <a:lnTo>
                    <a:pt x="730" y="854"/>
                  </a:lnTo>
                  <a:cubicBezTo>
                    <a:pt x="821" y="763"/>
                    <a:pt x="913" y="641"/>
                    <a:pt x="1004" y="550"/>
                  </a:cubicBezTo>
                  <a:cubicBezTo>
                    <a:pt x="1004" y="550"/>
                    <a:pt x="1004" y="550"/>
                    <a:pt x="1004" y="580"/>
                  </a:cubicBezTo>
                  <a:cubicBezTo>
                    <a:pt x="1065" y="489"/>
                    <a:pt x="1125" y="428"/>
                    <a:pt x="1186" y="337"/>
                  </a:cubicBezTo>
                  <a:cubicBezTo>
                    <a:pt x="1186" y="368"/>
                    <a:pt x="1186" y="368"/>
                    <a:pt x="1186" y="368"/>
                  </a:cubicBezTo>
                  <a:cubicBezTo>
                    <a:pt x="1390" y="309"/>
                    <a:pt x="1398" y="1"/>
                    <a:pt x="1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7"/>
            <p:cNvSpPr/>
            <p:nvPr/>
          </p:nvSpPr>
          <p:spPr>
            <a:xfrm>
              <a:off x="6263450" y="4142825"/>
              <a:ext cx="28950" cy="8500"/>
            </a:xfrm>
            <a:custGeom>
              <a:avLst/>
              <a:gdLst/>
              <a:ahLst/>
              <a:cxnLst/>
              <a:rect l="l" t="t" r="r" b="b"/>
              <a:pathLst>
                <a:path w="1158" h="340" extrusionOk="0">
                  <a:moveTo>
                    <a:pt x="714" y="1"/>
                  </a:moveTo>
                  <a:cubicBezTo>
                    <a:pt x="391" y="1"/>
                    <a:pt x="0" y="81"/>
                    <a:pt x="55" y="229"/>
                  </a:cubicBezTo>
                  <a:cubicBezTo>
                    <a:pt x="44" y="307"/>
                    <a:pt x="193" y="340"/>
                    <a:pt x="382" y="340"/>
                  </a:cubicBezTo>
                  <a:cubicBezTo>
                    <a:pt x="709" y="340"/>
                    <a:pt x="1158" y="242"/>
                    <a:pt x="1119" y="107"/>
                  </a:cubicBezTo>
                  <a:cubicBezTo>
                    <a:pt x="1107" y="35"/>
                    <a:pt x="925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7"/>
            <p:cNvSpPr/>
            <p:nvPr/>
          </p:nvSpPr>
          <p:spPr>
            <a:xfrm>
              <a:off x="6267100" y="4023575"/>
              <a:ext cx="44250" cy="28475"/>
            </a:xfrm>
            <a:custGeom>
              <a:avLst/>
              <a:gdLst/>
              <a:ahLst/>
              <a:cxnLst/>
              <a:rect l="l" t="t" r="r" b="b"/>
              <a:pathLst>
                <a:path w="1770" h="1139" extrusionOk="0">
                  <a:moveTo>
                    <a:pt x="1574" y="0"/>
                  </a:moveTo>
                  <a:cubicBezTo>
                    <a:pt x="1552" y="0"/>
                    <a:pt x="1524" y="4"/>
                    <a:pt x="1490" y="14"/>
                  </a:cubicBezTo>
                  <a:cubicBezTo>
                    <a:pt x="1308" y="257"/>
                    <a:pt x="1" y="895"/>
                    <a:pt x="487" y="1138"/>
                  </a:cubicBezTo>
                  <a:cubicBezTo>
                    <a:pt x="578" y="1138"/>
                    <a:pt x="639" y="1108"/>
                    <a:pt x="669" y="1017"/>
                  </a:cubicBezTo>
                  <a:cubicBezTo>
                    <a:pt x="852" y="865"/>
                    <a:pt x="1034" y="713"/>
                    <a:pt x="1216" y="530"/>
                  </a:cubicBezTo>
                  <a:lnTo>
                    <a:pt x="1216" y="561"/>
                  </a:lnTo>
                  <a:cubicBezTo>
                    <a:pt x="1247" y="530"/>
                    <a:pt x="1277" y="500"/>
                    <a:pt x="1308" y="470"/>
                  </a:cubicBezTo>
                  <a:lnTo>
                    <a:pt x="1368" y="409"/>
                  </a:lnTo>
                  <a:cubicBezTo>
                    <a:pt x="1399" y="409"/>
                    <a:pt x="1399" y="378"/>
                    <a:pt x="1399" y="378"/>
                  </a:cubicBezTo>
                  <a:cubicBezTo>
                    <a:pt x="1535" y="324"/>
                    <a:pt x="1769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7"/>
            <p:cNvSpPr/>
            <p:nvPr/>
          </p:nvSpPr>
          <p:spPr>
            <a:xfrm>
              <a:off x="6255100" y="3951050"/>
              <a:ext cx="30100" cy="31150"/>
            </a:xfrm>
            <a:custGeom>
              <a:avLst/>
              <a:gdLst/>
              <a:ahLst/>
              <a:cxnLst/>
              <a:rect l="l" t="t" r="r" b="b"/>
              <a:pathLst>
                <a:path w="1204" h="1246" extrusionOk="0">
                  <a:moveTo>
                    <a:pt x="231" y="1"/>
                  </a:moveTo>
                  <a:cubicBezTo>
                    <a:pt x="1" y="1"/>
                    <a:pt x="343" y="441"/>
                    <a:pt x="450" y="574"/>
                  </a:cubicBezTo>
                  <a:cubicBezTo>
                    <a:pt x="541" y="726"/>
                    <a:pt x="632" y="878"/>
                    <a:pt x="754" y="1030"/>
                  </a:cubicBezTo>
                  <a:cubicBezTo>
                    <a:pt x="792" y="1184"/>
                    <a:pt x="901" y="1246"/>
                    <a:pt x="991" y="1246"/>
                  </a:cubicBezTo>
                  <a:cubicBezTo>
                    <a:pt x="1115" y="1246"/>
                    <a:pt x="1204" y="1128"/>
                    <a:pt x="1028" y="969"/>
                  </a:cubicBezTo>
                  <a:cubicBezTo>
                    <a:pt x="815" y="665"/>
                    <a:pt x="602" y="331"/>
                    <a:pt x="359" y="27"/>
                  </a:cubicBezTo>
                  <a:cubicBezTo>
                    <a:pt x="304" y="9"/>
                    <a:pt x="262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7"/>
            <p:cNvSpPr/>
            <p:nvPr/>
          </p:nvSpPr>
          <p:spPr>
            <a:xfrm>
              <a:off x="6272750" y="3852650"/>
              <a:ext cx="27850" cy="27125"/>
            </a:xfrm>
            <a:custGeom>
              <a:avLst/>
              <a:gdLst/>
              <a:ahLst/>
              <a:cxnLst/>
              <a:rect l="l" t="t" r="r" b="b"/>
              <a:pathLst>
                <a:path w="1114" h="1085" extrusionOk="0">
                  <a:moveTo>
                    <a:pt x="1008" y="0"/>
                  </a:moveTo>
                  <a:cubicBezTo>
                    <a:pt x="898" y="0"/>
                    <a:pt x="482" y="335"/>
                    <a:pt x="18" y="954"/>
                  </a:cubicBezTo>
                  <a:cubicBezTo>
                    <a:pt x="1" y="1037"/>
                    <a:pt x="67" y="1084"/>
                    <a:pt x="130" y="1084"/>
                  </a:cubicBezTo>
                  <a:cubicBezTo>
                    <a:pt x="181" y="1084"/>
                    <a:pt x="230" y="1053"/>
                    <a:pt x="230" y="984"/>
                  </a:cubicBezTo>
                  <a:cubicBezTo>
                    <a:pt x="932" y="313"/>
                    <a:pt x="1113" y="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7"/>
            <p:cNvSpPr/>
            <p:nvPr/>
          </p:nvSpPr>
          <p:spPr>
            <a:xfrm>
              <a:off x="6332325" y="3777350"/>
              <a:ext cx="41850" cy="38025"/>
            </a:xfrm>
            <a:custGeom>
              <a:avLst/>
              <a:gdLst/>
              <a:ahLst/>
              <a:cxnLst/>
              <a:rect l="l" t="t" r="r" b="b"/>
              <a:pathLst>
                <a:path w="1674" h="1521" extrusionOk="0">
                  <a:moveTo>
                    <a:pt x="422" y="1"/>
                  </a:moveTo>
                  <a:cubicBezTo>
                    <a:pt x="0" y="1"/>
                    <a:pt x="862" y="1031"/>
                    <a:pt x="948" y="1230"/>
                  </a:cubicBezTo>
                  <a:cubicBezTo>
                    <a:pt x="978" y="1322"/>
                    <a:pt x="1039" y="1382"/>
                    <a:pt x="1100" y="1474"/>
                  </a:cubicBezTo>
                  <a:cubicBezTo>
                    <a:pt x="1179" y="1506"/>
                    <a:pt x="1238" y="1521"/>
                    <a:pt x="1280" y="1521"/>
                  </a:cubicBezTo>
                  <a:cubicBezTo>
                    <a:pt x="1674" y="1521"/>
                    <a:pt x="577" y="234"/>
                    <a:pt x="522" y="15"/>
                  </a:cubicBezTo>
                  <a:cubicBezTo>
                    <a:pt x="483" y="5"/>
                    <a:pt x="450" y="1"/>
                    <a:pt x="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7"/>
            <p:cNvSpPr/>
            <p:nvPr/>
          </p:nvSpPr>
          <p:spPr>
            <a:xfrm>
              <a:off x="6252825" y="3730500"/>
              <a:ext cx="38275" cy="32425"/>
            </a:xfrm>
            <a:custGeom>
              <a:avLst/>
              <a:gdLst/>
              <a:ahLst/>
              <a:cxnLst/>
              <a:rect l="l" t="t" r="r" b="b"/>
              <a:pathLst>
                <a:path w="1531" h="1297" extrusionOk="0">
                  <a:moveTo>
                    <a:pt x="322" y="1"/>
                  </a:moveTo>
                  <a:cubicBezTo>
                    <a:pt x="0" y="1"/>
                    <a:pt x="497" y="696"/>
                    <a:pt x="632" y="885"/>
                  </a:cubicBezTo>
                  <a:cubicBezTo>
                    <a:pt x="632" y="885"/>
                    <a:pt x="604" y="857"/>
                    <a:pt x="602" y="855"/>
                  </a:cubicBezTo>
                  <a:lnTo>
                    <a:pt x="602" y="855"/>
                  </a:lnTo>
                  <a:cubicBezTo>
                    <a:pt x="663" y="916"/>
                    <a:pt x="693" y="977"/>
                    <a:pt x="723" y="1007"/>
                  </a:cubicBezTo>
                  <a:cubicBezTo>
                    <a:pt x="723" y="1037"/>
                    <a:pt x="723" y="1037"/>
                    <a:pt x="754" y="1037"/>
                  </a:cubicBezTo>
                  <a:lnTo>
                    <a:pt x="723" y="1037"/>
                  </a:lnTo>
                  <a:cubicBezTo>
                    <a:pt x="754" y="1068"/>
                    <a:pt x="754" y="1068"/>
                    <a:pt x="754" y="1098"/>
                  </a:cubicBezTo>
                  <a:cubicBezTo>
                    <a:pt x="815" y="1159"/>
                    <a:pt x="845" y="1189"/>
                    <a:pt x="875" y="1250"/>
                  </a:cubicBezTo>
                  <a:cubicBezTo>
                    <a:pt x="968" y="1282"/>
                    <a:pt x="1039" y="1297"/>
                    <a:pt x="1091" y="1297"/>
                  </a:cubicBezTo>
                  <a:cubicBezTo>
                    <a:pt x="1531" y="1297"/>
                    <a:pt x="616" y="252"/>
                    <a:pt x="480" y="34"/>
                  </a:cubicBezTo>
                  <a:cubicBezTo>
                    <a:pt x="414" y="11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7"/>
            <p:cNvSpPr/>
            <p:nvPr/>
          </p:nvSpPr>
          <p:spPr>
            <a:xfrm>
              <a:off x="6184200" y="3691725"/>
              <a:ext cx="20575" cy="35575"/>
            </a:xfrm>
            <a:custGeom>
              <a:avLst/>
              <a:gdLst/>
              <a:ahLst/>
              <a:cxnLst/>
              <a:rect l="l" t="t" r="r" b="b"/>
              <a:pathLst>
                <a:path w="823" h="1423" extrusionOk="0">
                  <a:moveTo>
                    <a:pt x="219" y="0"/>
                  </a:moveTo>
                  <a:cubicBezTo>
                    <a:pt x="0" y="0"/>
                    <a:pt x="436" y="1211"/>
                    <a:pt x="490" y="1373"/>
                  </a:cubicBezTo>
                  <a:cubicBezTo>
                    <a:pt x="536" y="1407"/>
                    <a:pt x="571" y="1422"/>
                    <a:pt x="597" y="1422"/>
                  </a:cubicBezTo>
                  <a:cubicBezTo>
                    <a:pt x="822" y="1422"/>
                    <a:pt x="310" y="229"/>
                    <a:pt x="338" y="66"/>
                  </a:cubicBezTo>
                  <a:cubicBezTo>
                    <a:pt x="286" y="20"/>
                    <a:pt x="247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7"/>
            <p:cNvSpPr/>
            <p:nvPr/>
          </p:nvSpPr>
          <p:spPr>
            <a:xfrm>
              <a:off x="6365125" y="3861225"/>
              <a:ext cx="40300" cy="11675"/>
            </a:xfrm>
            <a:custGeom>
              <a:avLst/>
              <a:gdLst/>
              <a:ahLst/>
              <a:cxnLst/>
              <a:rect l="l" t="t" r="r" b="b"/>
              <a:pathLst>
                <a:path w="1612" h="467" extrusionOk="0">
                  <a:moveTo>
                    <a:pt x="1312" y="1"/>
                  </a:moveTo>
                  <a:cubicBezTo>
                    <a:pt x="1070" y="1"/>
                    <a:pt x="775" y="127"/>
                    <a:pt x="516" y="127"/>
                  </a:cubicBezTo>
                  <a:cubicBezTo>
                    <a:pt x="496" y="127"/>
                    <a:pt x="476" y="126"/>
                    <a:pt x="456" y="125"/>
                  </a:cubicBezTo>
                  <a:cubicBezTo>
                    <a:pt x="428" y="130"/>
                    <a:pt x="396" y="132"/>
                    <a:pt x="362" y="132"/>
                  </a:cubicBezTo>
                  <a:cubicBezTo>
                    <a:pt x="325" y="132"/>
                    <a:pt x="285" y="130"/>
                    <a:pt x="247" y="130"/>
                  </a:cubicBezTo>
                  <a:cubicBezTo>
                    <a:pt x="129" y="130"/>
                    <a:pt x="19" y="146"/>
                    <a:pt x="1" y="277"/>
                  </a:cubicBezTo>
                  <a:cubicBezTo>
                    <a:pt x="49" y="423"/>
                    <a:pt x="171" y="466"/>
                    <a:pt x="317" y="466"/>
                  </a:cubicBezTo>
                  <a:cubicBezTo>
                    <a:pt x="536" y="466"/>
                    <a:pt x="809" y="368"/>
                    <a:pt x="973" y="368"/>
                  </a:cubicBezTo>
                  <a:cubicBezTo>
                    <a:pt x="1156" y="277"/>
                    <a:pt x="1612" y="337"/>
                    <a:pt x="1551" y="64"/>
                  </a:cubicBezTo>
                  <a:cubicBezTo>
                    <a:pt x="1481" y="18"/>
                    <a:pt x="1400" y="1"/>
                    <a:pt x="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7"/>
            <p:cNvSpPr/>
            <p:nvPr/>
          </p:nvSpPr>
          <p:spPr>
            <a:xfrm>
              <a:off x="6389450" y="3969950"/>
              <a:ext cx="27375" cy="10700"/>
            </a:xfrm>
            <a:custGeom>
              <a:avLst/>
              <a:gdLst/>
              <a:ahLst/>
              <a:cxnLst/>
              <a:rect l="l" t="t" r="r" b="b"/>
              <a:pathLst>
                <a:path w="1095" h="428" extrusionOk="0">
                  <a:moveTo>
                    <a:pt x="165" y="54"/>
                  </a:moveTo>
                  <a:cubicBezTo>
                    <a:pt x="91" y="54"/>
                    <a:pt x="25" y="108"/>
                    <a:pt x="0" y="183"/>
                  </a:cubicBezTo>
                  <a:cubicBezTo>
                    <a:pt x="0" y="378"/>
                    <a:pt x="175" y="397"/>
                    <a:pt x="323" y="397"/>
                  </a:cubicBezTo>
                  <a:cubicBezTo>
                    <a:pt x="360" y="397"/>
                    <a:pt x="395" y="396"/>
                    <a:pt x="426" y="396"/>
                  </a:cubicBezTo>
                  <a:cubicBezTo>
                    <a:pt x="441" y="393"/>
                    <a:pt x="457" y="392"/>
                    <a:pt x="475" y="392"/>
                  </a:cubicBezTo>
                  <a:cubicBezTo>
                    <a:pt x="578" y="392"/>
                    <a:pt x="724" y="427"/>
                    <a:pt x="850" y="427"/>
                  </a:cubicBezTo>
                  <a:cubicBezTo>
                    <a:pt x="968" y="427"/>
                    <a:pt x="1067" y="396"/>
                    <a:pt x="1094" y="274"/>
                  </a:cubicBezTo>
                  <a:cubicBezTo>
                    <a:pt x="973" y="1"/>
                    <a:pt x="487" y="183"/>
                    <a:pt x="213" y="61"/>
                  </a:cubicBezTo>
                  <a:cubicBezTo>
                    <a:pt x="197" y="56"/>
                    <a:pt x="181" y="54"/>
                    <a:pt x="165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7"/>
            <p:cNvSpPr/>
            <p:nvPr/>
          </p:nvSpPr>
          <p:spPr>
            <a:xfrm>
              <a:off x="6243525" y="4239150"/>
              <a:ext cx="48275" cy="13650"/>
            </a:xfrm>
            <a:custGeom>
              <a:avLst/>
              <a:gdLst/>
              <a:ahLst/>
              <a:cxnLst/>
              <a:rect l="l" t="t" r="r" b="b"/>
              <a:pathLst>
                <a:path w="1931" h="546" extrusionOk="0">
                  <a:moveTo>
                    <a:pt x="1654" y="0"/>
                  </a:moveTo>
                  <a:cubicBezTo>
                    <a:pt x="1127" y="0"/>
                    <a:pt x="0" y="318"/>
                    <a:pt x="92" y="479"/>
                  </a:cubicBezTo>
                  <a:cubicBezTo>
                    <a:pt x="168" y="527"/>
                    <a:pt x="256" y="546"/>
                    <a:pt x="351" y="546"/>
                  </a:cubicBezTo>
                  <a:cubicBezTo>
                    <a:pt x="678" y="546"/>
                    <a:pt x="1094" y="327"/>
                    <a:pt x="1399" y="327"/>
                  </a:cubicBezTo>
                  <a:cubicBezTo>
                    <a:pt x="1551" y="266"/>
                    <a:pt x="1916" y="388"/>
                    <a:pt x="1916" y="114"/>
                  </a:cubicBezTo>
                  <a:cubicBezTo>
                    <a:pt x="1931" y="33"/>
                    <a:pt x="1824" y="0"/>
                    <a:pt x="1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7"/>
            <p:cNvSpPr/>
            <p:nvPr/>
          </p:nvSpPr>
          <p:spPr>
            <a:xfrm>
              <a:off x="6264825" y="4365800"/>
              <a:ext cx="41525" cy="31975"/>
            </a:xfrm>
            <a:custGeom>
              <a:avLst/>
              <a:gdLst/>
              <a:ahLst/>
              <a:cxnLst/>
              <a:rect l="l" t="t" r="r" b="b"/>
              <a:pathLst>
                <a:path w="1661" h="1279" extrusionOk="0">
                  <a:moveTo>
                    <a:pt x="1572" y="1"/>
                  </a:moveTo>
                  <a:cubicBezTo>
                    <a:pt x="1398" y="1"/>
                    <a:pt x="932" y="423"/>
                    <a:pt x="821" y="489"/>
                  </a:cubicBezTo>
                  <a:cubicBezTo>
                    <a:pt x="608" y="763"/>
                    <a:pt x="0" y="884"/>
                    <a:pt x="31" y="1249"/>
                  </a:cubicBezTo>
                  <a:cubicBezTo>
                    <a:pt x="71" y="1269"/>
                    <a:pt x="114" y="1278"/>
                    <a:pt x="159" y="1278"/>
                  </a:cubicBezTo>
                  <a:cubicBezTo>
                    <a:pt x="592" y="1278"/>
                    <a:pt x="1226" y="436"/>
                    <a:pt x="1611" y="215"/>
                  </a:cubicBezTo>
                  <a:cubicBezTo>
                    <a:pt x="1661" y="59"/>
                    <a:pt x="1636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7"/>
            <p:cNvSpPr/>
            <p:nvPr/>
          </p:nvSpPr>
          <p:spPr>
            <a:xfrm>
              <a:off x="6267100" y="4470425"/>
              <a:ext cx="42575" cy="15525"/>
            </a:xfrm>
            <a:custGeom>
              <a:avLst/>
              <a:gdLst/>
              <a:ahLst/>
              <a:cxnLst/>
              <a:rect l="l" t="t" r="r" b="b"/>
              <a:pathLst>
                <a:path w="1703" h="621" extrusionOk="0">
                  <a:moveTo>
                    <a:pt x="353" y="0"/>
                  </a:moveTo>
                  <a:cubicBezTo>
                    <a:pt x="337" y="0"/>
                    <a:pt x="321" y="4"/>
                    <a:pt x="304" y="12"/>
                  </a:cubicBezTo>
                  <a:cubicBezTo>
                    <a:pt x="1" y="377"/>
                    <a:pt x="1034" y="499"/>
                    <a:pt x="1277" y="620"/>
                  </a:cubicBezTo>
                  <a:cubicBezTo>
                    <a:pt x="1703" y="438"/>
                    <a:pt x="943" y="286"/>
                    <a:pt x="791" y="225"/>
                  </a:cubicBezTo>
                  <a:lnTo>
                    <a:pt x="821" y="225"/>
                  </a:lnTo>
                  <a:cubicBezTo>
                    <a:pt x="700" y="195"/>
                    <a:pt x="608" y="164"/>
                    <a:pt x="517" y="103"/>
                  </a:cubicBezTo>
                  <a:cubicBezTo>
                    <a:pt x="487" y="103"/>
                    <a:pt x="487" y="73"/>
                    <a:pt x="456" y="73"/>
                  </a:cubicBezTo>
                  <a:cubicBezTo>
                    <a:pt x="434" y="29"/>
                    <a:pt x="396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7"/>
            <p:cNvSpPr/>
            <p:nvPr/>
          </p:nvSpPr>
          <p:spPr>
            <a:xfrm>
              <a:off x="6394950" y="4082700"/>
              <a:ext cx="46800" cy="10400"/>
            </a:xfrm>
            <a:custGeom>
              <a:avLst/>
              <a:gdLst/>
              <a:ahLst/>
              <a:cxnLst/>
              <a:rect l="l" t="t" r="r" b="b"/>
              <a:pathLst>
                <a:path w="1872" h="416" extrusionOk="0">
                  <a:moveTo>
                    <a:pt x="1362" y="0"/>
                  </a:moveTo>
                  <a:cubicBezTo>
                    <a:pt x="1085" y="0"/>
                    <a:pt x="734" y="50"/>
                    <a:pt x="631" y="50"/>
                  </a:cubicBezTo>
                  <a:cubicBezTo>
                    <a:pt x="540" y="50"/>
                    <a:pt x="449" y="50"/>
                    <a:pt x="358" y="80"/>
                  </a:cubicBezTo>
                  <a:cubicBezTo>
                    <a:pt x="322" y="59"/>
                    <a:pt x="283" y="49"/>
                    <a:pt x="245" y="49"/>
                  </a:cubicBezTo>
                  <a:cubicBezTo>
                    <a:pt x="120" y="49"/>
                    <a:pt x="0" y="153"/>
                    <a:pt x="23" y="293"/>
                  </a:cubicBezTo>
                  <a:cubicBezTo>
                    <a:pt x="143" y="385"/>
                    <a:pt x="290" y="416"/>
                    <a:pt x="450" y="416"/>
                  </a:cubicBezTo>
                  <a:cubicBezTo>
                    <a:pt x="779" y="416"/>
                    <a:pt x="1164" y="286"/>
                    <a:pt x="1484" y="286"/>
                  </a:cubicBezTo>
                  <a:cubicBezTo>
                    <a:pt x="1525" y="286"/>
                    <a:pt x="1565" y="288"/>
                    <a:pt x="1604" y="293"/>
                  </a:cubicBezTo>
                  <a:cubicBezTo>
                    <a:pt x="1871" y="57"/>
                    <a:pt x="1659" y="0"/>
                    <a:pt x="1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7"/>
            <p:cNvSpPr/>
            <p:nvPr/>
          </p:nvSpPr>
          <p:spPr>
            <a:xfrm>
              <a:off x="6381850" y="4207200"/>
              <a:ext cx="34225" cy="8975"/>
            </a:xfrm>
            <a:custGeom>
              <a:avLst/>
              <a:gdLst/>
              <a:ahLst/>
              <a:cxnLst/>
              <a:rect l="l" t="t" r="r" b="b"/>
              <a:pathLst>
                <a:path w="1369" h="359" extrusionOk="0">
                  <a:moveTo>
                    <a:pt x="129" y="0"/>
                  </a:moveTo>
                  <a:cubicBezTo>
                    <a:pt x="77" y="0"/>
                    <a:pt x="32" y="15"/>
                    <a:pt x="0" y="55"/>
                  </a:cubicBezTo>
                  <a:cubicBezTo>
                    <a:pt x="152" y="359"/>
                    <a:pt x="730" y="268"/>
                    <a:pt x="1034" y="359"/>
                  </a:cubicBezTo>
                  <a:cubicBezTo>
                    <a:pt x="1368" y="176"/>
                    <a:pt x="699" y="146"/>
                    <a:pt x="578" y="116"/>
                  </a:cubicBezTo>
                  <a:lnTo>
                    <a:pt x="608" y="116"/>
                  </a:lnTo>
                  <a:cubicBezTo>
                    <a:pt x="474" y="116"/>
                    <a:pt x="273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7"/>
            <p:cNvSpPr/>
            <p:nvPr/>
          </p:nvSpPr>
          <p:spPr>
            <a:xfrm>
              <a:off x="6354800" y="4337000"/>
              <a:ext cx="36950" cy="25850"/>
            </a:xfrm>
            <a:custGeom>
              <a:avLst/>
              <a:gdLst/>
              <a:ahLst/>
              <a:cxnLst/>
              <a:rect l="l" t="t" r="r" b="b"/>
              <a:pathLst>
                <a:path w="1478" h="1034" extrusionOk="0">
                  <a:moveTo>
                    <a:pt x="657" y="334"/>
                  </a:moveTo>
                  <a:cubicBezTo>
                    <a:pt x="657" y="364"/>
                    <a:pt x="657" y="364"/>
                    <a:pt x="657" y="364"/>
                  </a:cubicBezTo>
                  <a:lnTo>
                    <a:pt x="687" y="364"/>
                  </a:lnTo>
                  <a:cubicBezTo>
                    <a:pt x="657" y="364"/>
                    <a:pt x="657" y="364"/>
                    <a:pt x="657" y="334"/>
                  </a:cubicBezTo>
                  <a:close/>
                  <a:moveTo>
                    <a:pt x="105" y="0"/>
                  </a:moveTo>
                  <a:cubicBezTo>
                    <a:pt x="30" y="0"/>
                    <a:pt x="1" y="64"/>
                    <a:pt x="79" y="243"/>
                  </a:cubicBezTo>
                  <a:cubicBezTo>
                    <a:pt x="383" y="486"/>
                    <a:pt x="626" y="820"/>
                    <a:pt x="991" y="1033"/>
                  </a:cubicBezTo>
                  <a:cubicBezTo>
                    <a:pt x="1477" y="972"/>
                    <a:pt x="961" y="608"/>
                    <a:pt x="778" y="456"/>
                  </a:cubicBezTo>
                  <a:cubicBezTo>
                    <a:pt x="748" y="425"/>
                    <a:pt x="718" y="395"/>
                    <a:pt x="657" y="364"/>
                  </a:cubicBezTo>
                  <a:cubicBezTo>
                    <a:pt x="657" y="334"/>
                    <a:pt x="626" y="334"/>
                    <a:pt x="626" y="334"/>
                  </a:cubicBezTo>
                  <a:cubicBezTo>
                    <a:pt x="626" y="334"/>
                    <a:pt x="626" y="304"/>
                    <a:pt x="596" y="304"/>
                  </a:cubicBezTo>
                  <a:cubicBezTo>
                    <a:pt x="500" y="188"/>
                    <a:pt x="234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7"/>
            <p:cNvSpPr/>
            <p:nvPr/>
          </p:nvSpPr>
          <p:spPr>
            <a:xfrm>
              <a:off x="6345350" y="4433175"/>
              <a:ext cx="24350" cy="12725"/>
            </a:xfrm>
            <a:custGeom>
              <a:avLst/>
              <a:gdLst/>
              <a:ahLst/>
              <a:cxnLst/>
              <a:rect l="l" t="t" r="r" b="b"/>
              <a:pathLst>
                <a:path w="974" h="509" extrusionOk="0">
                  <a:moveTo>
                    <a:pt x="708" y="1"/>
                  </a:moveTo>
                  <a:cubicBezTo>
                    <a:pt x="418" y="1"/>
                    <a:pt x="1" y="225"/>
                    <a:pt x="62" y="408"/>
                  </a:cubicBezTo>
                  <a:cubicBezTo>
                    <a:pt x="99" y="483"/>
                    <a:pt x="154" y="509"/>
                    <a:pt x="218" y="509"/>
                  </a:cubicBezTo>
                  <a:cubicBezTo>
                    <a:pt x="362" y="509"/>
                    <a:pt x="553" y="378"/>
                    <a:pt x="700" y="378"/>
                  </a:cubicBezTo>
                  <a:cubicBezTo>
                    <a:pt x="721" y="383"/>
                    <a:pt x="742" y="385"/>
                    <a:pt x="763" y="385"/>
                  </a:cubicBezTo>
                  <a:cubicBezTo>
                    <a:pt x="868" y="385"/>
                    <a:pt x="974" y="322"/>
                    <a:pt x="974" y="195"/>
                  </a:cubicBezTo>
                  <a:cubicBezTo>
                    <a:pt x="964" y="55"/>
                    <a:pt x="851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7"/>
            <p:cNvSpPr/>
            <p:nvPr/>
          </p:nvSpPr>
          <p:spPr>
            <a:xfrm>
              <a:off x="6401600" y="4521625"/>
              <a:ext cx="57775" cy="21300"/>
            </a:xfrm>
            <a:custGeom>
              <a:avLst/>
              <a:gdLst/>
              <a:ahLst/>
              <a:cxnLst/>
              <a:rect l="l" t="t" r="r" b="b"/>
              <a:pathLst>
                <a:path w="2311" h="852" extrusionOk="0">
                  <a:moveTo>
                    <a:pt x="365" y="1"/>
                  </a:moveTo>
                  <a:cubicBezTo>
                    <a:pt x="1" y="335"/>
                    <a:pt x="1247" y="578"/>
                    <a:pt x="1460" y="730"/>
                  </a:cubicBezTo>
                  <a:cubicBezTo>
                    <a:pt x="1612" y="761"/>
                    <a:pt x="1733" y="821"/>
                    <a:pt x="1885" y="852"/>
                  </a:cubicBezTo>
                  <a:cubicBezTo>
                    <a:pt x="2311" y="761"/>
                    <a:pt x="1703" y="548"/>
                    <a:pt x="1520" y="518"/>
                  </a:cubicBezTo>
                  <a:lnTo>
                    <a:pt x="1551" y="518"/>
                  </a:lnTo>
                  <a:cubicBezTo>
                    <a:pt x="1125" y="366"/>
                    <a:pt x="730" y="183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7"/>
            <p:cNvSpPr/>
            <p:nvPr/>
          </p:nvSpPr>
          <p:spPr>
            <a:xfrm>
              <a:off x="6451000" y="4462350"/>
              <a:ext cx="35750" cy="7050"/>
            </a:xfrm>
            <a:custGeom>
              <a:avLst/>
              <a:gdLst/>
              <a:ahLst/>
              <a:cxnLst/>
              <a:rect l="l" t="t" r="r" b="b"/>
              <a:pathLst>
                <a:path w="1430" h="282" extrusionOk="0">
                  <a:moveTo>
                    <a:pt x="1125" y="1"/>
                  </a:moveTo>
                  <a:lnTo>
                    <a:pt x="1125" y="1"/>
                  </a:lnTo>
                  <a:cubicBezTo>
                    <a:pt x="1032" y="43"/>
                    <a:pt x="919" y="55"/>
                    <a:pt x="801" y="55"/>
                  </a:cubicBezTo>
                  <a:cubicBezTo>
                    <a:pt x="658" y="55"/>
                    <a:pt x="507" y="38"/>
                    <a:pt x="371" y="38"/>
                  </a:cubicBezTo>
                  <a:cubicBezTo>
                    <a:pt x="217" y="38"/>
                    <a:pt x="82" y="60"/>
                    <a:pt x="0" y="153"/>
                  </a:cubicBezTo>
                  <a:cubicBezTo>
                    <a:pt x="51" y="254"/>
                    <a:pt x="153" y="281"/>
                    <a:pt x="271" y="281"/>
                  </a:cubicBezTo>
                  <a:cubicBezTo>
                    <a:pt x="415" y="281"/>
                    <a:pt x="581" y="241"/>
                    <a:pt x="704" y="241"/>
                  </a:cubicBezTo>
                  <a:cubicBezTo>
                    <a:pt x="724" y="241"/>
                    <a:pt x="743" y="242"/>
                    <a:pt x="760" y="244"/>
                  </a:cubicBezTo>
                  <a:lnTo>
                    <a:pt x="882" y="244"/>
                  </a:lnTo>
                  <a:cubicBezTo>
                    <a:pt x="898" y="247"/>
                    <a:pt x="915" y="248"/>
                    <a:pt x="934" y="248"/>
                  </a:cubicBezTo>
                  <a:cubicBezTo>
                    <a:pt x="1128" y="248"/>
                    <a:pt x="1430" y="112"/>
                    <a:pt x="1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7"/>
            <p:cNvSpPr/>
            <p:nvPr/>
          </p:nvSpPr>
          <p:spPr>
            <a:xfrm>
              <a:off x="6451750" y="4348225"/>
              <a:ext cx="45225" cy="9800"/>
            </a:xfrm>
            <a:custGeom>
              <a:avLst/>
              <a:gdLst/>
              <a:ahLst/>
              <a:cxnLst/>
              <a:rect l="l" t="t" r="r" b="b"/>
              <a:pathLst>
                <a:path w="1809" h="392" extrusionOk="0">
                  <a:moveTo>
                    <a:pt x="1464" y="0"/>
                  </a:moveTo>
                  <a:cubicBezTo>
                    <a:pt x="1317" y="0"/>
                    <a:pt x="1142" y="24"/>
                    <a:pt x="1065" y="37"/>
                  </a:cubicBezTo>
                  <a:lnTo>
                    <a:pt x="852" y="37"/>
                  </a:lnTo>
                  <a:cubicBezTo>
                    <a:pt x="669" y="67"/>
                    <a:pt x="1" y="67"/>
                    <a:pt x="244" y="371"/>
                  </a:cubicBezTo>
                  <a:cubicBezTo>
                    <a:pt x="269" y="384"/>
                    <a:pt x="299" y="391"/>
                    <a:pt x="329" y="391"/>
                  </a:cubicBezTo>
                  <a:cubicBezTo>
                    <a:pt x="370" y="391"/>
                    <a:pt x="408" y="377"/>
                    <a:pt x="426" y="341"/>
                  </a:cubicBezTo>
                  <a:cubicBezTo>
                    <a:pt x="791" y="219"/>
                    <a:pt x="1216" y="280"/>
                    <a:pt x="1581" y="219"/>
                  </a:cubicBezTo>
                  <a:cubicBezTo>
                    <a:pt x="1809" y="44"/>
                    <a:pt x="1663" y="0"/>
                    <a:pt x="1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7"/>
            <p:cNvSpPr/>
            <p:nvPr/>
          </p:nvSpPr>
          <p:spPr>
            <a:xfrm>
              <a:off x="6474550" y="4239700"/>
              <a:ext cx="48650" cy="18275"/>
            </a:xfrm>
            <a:custGeom>
              <a:avLst/>
              <a:gdLst/>
              <a:ahLst/>
              <a:cxnLst/>
              <a:rect l="l" t="t" r="r" b="b"/>
              <a:pathLst>
                <a:path w="1946" h="731" extrusionOk="0">
                  <a:moveTo>
                    <a:pt x="1853" y="0"/>
                  </a:moveTo>
                  <a:cubicBezTo>
                    <a:pt x="1697" y="0"/>
                    <a:pt x="1482" y="189"/>
                    <a:pt x="1308" y="214"/>
                  </a:cubicBezTo>
                  <a:cubicBezTo>
                    <a:pt x="912" y="366"/>
                    <a:pt x="487" y="457"/>
                    <a:pt x="61" y="609"/>
                  </a:cubicBezTo>
                  <a:cubicBezTo>
                    <a:pt x="31" y="609"/>
                    <a:pt x="1" y="670"/>
                    <a:pt x="31" y="700"/>
                  </a:cubicBezTo>
                  <a:cubicBezTo>
                    <a:pt x="31" y="731"/>
                    <a:pt x="61" y="731"/>
                    <a:pt x="92" y="731"/>
                  </a:cubicBezTo>
                  <a:lnTo>
                    <a:pt x="153" y="700"/>
                  </a:lnTo>
                  <a:cubicBezTo>
                    <a:pt x="456" y="609"/>
                    <a:pt x="760" y="548"/>
                    <a:pt x="1064" y="427"/>
                  </a:cubicBezTo>
                  <a:cubicBezTo>
                    <a:pt x="1064" y="427"/>
                    <a:pt x="1064" y="427"/>
                    <a:pt x="1064" y="457"/>
                  </a:cubicBezTo>
                  <a:cubicBezTo>
                    <a:pt x="1338" y="305"/>
                    <a:pt x="1824" y="275"/>
                    <a:pt x="1946" y="31"/>
                  </a:cubicBezTo>
                  <a:cubicBezTo>
                    <a:pt x="1919" y="10"/>
                    <a:pt x="1887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7"/>
            <p:cNvSpPr/>
            <p:nvPr/>
          </p:nvSpPr>
          <p:spPr>
            <a:xfrm>
              <a:off x="6489750" y="4140925"/>
              <a:ext cx="53225" cy="18575"/>
            </a:xfrm>
            <a:custGeom>
              <a:avLst/>
              <a:gdLst/>
              <a:ahLst/>
              <a:cxnLst/>
              <a:rect l="l" t="t" r="r" b="b"/>
              <a:pathLst>
                <a:path w="2129" h="743" extrusionOk="0">
                  <a:moveTo>
                    <a:pt x="1991" y="0"/>
                  </a:moveTo>
                  <a:cubicBezTo>
                    <a:pt x="1819" y="0"/>
                    <a:pt x="1604" y="188"/>
                    <a:pt x="1429" y="213"/>
                  </a:cubicBezTo>
                  <a:cubicBezTo>
                    <a:pt x="1338" y="244"/>
                    <a:pt x="1247" y="274"/>
                    <a:pt x="1155" y="305"/>
                  </a:cubicBezTo>
                  <a:lnTo>
                    <a:pt x="1186" y="305"/>
                  </a:lnTo>
                  <a:cubicBezTo>
                    <a:pt x="791" y="487"/>
                    <a:pt x="304" y="457"/>
                    <a:pt x="0" y="669"/>
                  </a:cubicBezTo>
                  <a:cubicBezTo>
                    <a:pt x="0" y="714"/>
                    <a:pt x="33" y="742"/>
                    <a:pt x="62" y="742"/>
                  </a:cubicBezTo>
                  <a:cubicBezTo>
                    <a:pt x="73" y="742"/>
                    <a:pt x="83" y="738"/>
                    <a:pt x="92" y="730"/>
                  </a:cubicBezTo>
                  <a:cubicBezTo>
                    <a:pt x="456" y="609"/>
                    <a:pt x="852" y="548"/>
                    <a:pt x="1216" y="426"/>
                  </a:cubicBezTo>
                  <a:lnTo>
                    <a:pt x="1186" y="426"/>
                  </a:lnTo>
                  <a:cubicBezTo>
                    <a:pt x="1307" y="426"/>
                    <a:pt x="1399" y="396"/>
                    <a:pt x="1490" y="365"/>
                  </a:cubicBezTo>
                  <a:cubicBezTo>
                    <a:pt x="1551" y="335"/>
                    <a:pt x="1642" y="305"/>
                    <a:pt x="1703" y="274"/>
                  </a:cubicBezTo>
                  <a:cubicBezTo>
                    <a:pt x="1824" y="213"/>
                    <a:pt x="2128" y="213"/>
                    <a:pt x="2098" y="31"/>
                  </a:cubicBezTo>
                  <a:cubicBezTo>
                    <a:pt x="2065" y="9"/>
                    <a:pt x="2029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7"/>
            <p:cNvSpPr/>
            <p:nvPr/>
          </p:nvSpPr>
          <p:spPr>
            <a:xfrm>
              <a:off x="6490500" y="4039550"/>
              <a:ext cx="46850" cy="24650"/>
            </a:xfrm>
            <a:custGeom>
              <a:avLst/>
              <a:gdLst/>
              <a:ahLst/>
              <a:cxnLst/>
              <a:rect l="l" t="t" r="r" b="b"/>
              <a:pathLst>
                <a:path w="1874" h="986" extrusionOk="0">
                  <a:moveTo>
                    <a:pt x="1684" y="0"/>
                  </a:moveTo>
                  <a:cubicBezTo>
                    <a:pt x="1426" y="0"/>
                    <a:pt x="1127" y="356"/>
                    <a:pt x="852" y="439"/>
                  </a:cubicBezTo>
                  <a:cubicBezTo>
                    <a:pt x="609" y="621"/>
                    <a:pt x="62" y="621"/>
                    <a:pt x="1" y="955"/>
                  </a:cubicBezTo>
                  <a:cubicBezTo>
                    <a:pt x="4" y="976"/>
                    <a:pt x="24" y="986"/>
                    <a:pt x="58" y="986"/>
                  </a:cubicBezTo>
                  <a:cubicBezTo>
                    <a:pt x="375" y="986"/>
                    <a:pt x="1874" y="178"/>
                    <a:pt x="1764" y="13"/>
                  </a:cubicBezTo>
                  <a:cubicBezTo>
                    <a:pt x="1738" y="4"/>
                    <a:pt x="1711" y="0"/>
                    <a:pt x="1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7"/>
            <p:cNvSpPr/>
            <p:nvPr/>
          </p:nvSpPr>
          <p:spPr>
            <a:xfrm>
              <a:off x="6473800" y="3947925"/>
              <a:ext cx="47125" cy="25075"/>
            </a:xfrm>
            <a:custGeom>
              <a:avLst/>
              <a:gdLst/>
              <a:ahLst/>
              <a:cxnLst/>
              <a:rect l="l" t="t" r="r" b="b"/>
              <a:pathLst>
                <a:path w="1885" h="1003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912" y="274"/>
                    <a:pt x="0" y="517"/>
                    <a:pt x="0" y="942"/>
                  </a:cubicBezTo>
                  <a:cubicBezTo>
                    <a:pt x="33" y="986"/>
                    <a:pt x="74" y="1002"/>
                    <a:pt x="116" y="1002"/>
                  </a:cubicBezTo>
                  <a:cubicBezTo>
                    <a:pt x="193" y="1002"/>
                    <a:pt x="276" y="951"/>
                    <a:pt x="334" y="912"/>
                  </a:cubicBezTo>
                  <a:cubicBezTo>
                    <a:pt x="334" y="882"/>
                    <a:pt x="334" y="882"/>
                    <a:pt x="365" y="882"/>
                  </a:cubicBezTo>
                  <a:cubicBezTo>
                    <a:pt x="395" y="851"/>
                    <a:pt x="426" y="821"/>
                    <a:pt x="456" y="821"/>
                  </a:cubicBezTo>
                  <a:lnTo>
                    <a:pt x="426" y="821"/>
                  </a:lnTo>
                  <a:cubicBezTo>
                    <a:pt x="456" y="821"/>
                    <a:pt x="486" y="790"/>
                    <a:pt x="486" y="790"/>
                  </a:cubicBezTo>
                  <a:cubicBezTo>
                    <a:pt x="517" y="790"/>
                    <a:pt x="517" y="760"/>
                    <a:pt x="547" y="760"/>
                  </a:cubicBezTo>
                  <a:cubicBezTo>
                    <a:pt x="547" y="730"/>
                    <a:pt x="578" y="730"/>
                    <a:pt x="608" y="699"/>
                  </a:cubicBezTo>
                  <a:lnTo>
                    <a:pt x="638" y="699"/>
                  </a:lnTo>
                  <a:cubicBezTo>
                    <a:pt x="790" y="578"/>
                    <a:pt x="1885" y="61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7"/>
            <p:cNvSpPr/>
            <p:nvPr/>
          </p:nvSpPr>
          <p:spPr>
            <a:xfrm>
              <a:off x="6459100" y="3825000"/>
              <a:ext cx="53625" cy="33725"/>
            </a:xfrm>
            <a:custGeom>
              <a:avLst/>
              <a:gdLst/>
              <a:ahLst/>
              <a:cxnLst/>
              <a:rect l="l" t="t" r="r" b="b"/>
              <a:pathLst>
                <a:path w="2145" h="1349" extrusionOk="0">
                  <a:moveTo>
                    <a:pt x="1879" y="1"/>
                  </a:moveTo>
                  <a:cubicBezTo>
                    <a:pt x="1574" y="1"/>
                    <a:pt x="0" y="1159"/>
                    <a:pt x="254" y="1300"/>
                  </a:cubicBezTo>
                  <a:cubicBezTo>
                    <a:pt x="257" y="1333"/>
                    <a:pt x="278" y="1348"/>
                    <a:pt x="313" y="1348"/>
                  </a:cubicBezTo>
                  <a:cubicBezTo>
                    <a:pt x="636" y="1348"/>
                    <a:pt x="2145" y="106"/>
                    <a:pt x="1926" y="23"/>
                  </a:cubicBezTo>
                  <a:cubicBezTo>
                    <a:pt x="1919" y="8"/>
                    <a:pt x="1903" y="1"/>
                    <a:pt x="1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7"/>
            <p:cNvSpPr/>
            <p:nvPr/>
          </p:nvSpPr>
          <p:spPr>
            <a:xfrm>
              <a:off x="6431600" y="3755825"/>
              <a:ext cx="46350" cy="31725"/>
            </a:xfrm>
            <a:custGeom>
              <a:avLst/>
              <a:gdLst/>
              <a:ahLst/>
              <a:cxnLst/>
              <a:rect l="l" t="t" r="r" b="b"/>
              <a:pathLst>
                <a:path w="1854" h="1269" extrusionOk="0">
                  <a:moveTo>
                    <a:pt x="1605" y="0"/>
                  </a:moveTo>
                  <a:cubicBezTo>
                    <a:pt x="1304" y="0"/>
                    <a:pt x="0" y="1072"/>
                    <a:pt x="168" y="1240"/>
                  </a:cubicBezTo>
                  <a:cubicBezTo>
                    <a:pt x="171" y="1260"/>
                    <a:pt x="184" y="1269"/>
                    <a:pt x="205" y="1269"/>
                  </a:cubicBezTo>
                  <a:cubicBezTo>
                    <a:pt x="454" y="1269"/>
                    <a:pt x="1854" y="80"/>
                    <a:pt x="1658" y="24"/>
                  </a:cubicBezTo>
                  <a:cubicBezTo>
                    <a:pt x="1648" y="8"/>
                    <a:pt x="1630" y="0"/>
                    <a:pt x="1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7"/>
            <p:cNvSpPr/>
            <p:nvPr/>
          </p:nvSpPr>
          <p:spPr>
            <a:xfrm>
              <a:off x="6003550" y="3988025"/>
              <a:ext cx="69050" cy="32875"/>
            </a:xfrm>
            <a:custGeom>
              <a:avLst/>
              <a:gdLst/>
              <a:ahLst/>
              <a:cxnLst/>
              <a:rect l="l" t="t" r="r" b="b"/>
              <a:pathLst>
                <a:path w="2762" h="1315" extrusionOk="0">
                  <a:moveTo>
                    <a:pt x="239" y="1"/>
                  </a:moveTo>
                  <a:cubicBezTo>
                    <a:pt x="1" y="1"/>
                    <a:pt x="43" y="346"/>
                    <a:pt x="269" y="402"/>
                  </a:cubicBezTo>
                  <a:cubicBezTo>
                    <a:pt x="694" y="706"/>
                    <a:pt x="1150" y="1010"/>
                    <a:pt x="1576" y="1314"/>
                  </a:cubicBezTo>
                  <a:cubicBezTo>
                    <a:pt x="2761" y="1284"/>
                    <a:pt x="603" y="159"/>
                    <a:pt x="299" y="7"/>
                  </a:cubicBezTo>
                  <a:cubicBezTo>
                    <a:pt x="278" y="3"/>
                    <a:pt x="258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7"/>
            <p:cNvSpPr/>
            <p:nvPr/>
          </p:nvSpPr>
          <p:spPr>
            <a:xfrm>
              <a:off x="6251900" y="4267250"/>
              <a:ext cx="259900" cy="332675"/>
            </a:xfrm>
            <a:custGeom>
              <a:avLst/>
              <a:gdLst/>
              <a:ahLst/>
              <a:cxnLst/>
              <a:rect l="l" t="t" r="r" b="b"/>
              <a:pathLst>
                <a:path w="10396" h="13307" extrusionOk="0">
                  <a:moveTo>
                    <a:pt x="6027" y="1"/>
                  </a:moveTo>
                  <a:cubicBezTo>
                    <a:pt x="5837" y="1"/>
                    <a:pt x="5639" y="8"/>
                    <a:pt x="5441" y="24"/>
                  </a:cubicBezTo>
                  <a:cubicBezTo>
                    <a:pt x="5137" y="24"/>
                    <a:pt x="4834" y="54"/>
                    <a:pt x="4560" y="115"/>
                  </a:cubicBezTo>
                  <a:cubicBezTo>
                    <a:pt x="4499" y="115"/>
                    <a:pt x="4438" y="145"/>
                    <a:pt x="4378" y="145"/>
                  </a:cubicBezTo>
                  <a:cubicBezTo>
                    <a:pt x="4317" y="176"/>
                    <a:pt x="4226" y="176"/>
                    <a:pt x="4165" y="206"/>
                  </a:cubicBezTo>
                  <a:cubicBezTo>
                    <a:pt x="3891" y="297"/>
                    <a:pt x="3618" y="388"/>
                    <a:pt x="3375" y="510"/>
                  </a:cubicBezTo>
                  <a:cubicBezTo>
                    <a:pt x="2736" y="784"/>
                    <a:pt x="2189" y="1209"/>
                    <a:pt x="1764" y="1726"/>
                  </a:cubicBezTo>
                  <a:cubicBezTo>
                    <a:pt x="1703" y="1756"/>
                    <a:pt x="1672" y="1787"/>
                    <a:pt x="1642" y="1847"/>
                  </a:cubicBezTo>
                  <a:cubicBezTo>
                    <a:pt x="1308" y="2273"/>
                    <a:pt x="1004" y="2729"/>
                    <a:pt x="791" y="3215"/>
                  </a:cubicBezTo>
                  <a:cubicBezTo>
                    <a:pt x="760" y="3276"/>
                    <a:pt x="730" y="3337"/>
                    <a:pt x="700" y="3398"/>
                  </a:cubicBezTo>
                  <a:cubicBezTo>
                    <a:pt x="365" y="4157"/>
                    <a:pt x="183" y="4978"/>
                    <a:pt x="92" y="5829"/>
                  </a:cubicBezTo>
                  <a:cubicBezTo>
                    <a:pt x="61" y="5890"/>
                    <a:pt x="61" y="5951"/>
                    <a:pt x="61" y="6042"/>
                  </a:cubicBezTo>
                  <a:cubicBezTo>
                    <a:pt x="1" y="6559"/>
                    <a:pt x="1" y="7075"/>
                    <a:pt x="31" y="7592"/>
                  </a:cubicBezTo>
                  <a:cubicBezTo>
                    <a:pt x="61" y="7775"/>
                    <a:pt x="61" y="7927"/>
                    <a:pt x="92" y="8109"/>
                  </a:cubicBezTo>
                  <a:cubicBezTo>
                    <a:pt x="92" y="8170"/>
                    <a:pt x="92" y="8230"/>
                    <a:pt x="122" y="8322"/>
                  </a:cubicBezTo>
                  <a:cubicBezTo>
                    <a:pt x="122" y="8322"/>
                    <a:pt x="122" y="8322"/>
                    <a:pt x="122" y="8352"/>
                  </a:cubicBezTo>
                  <a:cubicBezTo>
                    <a:pt x="213" y="9082"/>
                    <a:pt x="365" y="9811"/>
                    <a:pt x="548" y="10541"/>
                  </a:cubicBezTo>
                  <a:cubicBezTo>
                    <a:pt x="578" y="10632"/>
                    <a:pt x="609" y="10693"/>
                    <a:pt x="609" y="10784"/>
                  </a:cubicBezTo>
                  <a:cubicBezTo>
                    <a:pt x="760" y="11300"/>
                    <a:pt x="912" y="11848"/>
                    <a:pt x="1064" y="12395"/>
                  </a:cubicBezTo>
                  <a:cubicBezTo>
                    <a:pt x="1095" y="12486"/>
                    <a:pt x="1125" y="12577"/>
                    <a:pt x="1156" y="12668"/>
                  </a:cubicBezTo>
                  <a:cubicBezTo>
                    <a:pt x="1186" y="12820"/>
                    <a:pt x="1247" y="12972"/>
                    <a:pt x="1277" y="13124"/>
                  </a:cubicBezTo>
                  <a:cubicBezTo>
                    <a:pt x="1277" y="13185"/>
                    <a:pt x="1277" y="13246"/>
                    <a:pt x="1308" y="13307"/>
                  </a:cubicBezTo>
                  <a:lnTo>
                    <a:pt x="3071" y="13307"/>
                  </a:lnTo>
                  <a:cubicBezTo>
                    <a:pt x="3283" y="13276"/>
                    <a:pt x="3466" y="13276"/>
                    <a:pt x="3678" y="13276"/>
                  </a:cubicBezTo>
                  <a:cubicBezTo>
                    <a:pt x="3800" y="13276"/>
                    <a:pt x="3952" y="13276"/>
                    <a:pt x="4104" y="13246"/>
                  </a:cubicBezTo>
                  <a:lnTo>
                    <a:pt x="4621" y="13246"/>
                  </a:lnTo>
                  <a:cubicBezTo>
                    <a:pt x="4773" y="13215"/>
                    <a:pt x="4925" y="13215"/>
                    <a:pt x="5107" y="13215"/>
                  </a:cubicBezTo>
                  <a:cubicBezTo>
                    <a:pt x="5502" y="13185"/>
                    <a:pt x="5928" y="13155"/>
                    <a:pt x="6323" y="13124"/>
                  </a:cubicBezTo>
                  <a:lnTo>
                    <a:pt x="6627" y="13124"/>
                  </a:lnTo>
                  <a:cubicBezTo>
                    <a:pt x="6900" y="13094"/>
                    <a:pt x="7204" y="13063"/>
                    <a:pt x="7478" y="13033"/>
                  </a:cubicBezTo>
                  <a:cubicBezTo>
                    <a:pt x="7569" y="13033"/>
                    <a:pt x="7660" y="13033"/>
                    <a:pt x="7721" y="13003"/>
                  </a:cubicBezTo>
                  <a:lnTo>
                    <a:pt x="7964" y="13003"/>
                  </a:lnTo>
                  <a:cubicBezTo>
                    <a:pt x="8086" y="12759"/>
                    <a:pt x="8207" y="12547"/>
                    <a:pt x="8329" y="12304"/>
                  </a:cubicBezTo>
                  <a:cubicBezTo>
                    <a:pt x="8390" y="12182"/>
                    <a:pt x="8451" y="12060"/>
                    <a:pt x="8542" y="11939"/>
                  </a:cubicBezTo>
                  <a:cubicBezTo>
                    <a:pt x="8572" y="11878"/>
                    <a:pt x="8603" y="11817"/>
                    <a:pt x="8633" y="11756"/>
                  </a:cubicBezTo>
                  <a:cubicBezTo>
                    <a:pt x="8937" y="11179"/>
                    <a:pt x="9210" y="10480"/>
                    <a:pt x="9454" y="9750"/>
                  </a:cubicBezTo>
                  <a:cubicBezTo>
                    <a:pt x="9484" y="9720"/>
                    <a:pt x="9484" y="9659"/>
                    <a:pt x="9514" y="9598"/>
                  </a:cubicBezTo>
                  <a:cubicBezTo>
                    <a:pt x="9666" y="9142"/>
                    <a:pt x="9818" y="8656"/>
                    <a:pt x="9940" y="8170"/>
                  </a:cubicBezTo>
                  <a:cubicBezTo>
                    <a:pt x="10031" y="7805"/>
                    <a:pt x="10092" y="7440"/>
                    <a:pt x="10153" y="7075"/>
                  </a:cubicBezTo>
                  <a:cubicBezTo>
                    <a:pt x="10183" y="6984"/>
                    <a:pt x="10183" y="6893"/>
                    <a:pt x="10214" y="6802"/>
                  </a:cubicBezTo>
                  <a:cubicBezTo>
                    <a:pt x="10366" y="5799"/>
                    <a:pt x="10396" y="4826"/>
                    <a:pt x="10274" y="3945"/>
                  </a:cubicBezTo>
                  <a:cubicBezTo>
                    <a:pt x="10274" y="3854"/>
                    <a:pt x="10274" y="3793"/>
                    <a:pt x="10244" y="3732"/>
                  </a:cubicBezTo>
                  <a:cubicBezTo>
                    <a:pt x="10183" y="3154"/>
                    <a:pt x="10001" y="2607"/>
                    <a:pt x="9788" y="2121"/>
                  </a:cubicBezTo>
                  <a:cubicBezTo>
                    <a:pt x="9727" y="2030"/>
                    <a:pt x="9697" y="1969"/>
                    <a:pt x="9666" y="1878"/>
                  </a:cubicBezTo>
                  <a:cubicBezTo>
                    <a:pt x="9636" y="1847"/>
                    <a:pt x="9606" y="1787"/>
                    <a:pt x="9575" y="1756"/>
                  </a:cubicBezTo>
                  <a:cubicBezTo>
                    <a:pt x="9089" y="966"/>
                    <a:pt x="8329" y="388"/>
                    <a:pt x="7265" y="145"/>
                  </a:cubicBezTo>
                  <a:cubicBezTo>
                    <a:pt x="7052" y="84"/>
                    <a:pt x="6840" y="54"/>
                    <a:pt x="6566" y="24"/>
                  </a:cubicBezTo>
                  <a:cubicBezTo>
                    <a:pt x="6399" y="8"/>
                    <a:pt x="6217" y="1"/>
                    <a:pt x="602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7"/>
            <p:cNvSpPr/>
            <p:nvPr/>
          </p:nvSpPr>
          <p:spPr>
            <a:xfrm>
              <a:off x="6299025" y="4281500"/>
              <a:ext cx="50925" cy="318425"/>
            </a:xfrm>
            <a:custGeom>
              <a:avLst/>
              <a:gdLst/>
              <a:ahLst/>
              <a:cxnLst/>
              <a:rect l="l" t="t" r="r" b="b"/>
              <a:pathLst>
                <a:path w="2037" h="12737" extrusionOk="0">
                  <a:moveTo>
                    <a:pt x="2037" y="1"/>
                  </a:moveTo>
                  <a:cubicBezTo>
                    <a:pt x="1824" y="92"/>
                    <a:pt x="1641" y="183"/>
                    <a:pt x="1490" y="305"/>
                  </a:cubicBezTo>
                  <a:cubicBezTo>
                    <a:pt x="578" y="943"/>
                    <a:pt x="213" y="2159"/>
                    <a:pt x="91" y="3405"/>
                  </a:cubicBezTo>
                  <a:cubicBezTo>
                    <a:pt x="61" y="3527"/>
                    <a:pt x="61" y="3618"/>
                    <a:pt x="61" y="3739"/>
                  </a:cubicBezTo>
                  <a:cubicBezTo>
                    <a:pt x="0" y="4651"/>
                    <a:pt x="31" y="5594"/>
                    <a:pt x="91" y="6323"/>
                  </a:cubicBezTo>
                  <a:cubicBezTo>
                    <a:pt x="122" y="6566"/>
                    <a:pt x="152" y="6809"/>
                    <a:pt x="152" y="7022"/>
                  </a:cubicBezTo>
                  <a:cubicBezTo>
                    <a:pt x="304" y="8147"/>
                    <a:pt x="456" y="9241"/>
                    <a:pt x="547" y="10366"/>
                  </a:cubicBezTo>
                  <a:cubicBezTo>
                    <a:pt x="608" y="10852"/>
                    <a:pt x="638" y="11338"/>
                    <a:pt x="638" y="11825"/>
                  </a:cubicBezTo>
                  <a:cubicBezTo>
                    <a:pt x="669" y="12129"/>
                    <a:pt x="669" y="12433"/>
                    <a:pt x="669" y="12737"/>
                  </a:cubicBezTo>
                  <a:lnTo>
                    <a:pt x="851" y="12737"/>
                  </a:lnTo>
                  <a:cubicBezTo>
                    <a:pt x="882" y="12311"/>
                    <a:pt x="882" y="11825"/>
                    <a:pt x="851" y="11338"/>
                  </a:cubicBezTo>
                  <a:cubicBezTo>
                    <a:pt x="851" y="11217"/>
                    <a:pt x="851" y="11065"/>
                    <a:pt x="851" y="10943"/>
                  </a:cubicBezTo>
                  <a:cubicBezTo>
                    <a:pt x="851" y="10882"/>
                    <a:pt x="851" y="10822"/>
                    <a:pt x="821" y="10761"/>
                  </a:cubicBezTo>
                  <a:cubicBezTo>
                    <a:pt x="821" y="10335"/>
                    <a:pt x="790" y="9910"/>
                    <a:pt x="760" y="9484"/>
                  </a:cubicBezTo>
                  <a:cubicBezTo>
                    <a:pt x="730" y="9089"/>
                    <a:pt x="699" y="8724"/>
                    <a:pt x="669" y="8360"/>
                  </a:cubicBezTo>
                  <a:cubicBezTo>
                    <a:pt x="669" y="8360"/>
                    <a:pt x="669" y="8329"/>
                    <a:pt x="669" y="8299"/>
                  </a:cubicBezTo>
                  <a:cubicBezTo>
                    <a:pt x="638" y="7812"/>
                    <a:pt x="578" y="7387"/>
                    <a:pt x="547" y="7053"/>
                  </a:cubicBezTo>
                  <a:cubicBezTo>
                    <a:pt x="547" y="6961"/>
                    <a:pt x="547" y="6870"/>
                    <a:pt x="547" y="6809"/>
                  </a:cubicBezTo>
                  <a:cubicBezTo>
                    <a:pt x="395" y="4743"/>
                    <a:pt x="334" y="2402"/>
                    <a:pt x="1490" y="700"/>
                  </a:cubicBezTo>
                  <a:cubicBezTo>
                    <a:pt x="1641" y="457"/>
                    <a:pt x="1824" y="214"/>
                    <a:pt x="203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7"/>
            <p:cNvSpPr/>
            <p:nvPr/>
          </p:nvSpPr>
          <p:spPr>
            <a:xfrm>
              <a:off x="6354500" y="4276950"/>
              <a:ext cx="43325" cy="321450"/>
            </a:xfrm>
            <a:custGeom>
              <a:avLst/>
              <a:gdLst/>
              <a:ahLst/>
              <a:cxnLst/>
              <a:rect l="l" t="t" r="r" b="b"/>
              <a:pathLst>
                <a:path w="1733" h="12858" extrusionOk="0">
                  <a:moveTo>
                    <a:pt x="1550" y="0"/>
                  </a:moveTo>
                  <a:cubicBezTo>
                    <a:pt x="1094" y="1064"/>
                    <a:pt x="1550" y="2554"/>
                    <a:pt x="1368" y="3769"/>
                  </a:cubicBezTo>
                  <a:cubicBezTo>
                    <a:pt x="1277" y="4955"/>
                    <a:pt x="1155" y="6140"/>
                    <a:pt x="1033" y="7326"/>
                  </a:cubicBezTo>
                  <a:cubicBezTo>
                    <a:pt x="1003" y="7539"/>
                    <a:pt x="973" y="7751"/>
                    <a:pt x="942" y="7964"/>
                  </a:cubicBezTo>
                  <a:cubicBezTo>
                    <a:pt x="821" y="9028"/>
                    <a:pt x="638" y="10092"/>
                    <a:pt x="426" y="11156"/>
                  </a:cubicBezTo>
                  <a:cubicBezTo>
                    <a:pt x="304" y="11733"/>
                    <a:pt x="152" y="12311"/>
                    <a:pt x="0" y="12858"/>
                  </a:cubicBezTo>
                  <a:lnTo>
                    <a:pt x="517" y="12858"/>
                  </a:lnTo>
                  <a:cubicBezTo>
                    <a:pt x="730" y="12219"/>
                    <a:pt x="881" y="11551"/>
                    <a:pt x="1003" y="10882"/>
                  </a:cubicBezTo>
                  <a:cubicBezTo>
                    <a:pt x="1094" y="10274"/>
                    <a:pt x="1185" y="9636"/>
                    <a:pt x="1277" y="9028"/>
                  </a:cubicBezTo>
                  <a:cubicBezTo>
                    <a:pt x="1337" y="8450"/>
                    <a:pt x="1398" y="7903"/>
                    <a:pt x="1459" y="7356"/>
                  </a:cubicBezTo>
                  <a:cubicBezTo>
                    <a:pt x="1520" y="6748"/>
                    <a:pt x="1581" y="6201"/>
                    <a:pt x="1641" y="5715"/>
                  </a:cubicBezTo>
                  <a:lnTo>
                    <a:pt x="1641" y="5684"/>
                  </a:lnTo>
                  <a:cubicBezTo>
                    <a:pt x="1641" y="5380"/>
                    <a:pt x="1672" y="5077"/>
                    <a:pt x="1672" y="4742"/>
                  </a:cubicBezTo>
                  <a:cubicBezTo>
                    <a:pt x="1702" y="3830"/>
                    <a:pt x="1733" y="2949"/>
                    <a:pt x="1641" y="2037"/>
                  </a:cubicBezTo>
                  <a:cubicBezTo>
                    <a:pt x="1641" y="1925"/>
                    <a:pt x="1641" y="1814"/>
                    <a:pt x="1641" y="1703"/>
                  </a:cubicBezTo>
                  <a:cubicBezTo>
                    <a:pt x="1641" y="1672"/>
                    <a:pt x="1641" y="1672"/>
                    <a:pt x="1641" y="1642"/>
                  </a:cubicBezTo>
                  <a:cubicBezTo>
                    <a:pt x="1641" y="1642"/>
                    <a:pt x="1641" y="1611"/>
                    <a:pt x="1611" y="1611"/>
                  </a:cubicBezTo>
                  <a:lnTo>
                    <a:pt x="1611" y="1581"/>
                  </a:lnTo>
                  <a:cubicBezTo>
                    <a:pt x="1611" y="1551"/>
                    <a:pt x="1611" y="1520"/>
                    <a:pt x="1611" y="1490"/>
                  </a:cubicBezTo>
                  <a:lnTo>
                    <a:pt x="1611" y="1459"/>
                  </a:lnTo>
                  <a:cubicBezTo>
                    <a:pt x="1611" y="1459"/>
                    <a:pt x="1611" y="1429"/>
                    <a:pt x="1611" y="1429"/>
                  </a:cubicBezTo>
                  <a:lnTo>
                    <a:pt x="1611" y="1399"/>
                  </a:lnTo>
                  <a:cubicBezTo>
                    <a:pt x="1581" y="1003"/>
                    <a:pt x="1550" y="608"/>
                    <a:pt x="1611" y="213"/>
                  </a:cubicBezTo>
                  <a:cubicBezTo>
                    <a:pt x="1702" y="152"/>
                    <a:pt x="1672" y="0"/>
                    <a:pt x="15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6409950" y="4280175"/>
              <a:ext cx="58550" cy="315200"/>
            </a:xfrm>
            <a:custGeom>
              <a:avLst/>
              <a:gdLst/>
              <a:ahLst/>
              <a:cxnLst/>
              <a:rect l="l" t="t" r="r" b="b"/>
              <a:pathLst>
                <a:path w="2342" h="12608" extrusionOk="0">
                  <a:moveTo>
                    <a:pt x="735" y="1"/>
                  </a:moveTo>
                  <a:cubicBezTo>
                    <a:pt x="673" y="1"/>
                    <a:pt x="682" y="150"/>
                    <a:pt x="822" y="510"/>
                  </a:cubicBezTo>
                  <a:cubicBezTo>
                    <a:pt x="852" y="571"/>
                    <a:pt x="852" y="631"/>
                    <a:pt x="882" y="723"/>
                  </a:cubicBezTo>
                  <a:cubicBezTo>
                    <a:pt x="1308" y="1361"/>
                    <a:pt x="1673" y="2030"/>
                    <a:pt x="1794" y="2820"/>
                  </a:cubicBezTo>
                  <a:cubicBezTo>
                    <a:pt x="2129" y="4340"/>
                    <a:pt x="1946" y="5890"/>
                    <a:pt x="1673" y="7410"/>
                  </a:cubicBezTo>
                  <a:cubicBezTo>
                    <a:pt x="1673" y="7440"/>
                    <a:pt x="1673" y="7470"/>
                    <a:pt x="1673" y="7501"/>
                  </a:cubicBezTo>
                  <a:cubicBezTo>
                    <a:pt x="1581" y="7926"/>
                    <a:pt x="1521" y="8382"/>
                    <a:pt x="1430" y="8838"/>
                  </a:cubicBezTo>
                  <a:cubicBezTo>
                    <a:pt x="1369" y="9172"/>
                    <a:pt x="1278" y="9507"/>
                    <a:pt x="1156" y="9811"/>
                  </a:cubicBezTo>
                  <a:cubicBezTo>
                    <a:pt x="1126" y="9932"/>
                    <a:pt x="1095" y="10024"/>
                    <a:pt x="1065" y="10115"/>
                  </a:cubicBezTo>
                  <a:cubicBezTo>
                    <a:pt x="1034" y="10176"/>
                    <a:pt x="1034" y="10267"/>
                    <a:pt x="1004" y="10328"/>
                  </a:cubicBezTo>
                  <a:cubicBezTo>
                    <a:pt x="730" y="11118"/>
                    <a:pt x="366" y="11878"/>
                    <a:pt x="1" y="12607"/>
                  </a:cubicBezTo>
                  <a:lnTo>
                    <a:pt x="305" y="12607"/>
                  </a:lnTo>
                  <a:cubicBezTo>
                    <a:pt x="700" y="11908"/>
                    <a:pt x="1034" y="11179"/>
                    <a:pt x="1308" y="10449"/>
                  </a:cubicBezTo>
                  <a:cubicBezTo>
                    <a:pt x="1338" y="10358"/>
                    <a:pt x="1369" y="10297"/>
                    <a:pt x="1399" y="10206"/>
                  </a:cubicBezTo>
                  <a:cubicBezTo>
                    <a:pt x="1703" y="9355"/>
                    <a:pt x="1946" y="8443"/>
                    <a:pt x="2098" y="7562"/>
                  </a:cubicBezTo>
                  <a:cubicBezTo>
                    <a:pt x="2098" y="7531"/>
                    <a:pt x="2098" y="7501"/>
                    <a:pt x="2129" y="7470"/>
                  </a:cubicBezTo>
                  <a:cubicBezTo>
                    <a:pt x="2129" y="7410"/>
                    <a:pt x="2129" y="7379"/>
                    <a:pt x="2129" y="7318"/>
                  </a:cubicBezTo>
                  <a:cubicBezTo>
                    <a:pt x="2189" y="6954"/>
                    <a:pt x="2220" y="6589"/>
                    <a:pt x="2250" y="6224"/>
                  </a:cubicBezTo>
                  <a:cubicBezTo>
                    <a:pt x="2341" y="5160"/>
                    <a:pt x="2311" y="4066"/>
                    <a:pt x="2129" y="3033"/>
                  </a:cubicBezTo>
                  <a:cubicBezTo>
                    <a:pt x="2129" y="2972"/>
                    <a:pt x="2129" y="2881"/>
                    <a:pt x="2098" y="2820"/>
                  </a:cubicBezTo>
                  <a:cubicBezTo>
                    <a:pt x="2098" y="2789"/>
                    <a:pt x="2098" y="2789"/>
                    <a:pt x="2098" y="2789"/>
                  </a:cubicBezTo>
                  <a:cubicBezTo>
                    <a:pt x="2098" y="2759"/>
                    <a:pt x="2098" y="2759"/>
                    <a:pt x="2098" y="2759"/>
                  </a:cubicBezTo>
                  <a:cubicBezTo>
                    <a:pt x="2098" y="2729"/>
                    <a:pt x="2068" y="2698"/>
                    <a:pt x="2068" y="2668"/>
                  </a:cubicBezTo>
                  <a:cubicBezTo>
                    <a:pt x="2068" y="2668"/>
                    <a:pt x="2068" y="2668"/>
                    <a:pt x="2068" y="2637"/>
                  </a:cubicBezTo>
                  <a:cubicBezTo>
                    <a:pt x="2068" y="2607"/>
                    <a:pt x="2068" y="2607"/>
                    <a:pt x="2068" y="2607"/>
                  </a:cubicBezTo>
                  <a:cubicBezTo>
                    <a:pt x="2129" y="2182"/>
                    <a:pt x="1247" y="601"/>
                    <a:pt x="882" y="115"/>
                  </a:cubicBezTo>
                  <a:cubicBezTo>
                    <a:pt x="820" y="42"/>
                    <a:pt x="768" y="1"/>
                    <a:pt x="735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6256450" y="4338900"/>
              <a:ext cx="29250" cy="21975"/>
            </a:xfrm>
            <a:custGeom>
              <a:avLst/>
              <a:gdLst/>
              <a:ahLst/>
              <a:cxnLst/>
              <a:rect l="l" t="t" r="r" b="b"/>
              <a:pathLst>
                <a:path w="1170" h="879" extrusionOk="0">
                  <a:moveTo>
                    <a:pt x="87" y="1"/>
                  </a:moveTo>
                  <a:cubicBezTo>
                    <a:pt x="39" y="1"/>
                    <a:pt x="1" y="29"/>
                    <a:pt x="1" y="106"/>
                  </a:cubicBezTo>
                  <a:cubicBezTo>
                    <a:pt x="1" y="197"/>
                    <a:pt x="62" y="228"/>
                    <a:pt x="123" y="228"/>
                  </a:cubicBezTo>
                  <a:cubicBezTo>
                    <a:pt x="396" y="440"/>
                    <a:pt x="670" y="684"/>
                    <a:pt x="1004" y="866"/>
                  </a:cubicBezTo>
                  <a:cubicBezTo>
                    <a:pt x="1021" y="874"/>
                    <a:pt x="1037" y="878"/>
                    <a:pt x="1051" y="878"/>
                  </a:cubicBezTo>
                  <a:cubicBezTo>
                    <a:pt x="1139" y="878"/>
                    <a:pt x="1169" y="736"/>
                    <a:pt x="1065" y="684"/>
                  </a:cubicBezTo>
                  <a:lnTo>
                    <a:pt x="1065" y="684"/>
                  </a:lnTo>
                  <a:cubicBezTo>
                    <a:pt x="1065" y="684"/>
                    <a:pt x="1065" y="714"/>
                    <a:pt x="1065" y="714"/>
                  </a:cubicBezTo>
                  <a:cubicBezTo>
                    <a:pt x="791" y="532"/>
                    <a:pt x="548" y="319"/>
                    <a:pt x="275" y="106"/>
                  </a:cubicBezTo>
                  <a:cubicBezTo>
                    <a:pt x="239" y="53"/>
                    <a:pt x="154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6275350" y="4296150"/>
              <a:ext cx="33575" cy="21100"/>
            </a:xfrm>
            <a:custGeom>
              <a:avLst/>
              <a:gdLst/>
              <a:ahLst/>
              <a:cxnLst/>
              <a:rect l="l" t="t" r="r" b="b"/>
              <a:pathLst>
                <a:path w="1343" h="844" extrusionOk="0">
                  <a:moveTo>
                    <a:pt x="156" y="0"/>
                  </a:moveTo>
                  <a:cubicBezTo>
                    <a:pt x="62" y="0"/>
                    <a:pt x="1" y="150"/>
                    <a:pt x="126" y="175"/>
                  </a:cubicBezTo>
                  <a:cubicBezTo>
                    <a:pt x="370" y="418"/>
                    <a:pt x="643" y="661"/>
                    <a:pt x="947" y="843"/>
                  </a:cubicBezTo>
                  <a:cubicBezTo>
                    <a:pt x="1342" y="813"/>
                    <a:pt x="278" y="235"/>
                    <a:pt x="218" y="23"/>
                  </a:cubicBezTo>
                  <a:cubicBezTo>
                    <a:pt x="196" y="7"/>
                    <a:pt x="175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6358675" y="4266325"/>
              <a:ext cx="20150" cy="23575"/>
            </a:xfrm>
            <a:custGeom>
              <a:avLst/>
              <a:gdLst/>
              <a:ahLst/>
              <a:cxnLst/>
              <a:rect l="l" t="t" r="r" b="b"/>
              <a:pathLst>
                <a:path w="806" h="943" extrusionOk="0">
                  <a:moveTo>
                    <a:pt x="149" y="1"/>
                  </a:moveTo>
                  <a:cubicBezTo>
                    <a:pt x="1" y="1"/>
                    <a:pt x="263" y="917"/>
                    <a:pt x="441" y="942"/>
                  </a:cubicBezTo>
                  <a:cubicBezTo>
                    <a:pt x="806" y="881"/>
                    <a:pt x="289" y="334"/>
                    <a:pt x="289" y="91"/>
                  </a:cubicBezTo>
                  <a:cubicBezTo>
                    <a:pt x="289" y="91"/>
                    <a:pt x="289" y="121"/>
                    <a:pt x="289" y="121"/>
                  </a:cubicBezTo>
                  <a:cubicBezTo>
                    <a:pt x="224" y="36"/>
                    <a:pt x="179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6319525" y="4359775"/>
              <a:ext cx="51700" cy="12175"/>
            </a:xfrm>
            <a:custGeom>
              <a:avLst/>
              <a:gdLst/>
              <a:ahLst/>
              <a:cxnLst/>
              <a:rect l="l" t="t" r="r" b="b"/>
              <a:pathLst>
                <a:path w="2068" h="487" extrusionOk="0">
                  <a:moveTo>
                    <a:pt x="457" y="1"/>
                  </a:moveTo>
                  <a:lnTo>
                    <a:pt x="457" y="1"/>
                  </a:lnTo>
                  <a:cubicBezTo>
                    <a:pt x="1" y="244"/>
                    <a:pt x="1308" y="396"/>
                    <a:pt x="1490" y="487"/>
                  </a:cubicBezTo>
                  <a:cubicBezTo>
                    <a:pt x="2068" y="213"/>
                    <a:pt x="639" y="92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7"/>
            <p:cNvSpPr/>
            <p:nvPr/>
          </p:nvSpPr>
          <p:spPr>
            <a:xfrm>
              <a:off x="6337000" y="4417150"/>
              <a:ext cx="16750" cy="20150"/>
            </a:xfrm>
            <a:custGeom>
              <a:avLst/>
              <a:gdLst/>
              <a:ahLst/>
              <a:cxnLst/>
              <a:rect l="l" t="t" r="r" b="b"/>
              <a:pathLst>
                <a:path w="670" h="806" extrusionOk="0">
                  <a:moveTo>
                    <a:pt x="548" y="0"/>
                  </a:moveTo>
                  <a:cubicBezTo>
                    <a:pt x="405" y="0"/>
                    <a:pt x="325" y="273"/>
                    <a:pt x="244" y="380"/>
                  </a:cubicBezTo>
                  <a:cubicBezTo>
                    <a:pt x="244" y="380"/>
                    <a:pt x="244" y="350"/>
                    <a:pt x="244" y="350"/>
                  </a:cubicBezTo>
                  <a:cubicBezTo>
                    <a:pt x="214" y="411"/>
                    <a:pt x="214" y="441"/>
                    <a:pt x="183" y="472"/>
                  </a:cubicBezTo>
                  <a:cubicBezTo>
                    <a:pt x="153" y="593"/>
                    <a:pt x="1" y="745"/>
                    <a:pt x="122" y="806"/>
                  </a:cubicBezTo>
                  <a:cubicBezTo>
                    <a:pt x="366" y="806"/>
                    <a:pt x="366" y="411"/>
                    <a:pt x="518" y="259"/>
                  </a:cubicBezTo>
                  <a:cubicBezTo>
                    <a:pt x="548" y="198"/>
                    <a:pt x="670" y="107"/>
                    <a:pt x="609" y="16"/>
                  </a:cubicBezTo>
                  <a:cubicBezTo>
                    <a:pt x="587" y="5"/>
                    <a:pt x="567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7"/>
            <p:cNvSpPr/>
            <p:nvPr/>
          </p:nvSpPr>
          <p:spPr>
            <a:xfrm>
              <a:off x="6417625" y="4372350"/>
              <a:ext cx="31875" cy="14675"/>
            </a:xfrm>
            <a:custGeom>
              <a:avLst/>
              <a:gdLst/>
              <a:ahLst/>
              <a:cxnLst/>
              <a:rect l="l" t="t" r="r" b="b"/>
              <a:pathLst>
                <a:path w="1275" h="587" extrusionOk="0">
                  <a:moveTo>
                    <a:pt x="1208" y="1"/>
                  </a:moveTo>
                  <a:cubicBezTo>
                    <a:pt x="931" y="1"/>
                    <a:pt x="1" y="337"/>
                    <a:pt x="28" y="501"/>
                  </a:cubicBezTo>
                  <a:cubicBezTo>
                    <a:pt x="28" y="554"/>
                    <a:pt x="80" y="586"/>
                    <a:pt x="129" y="586"/>
                  </a:cubicBezTo>
                  <a:cubicBezTo>
                    <a:pt x="164" y="586"/>
                    <a:pt x="198" y="569"/>
                    <a:pt x="211" y="531"/>
                  </a:cubicBezTo>
                  <a:cubicBezTo>
                    <a:pt x="271" y="501"/>
                    <a:pt x="302" y="501"/>
                    <a:pt x="332" y="470"/>
                  </a:cubicBezTo>
                  <a:cubicBezTo>
                    <a:pt x="606" y="318"/>
                    <a:pt x="1214" y="318"/>
                    <a:pt x="1274" y="14"/>
                  </a:cubicBezTo>
                  <a:cubicBezTo>
                    <a:pt x="1262" y="5"/>
                    <a:pt x="1239" y="1"/>
                    <a:pt x="1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7"/>
            <p:cNvSpPr/>
            <p:nvPr/>
          </p:nvSpPr>
          <p:spPr>
            <a:xfrm>
              <a:off x="6413525" y="4315950"/>
              <a:ext cx="11925" cy="23275"/>
            </a:xfrm>
            <a:custGeom>
              <a:avLst/>
              <a:gdLst/>
              <a:ahLst/>
              <a:cxnLst/>
              <a:rect l="l" t="t" r="r" b="b"/>
              <a:pathLst>
                <a:path w="477" h="931" extrusionOk="0">
                  <a:moveTo>
                    <a:pt x="426" y="1"/>
                  </a:moveTo>
                  <a:cubicBezTo>
                    <a:pt x="327" y="1"/>
                    <a:pt x="0" y="530"/>
                    <a:pt x="101" y="872"/>
                  </a:cubicBezTo>
                  <a:cubicBezTo>
                    <a:pt x="112" y="914"/>
                    <a:pt x="140" y="931"/>
                    <a:pt x="171" y="931"/>
                  </a:cubicBezTo>
                  <a:cubicBezTo>
                    <a:pt x="228" y="931"/>
                    <a:pt x="293" y="871"/>
                    <a:pt x="253" y="811"/>
                  </a:cubicBezTo>
                  <a:cubicBezTo>
                    <a:pt x="223" y="751"/>
                    <a:pt x="253" y="720"/>
                    <a:pt x="253" y="690"/>
                  </a:cubicBezTo>
                  <a:cubicBezTo>
                    <a:pt x="253" y="629"/>
                    <a:pt x="283" y="568"/>
                    <a:pt x="314" y="507"/>
                  </a:cubicBezTo>
                  <a:cubicBezTo>
                    <a:pt x="468" y="138"/>
                    <a:pt x="476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7"/>
            <p:cNvSpPr/>
            <p:nvPr/>
          </p:nvSpPr>
          <p:spPr>
            <a:xfrm>
              <a:off x="6475300" y="4309875"/>
              <a:ext cx="33175" cy="18175"/>
            </a:xfrm>
            <a:custGeom>
              <a:avLst/>
              <a:gdLst/>
              <a:ahLst/>
              <a:cxnLst/>
              <a:rect l="l" t="t" r="r" b="b"/>
              <a:pathLst>
                <a:path w="1327" h="727" extrusionOk="0">
                  <a:moveTo>
                    <a:pt x="1184" y="0"/>
                  </a:moveTo>
                  <a:cubicBezTo>
                    <a:pt x="1067" y="0"/>
                    <a:pt x="874" y="76"/>
                    <a:pt x="791" y="142"/>
                  </a:cubicBezTo>
                  <a:cubicBezTo>
                    <a:pt x="578" y="294"/>
                    <a:pt x="1" y="355"/>
                    <a:pt x="62" y="690"/>
                  </a:cubicBezTo>
                  <a:cubicBezTo>
                    <a:pt x="109" y="715"/>
                    <a:pt x="158" y="726"/>
                    <a:pt x="209" y="726"/>
                  </a:cubicBezTo>
                  <a:cubicBezTo>
                    <a:pt x="523" y="726"/>
                    <a:pt x="903" y="308"/>
                    <a:pt x="1217" y="203"/>
                  </a:cubicBezTo>
                  <a:cubicBezTo>
                    <a:pt x="1327" y="52"/>
                    <a:pt x="1281" y="0"/>
                    <a:pt x="1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7"/>
            <p:cNvSpPr/>
            <p:nvPr/>
          </p:nvSpPr>
          <p:spPr>
            <a:xfrm>
              <a:off x="6492800" y="4360375"/>
              <a:ext cx="48425" cy="5550"/>
            </a:xfrm>
            <a:custGeom>
              <a:avLst/>
              <a:gdLst/>
              <a:ahLst/>
              <a:cxnLst/>
              <a:rect l="l" t="t" r="r" b="b"/>
              <a:pathLst>
                <a:path w="1937" h="222" extrusionOk="0">
                  <a:moveTo>
                    <a:pt x="799" y="0"/>
                  </a:moveTo>
                  <a:cubicBezTo>
                    <a:pt x="594" y="0"/>
                    <a:pt x="355" y="11"/>
                    <a:pt x="91" y="37"/>
                  </a:cubicBezTo>
                  <a:cubicBezTo>
                    <a:pt x="7" y="37"/>
                    <a:pt x="1" y="193"/>
                    <a:pt x="72" y="193"/>
                  </a:cubicBezTo>
                  <a:cubicBezTo>
                    <a:pt x="78" y="193"/>
                    <a:pt x="84" y="192"/>
                    <a:pt x="91" y="189"/>
                  </a:cubicBezTo>
                  <a:cubicBezTo>
                    <a:pt x="91" y="189"/>
                    <a:pt x="91" y="220"/>
                    <a:pt x="91" y="220"/>
                  </a:cubicBezTo>
                  <a:lnTo>
                    <a:pt x="274" y="220"/>
                  </a:lnTo>
                  <a:cubicBezTo>
                    <a:pt x="356" y="221"/>
                    <a:pt x="433" y="222"/>
                    <a:pt x="507" y="222"/>
                  </a:cubicBezTo>
                  <a:cubicBezTo>
                    <a:pt x="1936" y="222"/>
                    <a:pt x="1724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7"/>
            <p:cNvSpPr/>
            <p:nvPr/>
          </p:nvSpPr>
          <p:spPr>
            <a:xfrm>
              <a:off x="6491275" y="4436425"/>
              <a:ext cx="37400" cy="8175"/>
            </a:xfrm>
            <a:custGeom>
              <a:avLst/>
              <a:gdLst/>
              <a:ahLst/>
              <a:cxnLst/>
              <a:rect l="l" t="t" r="r" b="b"/>
              <a:pathLst>
                <a:path w="1496" h="327" extrusionOk="0">
                  <a:moveTo>
                    <a:pt x="339" y="1"/>
                  </a:moveTo>
                  <a:cubicBezTo>
                    <a:pt x="197" y="1"/>
                    <a:pt x="76" y="29"/>
                    <a:pt x="0" y="126"/>
                  </a:cubicBezTo>
                  <a:cubicBezTo>
                    <a:pt x="16" y="287"/>
                    <a:pt x="152" y="320"/>
                    <a:pt x="307" y="320"/>
                  </a:cubicBezTo>
                  <a:cubicBezTo>
                    <a:pt x="416" y="320"/>
                    <a:pt x="534" y="304"/>
                    <a:pt x="628" y="304"/>
                  </a:cubicBezTo>
                  <a:cubicBezTo>
                    <a:pt x="654" y="304"/>
                    <a:pt x="678" y="305"/>
                    <a:pt x="699" y="308"/>
                  </a:cubicBezTo>
                  <a:cubicBezTo>
                    <a:pt x="736" y="321"/>
                    <a:pt x="793" y="327"/>
                    <a:pt x="858" y="327"/>
                  </a:cubicBezTo>
                  <a:cubicBezTo>
                    <a:pt x="1116" y="327"/>
                    <a:pt x="1496" y="229"/>
                    <a:pt x="1155" y="35"/>
                  </a:cubicBezTo>
                  <a:lnTo>
                    <a:pt x="1155" y="35"/>
                  </a:lnTo>
                  <a:cubicBezTo>
                    <a:pt x="1099" y="49"/>
                    <a:pt x="1037" y="54"/>
                    <a:pt x="972" y="54"/>
                  </a:cubicBezTo>
                  <a:cubicBezTo>
                    <a:pt x="768" y="54"/>
                    <a:pt x="534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7"/>
            <p:cNvSpPr/>
            <p:nvPr/>
          </p:nvSpPr>
          <p:spPr>
            <a:xfrm>
              <a:off x="6481400" y="4504450"/>
              <a:ext cx="32700" cy="14175"/>
            </a:xfrm>
            <a:custGeom>
              <a:avLst/>
              <a:gdLst/>
              <a:ahLst/>
              <a:cxnLst/>
              <a:rect l="l" t="t" r="r" b="b"/>
              <a:pathLst>
                <a:path w="1308" h="567" extrusionOk="0">
                  <a:moveTo>
                    <a:pt x="70" y="1"/>
                  </a:moveTo>
                  <a:cubicBezTo>
                    <a:pt x="45" y="1"/>
                    <a:pt x="22" y="6"/>
                    <a:pt x="0" y="19"/>
                  </a:cubicBezTo>
                  <a:cubicBezTo>
                    <a:pt x="122" y="323"/>
                    <a:pt x="699" y="384"/>
                    <a:pt x="1034" y="566"/>
                  </a:cubicBezTo>
                  <a:cubicBezTo>
                    <a:pt x="1307" y="414"/>
                    <a:pt x="669" y="323"/>
                    <a:pt x="578" y="232"/>
                  </a:cubicBezTo>
                  <a:cubicBezTo>
                    <a:pt x="421" y="206"/>
                    <a:pt x="220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7"/>
            <p:cNvSpPr/>
            <p:nvPr/>
          </p:nvSpPr>
          <p:spPr>
            <a:xfrm>
              <a:off x="6416050" y="4467050"/>
              <a:ext cx="26900" cy="13150"/>
            </a:xfrm>
            <a:custGeom>
              <a:avLst/>
              <a:gdLst/>
              <a:ahLst/>
              <a:cxnLst/>
              <a:rect l="l" t="t" r="r" b="b"/>
              <a:pathLst>
                <a:path w="1076" h="526" extrusionOk="0">
                  <a:moveTo>
                    <a:pt x="1044" y="1"/>
                  </a:moveTo>
                  <a:cubicBezTo>
                    <a:pt x="972" y="1"/>
                    <a:pt x="462" y="254"/>
                    <a:pt x="334" y="360"/>
                  </a:cubicBezTo>
                  <a:cubicBezTo>
                    <a:pt x="274" y="390"/>
                    <a:pt x="213" y="421"/>
                    <a:pt x="152" y="451"/>
                  </a:cubicBezTo>
                  <a:lnTo>
                    <a:pt x="91" y="451"/>
                  </a:lnTo>
                  <a:cubicBezTo>
                    <a:pt x="61" y="451"/>
                    <a:pt x="0" y="482"/>
                    <a:pt x="30" y="512"/>
                  </a:cubicBezTo>
                  <a:cubicBezTo>
                    <a:pt x="41" y="522"/>
                    <a:pt x="51" y="526"/>
                    <a:pt x="61" y="526"/>
                  </a:cubicBezTo>
                  <a:cubicBezTo>
                    <a:pt x="81" y="526"/>
                    <a:pt x="101" y="512"/>
                    <a:pt x="122" y="512"/>
                  </a:cubicBezTo>
                  <a:cubicBezTo>
                    <a:pt x="365" y="421"/>
                    <a:pt x="608" y="299"/>
                    <a:pt x="821" y="178"/>
                  </a:cubicBezTo>
                  <a:cubicBezTo>
                    <a:pt x="1023" y="49"/>
                    <a:pt x="1075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7"/>
            <p:cNvSpPr/>
            <p:nvPr/>
          </p:nvSpPr>
          <p:spPr>
            <a:xfrm>
              <a:off x="6378625" y="4526875"/>
              <a:ext cx="34200" cy="9975"/>
            </a:xfrm>
            <a:custGeom>
              <a:avLst/>
              <a:gdLst/>
              <a:ahLst/>
              <a:cxnLst/>
              <a:rect l="l" t="t" r="r" b="b"/>
              <a:pathLst>
                <a:path w="1368" h="399" extrusionOk="0">
                  <a:moveTo>
                    <a:pt x="304" y="0"/>
                  </a:moveTo>
                  <a:cubicBezTo>
                    <a:pt x="1" y="0"/>
                    <a:pt x="371" y="255"/>
                    <a:pt x="1254" y="399"/>
                  </a:cubicBezTo>
                  <a:cubicBezTo>
                    <a:pt x="1367" y="399"/>
                    <a:pt x="1348" y="213"/>
                    <a:pt x="1247" y="213"/>
                  </a:cubicBezTo>
                  <a:cubicBezTo>
                    <a:pt x="1239" y="213"/>
                    <a:pt x="1232" y="214"/>
                    <a:pt x="1224" y="216"/>
                  </a:cubicBezTo>
                  <a:cubicBezTo>
                    <a:pt x="751" y="59"/>
                    <a:pt x="45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7"/>
            <p:cNvSpPr/>
            <p:nvPr/>
          </p:nvSpPr>
          <p:spPr>
            <a:xfrm>
              <a:off x="6434875" y="4585875"/>
              <a:ext cx="10075" cy="7200"/>
            </a:xfrm>
            <a:custGeom>
              <a:avLst/>
              <a:gdLst/>
              <a:ahLst/>
              <a:cxnLst/>
              <a:rect l="l" t="t" r="r" b="b"/>
              <a:pathLst>
                <a:path w="403" h="288" extrusionOk="0">
                  <a:moveTo>
                    <a:pt x="178" y="1"/>
                  </a:moveTo>
                  <a:cubicBezTo>
                    <a:pt x="92" y="1"/>
                    <a:pt x="0" y="99"/>
                    <a:pt x="98" y="197"/>
                  </a:cubicBezTo>
                  <a:cubicBezTo>
                    <a:pt x="129" y="227"/>
                    <a:pt x="129" y="258"/>
                    <a:pt x="159" y="288"/>
                  </a:cubicBezTo>
                  <a:cubicBezTo>
                    <a:pt x="250" y="288"/>
                    <a:pt x="341" y="288"/>
                    <a:pt x="402" y="258"/>
                  </a:cubicBezTo>
                  <a:cubicBezTo>
                    <a:pt x="341" y="197"/>
                    <a:pt x="281" y="136"/>
                    <a:pt x="281" y="106"/>
                  </a:cubicBezTo>
                  <a:cubicBezTo>
                    <a:pt x="270" y="30"/>
                    <a:pt x="22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7"/>
            <p:cNvSpPr/>
            <p:nvPr/>
          </p:nvSpPr>
          <p:spPr>
            <a:xfrm>
              <a:off x="6454400" y="4558600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26" y="0"/>
                  </a:moveTo>
                  <a:cubicBezTo>
                    <a:pt x="34" y="0"/>
                    <a:pt x="1" y="167"/>
                    <a:pt x="107" y="194"/>
                  </a:cubicBezTo>
                  <a:cubicBezTo>
                    <a:pt x="503" y="346"/>
                    <a:pt x="898" y="406"/>
                    <a:pt x="1293" y="467"/>
                  </a:cubicBezTo>
                  <a:cubicBezTo>
                    <a:pt x="1779" y="254"/>
                    <a:pt x="320" y="163"/>
                    <a:pt x="168" y="11"/>
                  </a:cubicBezTo>
                  <a:cubicBezTo>
                    <a:pt x="153" y="4"/>
                    <a:pt x="139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7"/>
            <p:cNvSpPr/>
            <p:nvPr/>
          </p:nvSpPr>
          <p:spPr>
            <a:xfrm>
              <a:off x="6314975" y="4550500"/>
              <a:ext cx="37250" cy="9900"/>
            </a:xfrm>
            <a:custGeom>
              <a:avLst/>
              <a:gdLst/>
              <a:ahLst/>
              <a:cxnLst/>
              <a:rect l="l" t="t" r="r" b="b"/>
              <a:pathLst>
                <a:path w="1490" h="396" extrusionOk="0">
                  <a:moveTo>
                    <a:pt x="183" y="1"/>
                  </a:moveTo>
                  <a:cubicBezTo>
                    <a:pt x="0" y="305"/>
                    <a:pt x="791" y="274"/>
                    <a:pt x="973" y="396"/>
                  </a:cubicBezTo>
                  <a:cubicBezTo>
                    <a:pt x="1490" y="214"/>
                    <a:pt x="335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7"/>
            <p:cNvSpPr/>
            <p:nvPr/>
          </p:nvSpPr>
          <p:spPr>
            <a:xfrm>
              <a:off x="6311425" y="4488725"/>
              <a:ext cx="33975" cy="16225"/>
            </a:xfrm>
            <a:custGeom>
              <a:avLst/>
              <a:gdLst/>
              <a:ahLst/>
              <a:cxnLst/>
              <a:rect l="l" t="t" r="r" b="b"/>
              <a:pathLst>
                <a:path w="1359" h="649" extrusionOk="0">
                  <a:moveTo>
                    <a:pt x="228" y="0"/>
                  </a:moveTo>
                  <a:cubicBezTo>
                    <a:pt x="0" y="0"/>
                    <a:pt x="357" y="356"/>
                    <a:pt x="1176" y="648"/>
                  </a:cubicBezTo>
                  <a:cubicBezTo>
                    <a:pt x="1358" y="648"/>
                    <a:pt x="1358" y="405"/>
                    <a:pt x="1176" y="405"/>
                  </a:cubicBezTo>
                  <a:cubicBezTo>
                    <a:pt x="664" y="111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7"/>
            <p:cNvSpPr/>
            <p:nvPr/>
          </p:nvSpPr>
          <p:spPr>
            <a:xfrm>
              <a:off x="6259500" y="4523925"/>
              <a:ext cx="31175" cy="13375"/>
            </a:xfrm>
            <a:custGeom>
              <a:avLst/>
              <a:gdLst/>
              <a:ahLst/>
              <a:cxnLst/>
              <a:rect l="l" t="t" r="r" b="b"/>
              <a:pathLst>
                <a:path w="1247" h="535" extrusionOk="0">
                  <a:moveTo>
                    <a:pt x="1064" y="0"/>
                  </a:moveTo>
                  <a:lnTo>
                    <a:pt x="1064" y="0"/>
                  </a:lnTo>
                  <a:cubicBezTo>
                    <a:pt x="730" y="122"/>
                    <a:pt x="153" y="243"/>
                    <a:pt x="1" y="486"/>
                  </a:cubicBezTo>
                  <a:cubicBezTo>
                    <a:pt x="46" y="520"/>
                    <a:pt x="97" y="534"/>
                    <a:pt x="152" y="534"/>
                  </a:cubicBezTo>
                  <a:cubicBezTo>
                    <a:pt x="397" y="534"/>
                    <a:pt x="725" y="262"/>
                    <a:pt x="973" y="213"/>
                  </a:cubicBezTo>
                  <a:cubicBezTo>
                    <a:pt x="1095" y="213"/>
                    <a:pt x="1247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7"/>
            <p:cNvSpPr/>
            <p:nvPr/>
          </p:nvSpPr>
          <p:spPr>
            <a:xfrm>
              <a:off x="6223025" y="4461600"/>
              <a:ext cx="53225" cy="16750"/>
            </a:xfrm>
            <a:custGeom>
              <a:avLst/>
              <a:gdLst/>
              <a:ahLst/>
              <a:cxnLst/>
              <a:rect l="l" t="t" r="r" b="b"/>
              <a:pathLst>
                <a:path w="2129" h="670" extrusionOk="0">
                  <a:moveTo>
                    <a:pt x="608" y="1"/>
                  </a:moveTo>
                  <a:lnTo>
                    <a:pt x="608" y="1"/>
                  </a:lnTo>
                  <a:cubicBezTo>
                    <a:pt x="1" y="92"/>
                    <a:pt x="1399" y="608"/>
                    <a:pt x="1551" y="669"/>
                  </a:cubicBezTo>
                  <a:cubicBezTo>
                    <a:pt x="2128" y="548"/>
                    <a:pt x="700" y="183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7"/>
            <p:cNvSpPr/>
            <p:nvPr/>
          </p:nvSpPr>
          <p:spPr>
            <a:xfrm>
              <a:off x="6235175" y="4411450"/>
              <a:ext cx="35000" cy="7625"/>
            </a:xfrm>
            <a:custGeom>
              <a:avLst/>
              <a:gdLst/>
              <a:ahLst/>
              <a:cxnLst/>
              <a:rect l="l" t="t" r="r" b="b"/>
              <a:pathLst>
                <a:path w="1400" h="305" extrusionOk="0">
                  <a:moveTo>
                    <a:pt x="396" y="0"/>
                  </a:moveTo>
                  <a:cubicBezTo>
                    <a:pt x="1" y="213"/>
                    <a:pt x="791" y="244"/>
                    <a:pt x="913" y="304"/>
                  </a:cubicBezTo>
                  <a:cubicBezTo>
                    <a:pt x="1399" y="183"/>
                    <a:pt x="54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7"/>
            <p:cNvSpPr/>
            <p:nvPr/>
          </p:nvSpPr>
          <p:spPr>
            <a:xfrm>
              <a:off x="6267850" y="4574775"/>
              <a:ext cx="30050" cy="10350"/>
            </a:xfrm>
            <a:custGeom>
              <a:avLst/>
              <a:gdLst/>
              <a:ahLst/>
              <a:cxnLst/>
              <a:rect l="l" t="t" r="r" b="b"/>
              <a:pathLst>
                <a:path w="1202" h="414" extrusionOk="0">
                  <a:moveTo>
                    <a:pt x="1004" y="1"/>
                  </a:moveTo>
                  <a:cubicBezTo>
                    <a:pt x="994" y="1"/>
                    <a:pt x="984" y="1"/>
                    <a:pt x="974" y="3"/>
                  </a:cubicBezTo>
                  <a:cubicBezTo>
                    <a:pt x="700" y="154"/>
                    <a:pt x="153" y="33"/>
                    <a:pt x="1" y="306"/>
                  </a:cubicBezTo>
                  <a:cubicBezTo>
                    <a:pt x="70" y="386"/>
                    <a:pt x="169" y="413"/>
                    <a:pt x="280" y="413"/>
                  </a:cubicBezTo>
                  <a:cubicBezTo>
                    <a:pt x="503" y="413"/>
                    <a:pt x="776" y="302"/>
                    <a:pt x="960" y="278"/>
                  </a:cubicBezTo>
                  <a:lnTo>
                    <a:pt x="960" y="278"/>
                  </a:lnTo>
                  <a:cubicBezTo>
                    <a:pt x="963" y="278"/>
                    <a:pt x="967" y="278"/>
                    <a:pt x="970" y="278"/>
                  </a:cubicBezTo>
                  <a:cubicBezTo>
                    <a:pt x="1152" y="278"/>
                    <a:pt x="1202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8" name="Google Shape;1818;p27"/>
          <p:cNvSpPr/>
          <p:nvPr/>
        </p:nvSpPr>
        <p:spPr>
          <a:xfrm flipH="1">
            <a:off x="8590928" y="338890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19" name="Google Shape;1819;p27"/>
          <p:cNvGrpSpPr/>
          <p:nvPr/>
        </p:nvGrpSpPr>
        <p:grpSpPr>
          <a:xfrm>
            <a:off x="2008520" y="4599431"/>
            <a:ext cx="3333608" cy="723567"/>
            <a:chOff x="238125" y="2064550"/>
            <a:chExt cx="7139875" cy="1549725"/>
          </a:xfrm>
        </p:grpSpPr>
        <p:sp>
          <p:nvSpPr>
            <p:cNvPr id="1820" name="Google Shape;1820;p27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7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7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7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7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7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7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7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7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7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7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7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7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7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7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7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4" name="Google Shape;1844;p27"/>
          <p:cNvSpPr/>
          <p:nvPr/>
        </p:nvSpPr>
        <p:spPr>
          <a:xfrm flipH="1">
            <a:off x="320953" y="39728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5" name="Google Shape;1845;p27"/>
          <p:cNvGrpSpPr/>
          <p:nvPr/>
        </p:nvGrpSpPr>
        <p:grpSpPr>
          <a:xfrm>
            <a:off x="501120" y="301736"/>
            <a:ext cx="1292147" cy="1213743"/>
            <a:chOff x="1064950" y="251175"/>
            <a:chExt cx="5486825" cy="5153900"/>
          </a:xfrm>
        </p:grpSpPr>
        <p:sp>
          <p:nvSpPr>
            <p:cNvPr id="1846" name="Google Shape;1846;p27"/>
            <p:cNvSpPr/>
            <p:nvPr/>
          </p:nvSpPr>
          <p:spPr>
            <a:xfrm>
              <a:off x="1064950" y="251175"/>
              <a:ext cx="5486825" cy="5153900"/>
            </a:xfrm>
            <a:custGeom>
              <a:avLst/>
              <a:gdLst/>
              <a:ahLst/>
              <a:cxnLst/>
              <a:rect l="l" t="t" r="r" b="b"/>
              <a:pathLst>
                <a:path w="219473" h="206156" extrusionOk="0">
                  <a:moveTo>
                    <a:pt x="156542" y="0"/>
                  </a:moveTo>
                  <a:lnTo>
                    <a:pt x="114632" y="45174"/>
                  </a:lnTo>
                  <a:lnTo>
                    <a:pt x="72592" y="5092"/>
                  </a:lnTo>
                  <a:lnTo>
                    <a:pt x="62669" y="63844"/>
                  </a:lnTo>
                  <a:lnTo>
                    <a:pt x="12142" y="65150"/>
                  </a:lnTo>
                  <a:lnTo>
                    <a:pt x="44260" y="116330"/>
                  </a:lnTo>
                  <a:lnTo>
                    <a:pt x="0" y="156151"/>
                  </a:lnTo>
                  <a:lnTo>
                    <a:pt x="60841" y="149362"/>
                  </a:lnTo>
                  <a:lnTo>
                    <a:pt x="64497" y="206156"/>
                  </a:lnTo>
                  <a:lnTo>
                    <a:pt x="116591" y="163723"/>
                  </a:lnTo>
                  <a:lnTo>
                    <a:pt x="179913" y="204067"/>
                  </a:lnTo>
                  <a:lnTo>
                    <a:pt x="171818" y="144792"/>
                  </a:lnTo>
                  <a:lnTo>
                    <a:pt x="219472" y="141398"/>
                  </a:lnTo>
                  <a:lnTo>
                    <a:pt x="185527" y="101185"/>
                  </a:lnTo>
                  <a:lnTo>
                    <a:pt x="208505" y="60058"/>
                  </a:lnTo>
                  <a:lnTo>
                    <a:pt x="163723" y="63844"/>
                  </a:lnTo>
                  <a:lnTo>
                    <a:pt x="15654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7"/>
            <p:cNvSpPr/>
            <p:nvPr/>
          </p:nvSpPr>
          <p:spPr>
            <a:xfrm>
              <a:off x="2804650" y="2457650"/>
              <a:ext cx="564700" cy="705300"/>
            </a:xfrm>
            <a:custGeom>
              <a:avLst/>
              <a:gdLst/>
              <a:ahLst/>
              <a:cxnLst/>
              <a:rect l="l" t="t" r="r" b="b"/>
              <a:pathLst>
                <a:path w="22588" h="28212" extrusionOk="0">
                  <a:moveTo>
                    <a:pt x="12012" y="0"/>
                  </a:moveTo>
                  <a:cubicBezTo>
                    <a:pt x="4309" y="0"/>
                    <a:pt x="523" y="3917"/>
                    <a:pt x="523" y="8487"/>
                  </a:cubicBezTo>
                  <a:cubicBezTo>
                    <a:pt x="523" y="18670"/>
                    <a:pt x="16451" y="15145"/>
                    <a:pt x="16451" y="20237"/>
                  </a:cubicBezTo>
                  <a:cubicBezTo>
                    <a:pt x="16451" y="21935"/>
                    <a:pt x="14885" y="23110"/>
                    <a:pt x="11098" y="23110"/>
                  </a:cubicBezTo>
                  <a:cubicBezTo>
                    <a:pt x="7965" y="23110"/>
                    <a:pt x="4832" y="22196"/>
                    <a:pt x="2220" y="20368"/>
                  </a:cubicBezTo>
                  <a:lnTo>
                    <a:pt x="1" y="25068"/>
                  </a:lnTo>
                  <a:cubicBezTo>
                    <a:pt x="3100" y="27052"/>
                    <a:pt x="6789" y="28211"/>
                    <a:pt x="10507" y="28211"/>
                  </a:cubicBezTo>
                  <a:cubicBezTo>
                    <a:pt x="10704" y="28211"/>
                    <a:pt x="10901" y="28208"/>
                    <a:pt x="11098" y="28201"/>
                  </a:cubicBezTo>
                  <a:cubicBezTo>
                    <a:pt x="18802" y="28201"/>
                    <a:pt x="22588" y="24285"/>
                    <a:pt x="22588" y="19715"/>
                  </a:cubicBezTo>
                  <a:cubicBezTo>
                    <a:pt x="22588" y="9792"/>
                    <a:pt x="6790" y="13187"/>
                    <a:pt x="6790" y="8226"/>
                  </a:cubicBezTo>
                  <a:cubicBezTo>
                    <a:pt x="6790" y="6528"/>
                    <a:pt x="8226" y="5092"/>
                    <a:pt x="12012" y="5092"/>
                  </a:cubicBezTo>
                  <a:cubicBezTo>
                    <a:pt x="14624" y="5223"/>
                    <a:pt x="17235" y="5876"/>
                    <a:pt x="19454" y="7181"/>
                  </a:cubicBezTo>
                  <a:lnTo>
                    <a:pt x="21413" y="2481"/>
                  </a:lnTo>
                  <a:cubicBezTo>
                    <a:pt x="18540" y="784"/>
                    <a:pt x="15276" y="0"/>
                    <a:pt x="1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3467250" y="2431525"/>
              <a:ext cx="535325" cy="721375"/>
            </a:xfrm>
            <a:custGeom>
              <a:avLst/>
              <a:gdLst/>
              <a:ahLst/>
              <a:cxnLst/>
              <a:rect l="l" t="t" r="r" b="b"/>
              <a:pathLst>
                <a:path w="21413" h="28855" extrusionOk="0">
                  <a:moveTo>
                    <a:pt x="1" y="1"/>
                  </a:moveTo>
                  <a:lnTo>
                    <a:pt x="1" y="28855"/>
                  </a:lnTo>
                  <a:lnTo>
                    <a:pt x="6137" y="28855"/>
                  </a:lnTo>
                  <a:lnTo>
                    <a:pt x="6137" y="18540"/>
                  </a:lnTo>
                  <a:cubicBezTo>
                    <a:pt x="6137" y="14624"/>
                    <a:pt x="8226" y="12796"/>
                    <a:pt x="11098" y="12796"/>
                  </a:cubicBezTo>
                  <a:cubicBezTo>
                    <a:pt x="13710" y="12796"/>
                    <a:pt x="15407" y="14363"/>
                    <a:pt x="15407" y="17757"/>
                  </a:cubicBezTo>
                  <a:lnTo>
                    <a:pt x="15407" y="28724"/>
                  </a:lnTo>
                  <a:lnTo>
                    <a:pt x="21413" y="28724"/>
                  </a:lnTo>
                  <a:lnTo>
                    <a:pt x="21413" y="16843"/>
                  </a:lnTo>
                  <a:cubicBezTo>
                    <a:pt x="21413" y="10446"/>
                    <a:pt x="17757" y="7573"/>
                    <a:pt x="12796" y="7573"/>
                  </a:cubicBezTo>
                  <a:cubicBezTo>
                    <a:pt x="12639" y="7565"/>
                    <a:pt x="12484" y="7561"/>
                    <a:pt x="12328" y="7561"/>
                  </a:cubicBezTo>
                  <a:cubicBezTo>
                    <a:pt x="10021" y="7561"/>
                    <a:pt x="7850" y="8464"/>
                    <a:pt x="6137" y="10054"/>
                  </a:cubicBez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7"/>
            <p:cNvSpPr/>
            <p:nvPr/>
          </p:nvSpPr>
          <p:spPr>
            <a:xfrm>
              <a:off x="4139650" y="2431525"/>
              <a:ext cx="535325" cy="721375"/>
            </a:xfrm>
            <a:custGeom>
              <a:avLst/>
              <a:gdLst/>
              <a:ahLst/>
              <a:cxnLst/>
              <a:rect l="l" t="t" r="r" b="b"/>
              <a:pathLst>
                <a:path w="21413" h="28855" extrusionOk="0">
                  <a:moveTo>
                    <a:pt x="0" y="1"/>
                  </a:moveTo>
                  <a:lnTo>
                    <a:pt x="0" y="28855"/>
                  </a:lnTo>
                  <a:lnTo>
                    <a:pt x="6136" y="28855"/>
                  </a:lnTo>
                  <a:lnTo>
                    <a:pt x="6136" y="18540"/>
                  </a:lnTo>
                  <a:cubicBezTo>
                    <a:pt x="6136" y="14624"/>
                    <a:pt x="8487" y="12796"/>
                    <a:pt x="11098" y="12796"/>
                  </a:cubicBezTo>
                  <a:cubicBezTo>
                    <a:pt x="13709" y="12796"/>
                    <a:pt x="15406" y="14363"/>
                    <a:pt x="15406" y="17757"/>
                  </a:cubicBezTo>
                  <a:lnTo>
                    <a:pt x="15406" y="28724"/>
                  </a:lnTo>
                  <a:lnTo>
                    <a:pt x="21412" y="28724"/>
                  </a:lnTo>
                  <a:lnTo>
                    <a:pt x="21412" y="16843"/>
                  </a:lnTo>
                  <a:cubicBezTo>
                    <a:pt x="21412" y="10446"/>
                    <a:pt x="17626" y="7573"/>
                    <a:pt x="12795" y="7573"/>
                  </a:cubicBezTo>
                  <a:cubicBezTo>
                    <a:pt x="12639" y="7565"/>
                    <a:pt x="12483" y="7561"/>
                    <a:pt x="12326" y="7561"/>
                  </a:cubicBezTo>
                  <a:cubicBezTo>
                    <a:pt x="10005" y="7561"/>
                    <a:pt x="7727" y="8464"/>
                    <a:pt x="6136" y="10054"/>
                  </a:cubicBezTo>
                  <a:lnTo>
                    <a:pt x="6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7"/>
            <p:cNvSpPr/>
            <p:nvPr/>
          </p:nvSpPr>
          <p:spPr>
            <a:xfrm>
              <a:off x="4789175" y="2470700"/>
              <a:ext cx="186075" cy="693625"/>
            </a:xfrm>
            <a:custGeom>
              <a:avLst/>
              <a:gdLst/>
              <a:ahLst/>
              <a:cxnLst/>
              <a:rect l="l" t="t" r="r" b="b"/>
              <a:pathLst>
                <a:path w="7443" h="27745" extrusionOk="0">
                  <a:moveTo>
                    <a:pt x="131" y="1"/>
                  </a:moveTo>
                  <a:lnTo>
                    <a:pt x="1306" y="17757"/>
                  </a:lnTo>
                  <a:lnTo>
                    <a:pt x="6137" y="17757"/>
                  </a:lnTo>
                  <a:lnTo>
                    <a:pt x="7312" y="1"/>
                  </a:lnTo>
                  <a:close/>
                  <a:moveTo>
                    <a:pt x="3722" y="20597"/>
                  </a:moveTo>
                  <a:cubicBezTo>
                    <a:pt x="1959" y="20597"/>
                    <a:pt x="197" y="21739"/>
                    <a:pt x="1" y="24024"/>
                  </a:cubicBezTo>
                  <a:cubicBezTo>
                    <a:pt x="1" y="26504"/>
                    <a:pt x="1861" y="27745"/>
                    <a:pt x="3722" y="27745"/>
                  </a:cubicBezTo>
                  <a:cubicBezTo>
                    <a:pt x="5582" y="27745"/>
                    <a:pt x="7443" y="26504"/>
                    <a:pt x="7443" y="24024"/>
                  </a:cubicBezTo>
                  <a:cubicBezTo>
                    <a:pt x="7247" y="21739"/>
                    <a:pt x="5484" y="20597"/>
                    <a:pt x="3722" y="205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 rot="10800000">
            <a:off x="8479483" y="45373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>
            <a:off x="8201096" y="47502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 rot="10800000">
            <a:off x="8929183" y="27783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 rot="10800000">
            <a:off x="-226980" y="37428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 rot="10800000">
            <a:off x="501120" y="46873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 rot="10800000" flipH="1">
            <a:off x="4073600" y="4027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 rot="10800000" flipH="1">
            <a:off x="4620681" y="4027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 rot="10800000" flipH="1">
            <a:off x="7807431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 rot="10800000">
            <a:off x="4620695" y="4643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 rot="10800000">
            <a:off x="4352000" y="4430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 rot="10800000">
            <a:off x="4073614" y="4643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" name="Google Shape;127;p4"/>
          <p:cNvGrpSpPr/>
          <p:nvPr/>
        </p:nvGrpSpPr>
        <p:grpSpPr>
          <a:xfrm>
            <a:off x="172720" y="115918"/>
            <a:ext cx="3333608" cy="723567"/>
            <a:chOff x="238125" y="2064550"/>
            <a:chExt cx="7139875" cy="1549725"/>
          </a:xfrm>
        </p:grpSpPr>
        <p:sp>
          <p:nvSpPr>
            <p:cNvPr id="128" name="Google Shape;128;p4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4"/>
          <p:cNvSpPr/>
          <p:nvPr/>
        </p:nvSpPr>
        <p:spPr>
          <a:xfrm>
            <a:off x="334500" y="134173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3266425" y="427786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8590925" y="83946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6590675" y="44860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4"/>
          <p:cNvGrpSpPr/>
          <p:nvPr/>
        </p:nvGrpSpPr>
        <p:grpSpPr>
          <a:xfrm>
            <a:off x="1208427" y="3925329"/>
            <a:ext cx="1659250" cy="1401783"/>
            <a:chOff x="1945600" y="787875"/>
            <a:chExt cx="2003925" cy="1692975"/>
          </a:xfrm>
        </p:grpSpPr>
        <p:sp>
          <p:nvSpPr>
            <p:cNvPr id="157" name="Google Shape;157;p4"/>
            <p:cNvSpPr/>
            <p:nvPr/>
          </p:nvSpPr>
          <p:spPr>
            <a:xfrm>
              <a:off x="2336175" y="1634050"/>
              <a:ext cx="1377700" cy="634725"/>
            </a:xfrm>
            <a:custGeom>
              <a:avLst/>
              <a:gdLst/>
              <a:ahLst/>
              <a:cxnLst/>
              <a:rect l="l" t="t" r="r" b="b"/>
              <a:pathLst>
                <a:path w="55108" h="25389" extrusionOk="0">
                  <a:moveTo>
                    <a:pt x="1" y="1"/>
                  </a:moveTo>
                  <a:cubicBezTo>
                    <a:pt x="3528" y="22578"/>
                    <a:pt x="7847" y="25388"/>
                    <a:pt x="19332" y="25388"/>
                  </a:cubicBezTo>
                  <a:cubicBezTo>
                    <a:pt x="23139" y="25388"/>
                    <a:pt x="27732" y="25079"/>
                    <a:pt x="33344" y="25079"/>
                  </a:cubicBezTo>
                  <a:cubicBezTo>
                    <a:pt x="35169" y="25079"/>
                    <a:pt x="37102" y="25112"/>
                    <a:pt x="39150" y="25199"/>
                  </a:cubicBezTo>
                  <a:cubicBezTo>
                    <a:pt x="39249" y="25200"/>
                    <a:pt x="39347" y="25201"/>
                    <a:pt x="39444" y="25201"/>
                  </a:cubicBezTo>
                  <a:cubicBezTo>
                    <a:pt x="52436" y="25201"/>
                    <a:pt x="52664" y="9172"/>
                    <a:pt x="551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2609075" y="2081525"/>
              <a:ext cx="106250" cy="117525"/>
            </a:xfrm>
            <a:custGeom>
              <a:avLst/>
              <a:gdLst/>
              <a:ahLst/>
              <a:cxnLst/>
              <a:rect l="l" t="t" r="r" b="b"/>
              <a:pathLst>
                <a:path w="4250" h="4701" extrusionOk="0">
                  <a:moveTo>
                    <a:pt x="1184" y="1"/>
                  </a:moveTo>
                  <a:cubicBezTo>
                    <a:pt x="1063" y="1"/>
                    <a:pt x="947" y="132"/>
                    <a:pt x="1030" y="278"/>
                  </a:cubicBezTo>
                  <a:lnTo>
                    <a:pt x="1972" y="1980"/>
                  </a:lnTo>
                  <a:lnTo>
                    <a:pt x="179" y="3166"/>
                  </a:lnTo>
                  <a:cubicBezTo>
                    <a:pt x="1" y="3268"/>
                    <a:pt x="100" y="3498"/>
                    <a:pt x="262" y="3498"/>
                  </a:cubicBezTo>
                  <a:cubicBezTo>
                    <a:pt x="293" y="3498"/>
                    <a:pt x="327" y="3489"/>
                    <a:pt x="361" y="3470"/>
                  </a:cubicBezTo>
                  <a:cubicBezTo>
                    <a:pt x="939" y="3075"/>
                    <a:pt x="1547" y="2679"/>
                    <a:pt x="2124" y="2284"/>
                  </a:cubicBezTo>
                  <a:lnTo>
                    <a:pt x="3401" y="4625"/>
                  </a:lnTo>
                  <a:cubicBezTo>
                    <a:pt x="3437" y="4678"/>
                    <a:pt x="3488" y="4700"/>
                    <a:pt x="3540" y="4700"/>
                  </a:cubicBezTo>
                  <a:cubicBezTo>
                    <a:pt x="3667" y="4700"/>
                    <a:pt x="3800" y="4571"/>
                    <a:pt x="3735" y="4442"/>
                  </a:cubicBezTo>
                  <a:lnTo>
                    <a:pt x="2428" y="2102"/>
                  </a:lnTo>
                  <a:cubicBezTo>
                    <a:pt x="3006" y="1737"/>
                    <a:pt x="3553" y="1372"/>
                    <a:pt x="4100" y="1008"/>
                  </a:cubicBezTo>
                  <a:cubicBezTo>
                    <a:pt x="4250" y="908"/>
                    <a:pt x="4154" y="665"/>
                    <a:pt x="4014" y="665"/>
                  </a:cubicBezTo>
                  <a:cubicBezTo>
                    <a:pt x="3983" y="665"/>
                    <a:pt x="3950" y="676"/>
                    <a:pt x="3918" y="704"/>
                  </a:cubicBezTo>
                  <a:cubicBezTo>
                    <a:pt x="3371" y="1068"/>
                    <a:pt x="2823" y="1403"/>
                    <a:pt x="2276" y="1768"/>
                  </a:cubicBezTo>
                  <a:cubicBezTo>
                    <a:pt x="1942" y="1220"/>
                    <a:pt x="1638" y="643"/>
                    <a:pt x="1334" y="96"/>
                  </a:cubicBezTo>
                  <a:cubicBezTo>
                    <a:pt x="1296" y="29"/>
                    <a:pt x="1239" y="1"/>
                    <a:pt x="1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863225" y="2036050"/>
              <a:ext cx="98650" cy="113225"/>
            </a:xfrm>
            <a:custGeom>
              <a:avLst/>
              <a:gdLst/>
              <a:ahLst/>
              <a:cxnLst/>
              <a:rect l="l" t="t" r="r" b="b"/>
              <a:pathLst>
                <a:path w="3946" h="4529" extrusionOk="0">
                  <a:moveTo>
                    <a:pt x="999" y="0"/>
                  </a:moveTo>
                  <a:cubicBezTo>
                    <a:pt x="890" y="0"/>
                    <a:pt x="779" y="84"/>
                    <a:pt x="834" y="213"/>
                  </a:cubicBezTo>
                  <a:cubicBezTo>
                    <a:pt x="1077" y="881"/>
                    <a:pt x="1320" y="1550"/>
                    <a:pt x="1563" y="2219"/>
                  </a:cubicBezTo>
                  <a:cubicBezTo>
                    <a:pt x="1107" y="2310"/>
                    <a:pt x="651" y="2401"/>
                    <a:pt x="196" y="2492"/>
                  </a:cubicBezTo>
                  <a:cubicBezTo>
                    <a:pt x="0" y="2548"/>
                    <a:pt x="61" y="2834"/>
                    <a:pt x="237" y="2834"/>
                  </a:cubicBezTo>
                  <a:cubicBezTo>
                    <a:pt x="252" y="2834"/>
                    <a:pt x="269" y="2832"/>
                    <a:pt x="287" y="2827"/>
                  </a:cubicBezTo>
                  <a:cubicBezTo>
                    <a:pt x="743" y="2735"/>
                    <a:pt x="1229" y="2644"/>
                    <a:pt x="1685" y="2553"/>
                  </a:cubicBezTo>
                  <a:cubicBezTo>
                    <a:pt x="1898" y="3161"/>
                    <a:pt x="2141" y="3799"/>
                    <a:pt x="2354" y="4407"/>
                  </a:cubicBezTo>
                  <a:cubicBezTo>
                    <a:pt x="2390" y="4492"/>
                    <a:pt x="2464" y="4528"/>
                    <a:pt x="2537" y="4528"/>
                  </a:cubicBezTo>
                  <a:cubicBezTo>
                    <a:pt x="2648" y="4528"/>
                    <a:pt x="2755" y="4444"/>
                    <a:pt x="2718" y="4316"/>
                  </a:cubicBezTo>
                  <a:lnTo>
                    <a:pt x="2050" y="2462"/>
                  </a:lnTo>
                  <a:lnTo>
                    <a:pt x="3721" y="2097"/>
                  </a:lnTo>
                  <a:cubicBezTo>
                    <a:pt x="3946" y="2069"/>
                    <a:pt x="3885" y="1756"/>
                    <a:pt x="3683" y="1756"/>
                  </a:cubicBezTo>
                  <a:cubicBezTo>
                    <a:pt x="3667" y="1756"/>
                    <a:pt x="3649" y="1758"/>
                    <a:pt x="3630" y="1763"/>
                  </a:cubicBezTo>
                  <a:cubicBezTo>
                    <a:pt x="3053" y="1884"/>
                    <a:pt x="2475" y="2006"/>
                    <a:pt x="1898" y="2128"/>
                  </a:cubicBezTo>
                  <a:cubicBezTo>
                    <a:pt x="1655" y="1459"/>
                    <a:pt x="1411" y="790"/>
                    <a:pt x="1168" y="121"/>
                  </a:cubicBezTo>
                  <a:cubicBezTo>
                    <a:pt x="1144" y="37"/>
                    <a:pt x="1072" y="0"/>
                    <a:pt x="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3194100" y="2000550"/>
              <a:ext cx="104125" cy="113775"/>
            </a:xfrm>
            <a:custGeom>
              <a:avLst/>
              <a:gdLst/>
              <a:ahLst/>
              <a:cxnLst/>
              <a:rect l="l" t="t" r="r" b="b"/>
              <a:pathLst>
                <a:path w="4165" h="4551" extrusionOk="0">
                  <a:moveTo>
                    <a:pt x="1595" y="0"/>
                  </a:moveTo>
                  <a:cubicBezTo>
                    <a:pt x="1490" y="0"/>
                    <a:pt x="1381" y="91"/>
                    <a:pt x="1398" y="234"/>
                  </a:cubicBezTo>
                  <a:lnTo>
                    <a:pt x="1763" y="2210"/>
                  </a:lnTo>
                  <a:cubicBezTo>
                    <a:pt x="1247" y="2271"/>
                    <a:pt x="760" y="2301"/>
                    <a:pt x="243" y="2332"/>
                  </a:cubicBezTo>
                  <a:cubicBezTo>
                    <a:pt x="10" y="2361"/>
                    <a:pt x="1" y="2698"/>
                    <a:pt x="215" y="2698"/>
                  </a:cubicBezTo>
                  <a:cubicBezTo>
                    <a:pt x="224" y="2698"/>
                    <a:pt x="234" y="2698"/>
                    <a:pt x="243" y="2697"/>
                  </a:cubicBezTo>
                  <a:cubicBezTo>
                    <a:pt x="760" y="2666"/>
                    <a:pt x="1307" y="2636"/>
                    <a:pt x="1824" y="2575"/>
                  </a:cubicBezTo>
                  <a:cubicBezTo>
                    <a:pt x="1946" y="3183"/>
                    <a:pt x="2037" y="3821"/>
                    <a:pt x="2158" y="4429"/>
                  </a:cubicBezTo>
                  <a:cubicBezTo>
                    <a:pt x="2170" y="4514"/>
                    <a:pt x="2235" y="4550"/>
                    <a:pt x="2307" y="4550"/>
                  </a:cubicBezTo>
                  <a:cubicBezTo>
                    <a:pt x="2416" y="4550"/>
                    <a:pt x="2541" y="4466"/>
                    <a:pt x="2523" y="4338"/>
                  </a:cubicBezTo>
                  <a:cubicBezTo>
                    <a:pt x="2402" y="3730"/>
                    <a:pt x="2310" y="3152"/>
                    <a:pt x="2189" y="2545"/>
                  </a:cubicBezTo>
                  <a:cubicBezTo>
                    <a:pt x="2766" y="2514"/>
                    <a:pt x="3344" y="2453"/>
                    <a:pt x="3921" y="2423"/>
                  </a:cubicBezTo>
                  <a:cubicBezTo>
                    <a:pt x="4155" y="2394"/>
                    <a:pt x="4164" y="2056"/>
                    <a:pt x="3949" y="2056"/>
                  </a:cubicBezTo>
                  <a:cubicBezTo>
                    <a:pt x="3940" y="2056"/>
                    <a:pt x="3931" y="2057"/>
                    <a:pt x="3921" y="2058"/>
                  </a:cubicBezTo>
                  <a:lnTo>
                    <a:pt x="2128" y="2210"/>
                  </a:lnTo>
                  <a:cubicBezTo>
                    <a:pt x="2006" y="1511"/>
                    <a:pt x="1885" y="812"/>
                    <a:pt x="1763" y="143"/>
                  </a:cubicBezTo>
                  <a:cubicBezTo>
                    <a:pt x="1738" y="44"/>
                    <a:pt x="1668" y="0"/>
                    <a:pt x="1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3444500" y="2077300"/>
              <a:ext cx="79675" cy="97800"/>
            </a:xfrm>
            <a:custGeom>
              <a:avLst/>
              <a:gdLst/>
              <a:ahLst/>
              <a:cxnLst/>
              <a:rect l="l" t="t" r="r" b="b"/>
              <a:pathLst>
                <a:path w="3187" h="3912" extrusionOk="0">
                  <a:moveTo>
                    <a:pt x="882" y="0"/>
                  </a:moveTo>
                  <a:cubicBezTo>
                    <a:pt x="780" y="0"/>
                    <a:pt x="678" y="91"/>
                    <a:pt x="714" y="234"/>
                  </a:cubicBezTo>
                  <a:cubicBezTo>
                    <a:pt x="866" y="934"/>
                    <a:pt x="1018" y="1663"/>
                    <a:pt x="1170" y="2392"/>
                  </a:cubicBezTo>
                  <a:cubicBezTo>
                    <a:pt x="836" y="2484"/>
                    <a:pt x="532" y="2575"/>
                    <a:pt x="197" y="2666"/>
                  </a:cubicBezTo>
                  <a:cubicBezTo>
                    <a:pt x="1" y="2722"/>
                    <a:pt x="63" y="3038"/>
                    <a:pt x="266" y="3038"/>
                  </a:cubicBezTo>
                  <a:cubicBezTo>
                    <a:pt x="283" y="3038"/>
                    <a:pt x="300" y="3035"/>
                    <a:pt x="319" y="3031"/>
                  </a:cubicBezTo>
                  <a:cubicBezTo>
                    <a:pt x="623" y="2940"/>
                    <a:pt x="927" y="2848"/>
                    <a:pt x="1231" y="2757"/>
                  </a:cubicBezTo>
                  <a:cubicBezTo>
                    <a:pt x="1322" y="3092"/>
                    <a:pt x="1383" y="3426"/>
                    <a:pt x="1474" y="3791"/>
                  </a:cubicBezTo>
                  <a:cubicBezTo>
                    <a:pt x="1486" y="3875"/>
                    <a:pt x="1551" y="3912"/>
                    <a:pt x="1621" y="3912"/>
                  </a:cubicBezTo>
                  <a:cubicBezTo>
                    <a:pt x="1727" y="3912"/>
                    <a:pt x="1845" y="3828"/>
                    <a:pt x="1808" y="3700"/>
                  </a:cubicBezTo>
                  <a:cubicBezTo>
                    <a:pt x="1747" y="3335"/>
                    <a:pt x="1656" y="3000"/>
                    <a:pt x="1595" y="2666"/>
                  </a:cubicBezTo>
                  <a:cubicBezTo>
                    <a:pt x="2051" y="2514"/>
                    <a:pt x="2507" y="2392"/>
                    <a:pt x="2963" y="2271"/>
                  </a:cubicBezTo>
                  <a:cubicBezTo>
                    <a:pt x="3186" y="2187"/>
                    <a:pt x="3128" y="1899"/>
                    <a:pt x="2929" y="1899"/>
                  </a:cubicBezTo>
                  <a:cubicBezTo>
                    <a:pt x="2911" y="1899"/>
                    <a:pt x="2892" y="1901"/>
                    <a:pt x="2872" y="1906"/>
                  </a:cubicBezTo>
                  <a:cubicBezTo>
                    <a:pt x="2416" y="2028"/>
                    <a:pt x="1960" y="2180"/>
                    <a:pt x="1504" y="2301"/>
                  </a:cubicBezTo>
                  <a:cubicBezTo>
                    <a:pt x="1352" y="1572"/>
                    <a:pt x="1200" y="842"/>
                    <a:pt x="1048" y="143"/>
                  </a:cubicBezTo>
                  <a:cubicBezTo>
                    <a:pt x="1023" y="44"/>
                    <a:pt x="953" y="0"/>
                    <a:pt x="8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2956250" y="1909125"/>
              <a:ext cx="116275" cy="100525"/>
            </a:xfrm>
            <a:custGeom>
              <a:avLst/>
              <a:gdLst/>
              <a:ahLst/>
              <a:cxnLst/>
              <a:rect l="l" t="t" r="r" b="b"/>
              <a:pathLst>
                <a:path w="4651" h="4021" extrusionOk="0">
                  <a:moveTo>
                    <a:pt x="1832" y="1"/>
                  </a:moveTo>
                  <a:cubicBezTo>
                    <a:pt x="1741" y="1"/>
                    <a:pt x="1657" y="62"/>
                    <a:pt x="1672" y="183"/>
                  </a:cubicBezTo>
                  <a:lnTo>
                    <a:pt x="1885" y="2280"/>
                  </a:lnTo>
                  <a:lnTo>
                    <a:pt x="213" y="2280"/>
                  </a:lnTo>
                  <a:cubicBezTo>
                    <a:pt x="0" y="2280"/>
                    <a:pt x="0" y="2645"/>
                    <a:pt x="213" y="2645"/>
                  </a:cubicBezTo>
                  <a:lnTo>
                    <a:pt x="1946" y="2645"/>
                  </a:lnTo>
                  <a:lnTo>
                    <a:pt x="2067" y="3861"/>
                  </a:lnTo>
                  <a:cubicBezTo>
                    <a:pt x="2083" y="3967"/>
                    <a:pt x="2181" y="4021"/>
                    <a:pt x="2273" y="4021"/>
                  </a:cubicBezTo>
                  <a:cubicBezTo>
                    <a:pt x="2364" y="4021"/>
                    <a:pt x="2447" y="3967"/>
                    <a:pt x="2432" y="3861"/>
                  </a:cubicBezTo>
                  <a:lnTo>
                    <a:pt x="2311" y="2645"/>
                  </a:lnTo>
                  <a:lnTo>
                    <a:pt x="4408" y="2645"/>
                  </a:lnTo>
                  <a:cubicBezTo>
                    <a:pt x="4651" y="2645"/>
                    <a:pt x="4651" y="2280"/>
                    <a:pt x="4408" y="2280"/>
                  </a:cubicBezTo>
                  <a:lnTo>
                    <a:pt x="2250" y="2280"/>
                  </a:lnTo>
                  <a:lnTo>
                    <a:pt x="2037" y="183"/>
                  </a:lnTo>
                  <a:cubicBezTo>
                    <a:pt x="2022" y="62"/>
                    <a:pt x="1923" y="1"/>
                    <a:pt x="18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428725" y="1906100"/>
              <a:ext cx="110550" cy="120025"/>
            </a:xfrm>
            <a:custGeom>
              <a:avLst/>
              <a:gdLst/>
              <a:ahLst/>
              <a:cxnLst/>
              <a:rect l="l" t="t" r="r" b="b"/>
              <a:pathLst>
                <a:path w="4422" h="4801" extrusionOk="0">
                  <a:moveTo>
                    <a:pt x="2182" y="1"/>
                  </a:moveTo>
                  <a:cubicBezTo>
                    <a:pt x="2110" y="1"/>
                    <a:pt x="2038" y="37"/>
                    <a:pt x="2014" y="122"/>
                  </a:cubicBezTo>
                  <a:cubicBezTo>
                    <a:pt x="1771" y="791"/>
                    <a:pt x="1527" y="1429"/>
                    <a:pt x="1284" y="2098"/>
                  </a:cubicBezTo>
                  <a:cubicBezTo>
                    <a:pt x="950" y="1946"/>
                    <a:pt x="615" y="1824"/>
                    <a:pt x="281" y="1672"/>
                  </a:cubicBezTo>
                  <a:cubicBezTo>
                    <a:pt x="258" y="1662"/>
                    <a:pt x="236" y="1657"/>
                    <a:pt x="216" y="1657"/>
                  </a:cubicBezTo>
                  <a:cubicBezTo>
                    <a:pt x="52" y="1657"/>
                    <a:pt x="0" y="1956"/>
                    <a:pt x="190" y="2037"/>
                  </a:cubicBezTo>
                  <a:cubicBezTo>
                    <a:pt x="524" y="2158"/>
                    <a:pt x="828" y="2280"/>
                    <a:pt x="1163" y="2432"/>
                  </a:cubicBezTo>
                  <a:cubicBezTo>
                    <a:pt x="889" y="3131"/>
                    <a:pt x="615" y="3860"/>
                    <a:pt x="372" y="4560"/>
                  </a:cubicBezTo>
                  <a:cubicBezTo>
                    <a:pt x="316" y="4709"/>
                    <a:pt x="420" y="4800"/>
                    <a:pt x="530" y="4800"/>
                  </a:cubicBezTo>
                  <a:cubicBezTo>
                    <a:pt x="599" y="4800"/>
                    <a:pt x="671" y="4764"/>
                    <a:pt x="707" y="4681"/>
                  </a:cubicBezTo>
                  <a:cubicBezTo>
                    <a:pt x="980" y="3952"/>
                    <a:pt x="1223" y="3253"/>
                    <a:pt x="1497" y="2553"/>
                  </a:cubicBezTo>
                  <a:cubicBezTo>
                    <a:pt x="2378" y="2949"/>
                    <a:pt x="3260" y="3313"/>
                    <a:pt x="4141" y="3678"/>
                  </a:cubicBezTo>
                  <a:cubicBezTo>
                    <a:pt x="4165" y="3688"/>
                    <a:pt x="4187" y="3693"/>
                    <a:pt x="4207" y="3693"/>
                  </a:cubicBezTo>
                  <a:cubicBezTo>
                    <a:pt x="4370" y="3693"/>
                    <a:pt x="4422" y="3395"/>
                    <a:pt x="4233" y="3313"/>
                  </a:cubicBezTo>
                  <a:cubicBezTo>
                    <a:pt x="3351" y="2949"/>
                    <a:pt x="2470" y="2584"/>
                    <a:pt x="1619" y="2219"/>
                  </a:cubicBezTo>
                  <a:cubicBezTo>
                    <a:pt x="1862" y="1550"/>
                    <a:pt x="2105" y="882"/>
                    <a:pt x="2348" y="213"/>
                  </a:cubicBezTo>
                  <a:cubicBezTo>
                    <a:pt x="2403" y="85"/>
                    <a:pt x="2292" y="1"/>
                    <a:pt x="2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2476775" y="1924600"/>
              <a:ext cx="132225" cy="129700"/>
            </a:xfrm>
            <a:custGeom>
              <a:avLst/>
              <a:gdLst/>
              <a:ahLst/>
              <a:cxnLst/>
              <a:rect l="l" t="t" r="r" b="b"/>
              <a:pathLst>
                <a:path w="5289" h="5188" extrusionOk="0">
                  <a:moveTo>
                    <a:pt x="3102" y="1"/>
                  </a:moveTo>
                  <a:cubicBezTo>
                    <a:pt x="3008" y="1"/>
                    <a:pt x="2903" y="62"/>
                    <a:pt x="2887" y="172"/>
                  </a:cubicBezTo>
                  <a:cubicBezTo>
                    <a:pt x="2827" y="628"/>
                    <a:pt x="2796" y="1054"/>
                    <a:pt x="2735" y="1510"/>
                  </a:cubicBezTo>
                  <a:lnTo>
                    <a:pt x="213" y="1358"/>
                  </a:lnTo>
                  <a:cubicBezTo>
                    <a:pt x="204" y="1356"/>
                    <a:pt x="196" y="1356"/>
                    <a:pt x="188" y="1356"/>
                  </a:cubicBezTo>
                  <a:cubicBezTo>
                    <a:pt x="0" y="1356"/>
                    <a:pt x="8" y="1692"/>
                    <a:pt x="213" y="1692"/>
                  </a:cubicBezTo>
                  <a:cubicBezTo>
                    <a:pt x="1033" y="1753"/>
                    <a:pt x="1884" y="1813"/>
                    <a:pt x="2705" y="1874"/>
                  </a:cubicBezTo>
                  <a:lnTo>
                    <a:pt x="2310" y="5005"/>
                  </a:lnTo>
                  <a:cubicBezTo>
                    <a:pt x="2295" y="5127"/>
                    <a:pt x="2378" y="5187"/>
                    <a:pt x="2469" y="5187"/>
                  </a:cubicBezTo>
                  <a:cubicBezTo>
                    <a:pt x="2561" y="5187"/>
                    <a:pt x="2659" y="5127"/>
                    <a:pt x="2675" y="5005"/>
                  </a:cubicBezTo>
                  <a:cubicBezTo>
                    <a:pt x="2796" y="3972"/>
                    <a:pt x="2918" y="2938"/>
                    <a:pt x="3039" y="1874"/>
                  </a:cubicBezTo>
                  <a:cubicBezTo>
                    <a:pt x="3708" y="1935"/>
                    <a:pt x="4377" y="1965"/>
                    <a:pt x="5045" y="1996"/>
                  </a:cubicBezTo>
                  <a:cubicBezTo>
                    <a:pt x="5055" y="1997"/>
                    <a:pt x="5064" y="1998"/>
                    <a:pt x="5073" y="1998"/>
                  </a:cubicBezTo>
                  <a:cubicBezTo>
                    <a:pt x="5288" y="1998"/>
                    <a:pt x="5279" y="1660"/>
                    <a:pt x="5045" y="1631"/>
                  </a:cubicBezTo>
                  <a:cubicBezTo>
                    <a:pt x="4407" y="1601"/>
                    <a:pt x="3738" y="1570"/>
                    <a:pt x="3100" y="1510"/>
                  </a:cubicBezTo>
                  <a:cubicBezTo>
                    <a:pt x="3161" y="1084"/>
                    <a:pt x="3191" y="628"/>
                    <a:pt x="3252" y="172"/>
                  </a:cubicBezTo>
                  <a:cubicBezTo>
                    <a:pt x="3267" y="55"/>
                    <a:pt x="3189" y="1"/>
                    <a:pt x="31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2777150" y="2194875"/>
              <a:ext cx="112000" cy="72125"/>
            </a:xfrm>
            <a:custGeom>
              <a:avLst/>
              <a:gdLst/>
              <a:ahLst/>
              <a:cxnLst/>
              <a:rect l="l" t="t" r="r" b="b"/>
              <a:pathLst>
                <a:path w="4480" h="2885" extrusionOk="0">
                  <a:moveTo>
                    <a:pt x="1540" y="0"/>
                  </a:moveTo>
                  <a:cubicBezTo>
                    <a:pt x="1429" y="0"/>
                    <a:pt x="1322" y="84"/>
                    <a:pt x="1359" y="212"/>
                  </a:cubicBezTo>
                  <a:cubicBezTo>
                    <a:pt x="1511" y="607"/>
                    <a:pt x="1632" y="1003"/>
                    <a:pt x="1784" y="1367"/>
                  </a:cubicBezTo>
                  <a:cubicBezTo>
                    <a:pt x="1268" y="1459"/>
                    <a:pt x="751" y="1550"/>
                    <a:pt x="234" y="1611"/>
                  </a:cubicBezTo>
                  <a:cubicBezTo>
                    <a:pt x="1" y="1640"/>
                    <a:pt x="75" y="1977"/>
                    <a:pt x="297" y="1977"/>
                  </a:cubicBezTo>
                  <a:cubicBezTo>
                    <a:pt x="306" y="1977"/>
                    <a:pt x="316" y="1976"/>
                    <a:pt x="325" y="1975"/>
                  </a:cubicBezTo>
                  <a:lnTo>
                    <a:pt x="1906" y="1732"/>
                  </a:lnTo>
                  <a:lnTo>
                    <a:pt x="2271" y="2766"/>
                  </a:lnTo>
                  <a:cubicBezTo>
                    <a:pt x="2306" y="2848"/>
                    <a:pt x="2378" y="2885"/>
                    <a:pt x="2449" y="2885"/>
                  </a:cubicBezTo>
                  <a:cubicBezTo>
                    <a:pt x="2562" y="2885"/>
                    <a:pt x="2673" y="2793"/>
                    <a:pt x="2635" y="2644"/>
                  </a:cubicBezTo>
                  <a:cubicBezTo>
                    <a:pt x="2514" y="2340"/>
                    <a:pt x="2392" y="2006"/>
                    <a:pt x="2271" y="1671"/>
                  </a:cubicBezTo>
                  <a:cubicBezTo>
                    <a:pt x="2939" y="1550"/>
                    <a:pt x="3608" y="1459"/>
                    <a:pt x="4246" y="1367"/>
                  </a:cubicBezTo>
                  <a:cubicBezTo>
                    <a:pt x="4480" y="1338"/>
                    <a:pt x="4405" y="1001"/>
                    <a:pt x="4184" y="1001"/>
                  </a:cubicBezTo>
                  <a:cubicBezTo>
                    <a:pt x="4174" y="1001"/>
                    <a:pt x="4165" y="1001"/>
                    <a:pt x="4155" y="1003"/>
                  </a:cubicBezTo>
                  <a:cubicBezTo>
                    <a:pt x="3487" y="1124"/>
                    <a:pt x="2818" y="1215"/>
                    <a:pt x="2149" y="1307"/>
                  </a:cubicBezTo>
                  <a:cubicBezTo>
                    <a:pt x="1997" y="911"/>
                    <a:pt x="1845" y="516"/>
                    <a:pt x="1724" y="121"/>
                  </a:cubicBezTo>
                  <a:cubicBezTo>
                    <a:pt x="1687" y="37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2336175" y="1634050"/>
              <a:ext cx="1377700" cy="314625"/>
            </a:xfrm>
            <a:custGeom>
              <a:avLst/>
              <a:gdLst/>
              <a:ahLst/>
              <a:cxnLst/>
              <a:rect l="l" t="t" r="r" b="b"/>
              <a:pathLst>
                <a:path w="55108" h="12585" extrusionOk="0">
                  <a:moveTo>
                    <a:pt x="1" y="1"/>
                  </a:moveTo>
                  <a:lnTo>
                    <a:pt x="1" y="8207"/>
                  </a:lnTo>
                  <a:cubicBezTo>
                    <a:pt x="1" y="10639"/>
                    <a:pt x="12341" y="12584"/>
                    <a:pt x="27539" y="12584"/>
                  </a:cubicBezTo>
                  <a:cubicBezTo>
                    <a:pt x="42767" y="12584"/>
                    <a:pt x="55108" y="10639"/>
                    <a:pt x="55108" y="8207"/>
                  </a:cubicBezTo>
                  <a:lnTo>
                    <a:pt x="55108" y="1"/>
                  </a:lnTo>
                  <a:cubicBezTo>
                    <a:pt x="55108" y="2432"/>
                    <a:pt x="42767" y="4378"/>
                    <a:pt x="27539" y="4378"/>
                  </a:cubicBezTo>
                  <a:cubicBezTo>
                    <a:pt x="12341" y="4378"/>
                    <a:pt x="1" y="2432"/>
                    <a:pt x="1" y="1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336175" y="1522625"/>
              <a:ext cx="1377700" cy="222025"/>
            </a:xfrm>
            <a:custGeom>
              <a:avLst/>
              <a:gdLst/>
              <a:ahLst/>
              <a:cxnLst/>
              <a:rect l="l" t="t" r="r" b="b"/>
              <a:pathLst>
                <a:path w="55108" h="8881" extrusionOk="0">
                  <a:moveTo>
                    <a:pt x="27369" y="0"/>
                  </a:moveTo>
                  <a:cubicBezTo>
                    <a:pt x="14558" y="0"/>
                    <a:pt x="1788" y="1453"/>
                    <a:pt x="1" y="4458"/>
                  </a:cubicBezTo>
                  <a:cubicBezTo>
                    <a:pt x="1259" y="7414"/>
                    <a:pt x="14371" y="8880"/>
                    <a:pt x="27498" y="8880"/>
                  </a:cubicBezTo>
                  <a:cubicBezTo>
                    <a:pt x="40693" y="8880"/>
                    <a:pt x="53904" y="7398"/>
                    <a:pt x="55108" y="4458"/>
                  </a:cubicBezTo>
                  <a:cubicBezTo>
                    <a:pt x="53632" y="1521"/>
                    <a:pt x="40479" y="0"/>
                    <a:pt x="273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1945600" y="2122150"/>
              <a:ext cx="170200" cy="133750"/>
            </a:xfrm>
            <a:custGeom>
              <a:avLst/>
              <a:gdLst/>
              <a:ahLst/>
              <a:cxnLst/>
              <a:rect l="l" t="t" r="r" b="b"/>
              <a:pathLst>
                <a:path w="6808" h="5350" extrusionOk="0">
                  <a:moveTo>
                    <a:pt x="5837" y="0"/>
                  </a:moveTo>
                  <a:cubicBezTo>
                    <a:pt x="5792" y="0"/>
                    <a:pt x="5742" y="24"/>
                    <a:pt x="5684" y="82"/>
                  </a:cubicBezTo>
                  <a:cubicBezTo>
                    <a:pt x="5401" y="151"/>
                    <a:pt x="5103" y="172"/>
                    <a:pt x="4799" y="172"/>
                  </a:cubicBezTo>
                  <a:cubicBezTo>
                    <a:pt x="4333" y="172"/>
                    <a:pt x="3852" y="123"/>
                    <a:pt x="3388" y="123"/>
                  </a:cubicBezTo>
                  <a:cubicBezTo>
                    <a:pt x="2696" y="123"/>
                    <a:pt x="2039" y="233"/>
                    <a:pt x="1520" y="781"/>
                  </a:cubicBezTo>
                  <a:cubicBezTo>
                    <a:pt x="0" y="2088"/>
                    <a:pt x="578" y="4823"/>
                    <a:pt x="2553" y="5279"/>
                  </a:cubicBezTo>
                  <a:cubicBezTo>
                    <a:pt x="2765" y="5327"/>
                    <a:pt x="2972" y="5349"/>
                    <a:pt x="3171" y="5349"/>
                  </a:cubicBezTo>
                  <a:cubicBezTo>
                    <a:pt x="5405" y="5349"/>
                    <a:pt x="6807" y="2544"/>
                    <a:pt x="6110" y="507"/>
                  </a:cubicBezTo>
                  <a:cubicBezTo>
                    <a:pt x="6086" y="339"/>
                    <a:pt x="6005" y="0"/>
                    <a:pt x="5837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2070950" y="1852525"/>
              <a:ext cx="176350" cy="131375"/>
            </a:xfrm>
            <a:custGeom>
              <a:avLst/>
              <a:gdLst/>
              <a:ahLst/>
              <a:cxnLst/>
              <a:rect l="l" t="t" r="r" b="b"/>
              <a:pathLst>
                <a:path w="7054" h="5255" extrusionOk="0">
                  <a:moveTo>
                    <a:pt x="3287" y="1"/>
                  </a:moveTo>
                  <a:cubicBezTo>
                    <a:pt x="2785" y="1"/>
                    <a:pt x="2300" y="85"/>
                    <a:pt x="1886" y="259"/>
                  </a:cubicBezTo>
                  <a:cubicBezTo>
                    <a:pt x="0" y="1614"/>
                    <a:pt x="457" y="5255"/>
                    <a:pt x="3006" y="5255"/>
                  </a:cubicBezTo>
                  <a:cubicBezTo>
                    <a:pt x="3087" y="5255"/>
                    <a:pt x="3169" y="5251"/>
                    <a:pt x="3254" y="5244"/>
                  </a:cubicBezTo>
                  <a:cubicBezTo>
                    <a:pt x="3297" y="5246"/>
                    <a:pt x="3339" y="5248"/>
                    <a:pt x="3381" y="5248"/>
                  </a:cubicBezTo>
                  <a:cubicBezTo>
                    <a:pt x="4765" y="5248"/>
                    <a:pt x="5625" y="3822"/>
                    <a:pt x="6628" y="3055"/>
                  </a:cubicBezTo>
                  <a:cubicBezTo>
                    <a:pt x="6654" y="3081"/>
                    <a:pt x="6684" y="3092"/>
                    <a:pt x="6714" y="3092"/>
                  </a:cubicBezTo>
                  <a:cubicBezTo>
                    <a:pt x="6790" y="3092"/>
                    <a:pt x="6862" y="3021"/>
                    <a:pt x="6840" y="2934"/>
                  </a:cubicBezTo>
                  <a:cubicBezTo>
                    <a:pt x="7054" y="1060"/>
                    <a:pt x="5066" y="1"/>
                    <a:pt x="328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2111250" y="1957700"/>
              <a:ext cx="242350" cy="257525"/>
            </a:xfrm>
            <a:custGeom>
              <a:avLst/>
              <a:gdLst/>
              <a:ahLst/>
              <a:cxnLst/>
              <a:rect l="l" t="t" r="r" b="b"/>
              <a:pathLst>
                <a:path w="9694" h="10301" extrusionOk="0">
                  <a:moveTo>
                    <a:pt x="6127" y="1"/>
                  </a:moveTo>
                  <a:cubicBezTo>
                    <a:pt x="6111" y="1"/>
                    <a:pt x="6095" y="2"/>
                    <a:pt x="6080" y="3"/>
                  </a:cubicBezTo>
                  <a:cubicBezTo>
                    <a:pt x="4803" y="885"/>
                    <a:pt x="3709" y="3955"/>
                    <a:pt x="4408" y="5474"/>
                  </a:cubicBezTo>
                  <a:cubicBezTo>
                    <a:pt x="3972" y="5222"/>
                    <a:pt x="2826" y="4658"/>
                    <a:pt x="2094" y="4658"/>
                  </a:cubicBezTo>
                  <a:cubicBezTo>
                    <a:pt x="1856" y="4658"/>
                    <a:pt x="1662" y="4717"/>
                    <a:pt x="1551" y="4866"/>
                  </a:cubicBezTo>
                  <a:cubicBezTo>
                    <a:pt x="1277" y="5079"/>
                    <a:pt x="1307" y="5596"/>
                    <a:pt x="1125" y="5900"/>
                  </a:cubicBezTo>
                  <a:cubicBezTo>
                    <a:pt x="0" y="8028"/>
                    <a:pt x="213" y="10216"/>
                    <a:pt x="3040" y="10277"/>
                  </a:cubicBezTo>
                  <a:cubicBezTo>
                    <a:pt x="3162" y="10293"/>
                    <a:pt x="3280" y="10301"/>
                    <a:pt x="3394" y="10301"/>
                  </a:cubicBezTo>
                  <a:cubicBezTo>
                    <a:pt x="5429" y="10301"/>
                    <a:pt x="6087" y="7816"/>
                    <a:pt x="5137" y="6204"/>
                  </a:cubicBezTo>
                  <a:lnTo>
                    <a:pt x="5137" y="6204"/>
                  </a:lnTo>
                  <a:cubicBezTo>
                    <a:pt x="5693" y="6534"/>
                    <a:pt x="6257" y="6685"/>
                    <a:pt x="6787" y="6685"/>
                  </a:cubicBezTo>
                  <a:cubicBezTo>
                    <a:pt x="8259" y="6685"/>
                    <a:pt x="9470" y="5523"/>
                    <a:pt x="9514" y="3803"/>
                  </a:cubicBezTo>
                  <a:cubicBezTo>
                    <a:pt x="9694" y="2756"/>
                    <a:pt x="7135" y="1"/>
                    <a:pt x="6127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2281475" y="1796675"/>
              <a:ext cx="219925" cy="165650"/>
            </a:xfrm>
            <a:custGeom>
              <a:avLst/>
              <a:gdLst/>
              <a:ahLst/>
              <a:cxnLst/>
              <a:rect l="l" t="t" r="r" b="b"/>
              <a:pathLst>
                <a:path w="8797" h="6626" extrusionOk="0">
                  <a:moveTo>
                    <a:pt x="3328" y="0"/>
                  </a:moveTo>
                  <a:cubicBezTo>
                    <a:pt x="3068" y="0"/>
                    <a:pt x="2825" y="111"/>
                    <a:pt x="2614" y="395"/>
                  </a:cubicBezTo>
                  <a:cubicBezTo>
                    <a:pt x="1915" y="2523"/>
                    <a:pt x="0" y="6566"/>
                    <a:pt x="3830" y="6566"/>
                  </a:cubicBezTo>
                  <a:cubicBezTo>
                    <a:pt x="4019" y="6607"/>
                    <a:pt x="4205" y="6626"/>
                    <a:pt x="4387" y="6626"/>
                  </a:cubicBezTo>
                  <a:cubicBezTo>
                    <a:pt x="7041" y="6626"/>
                    <a:pt x="8797" y="2508"/>
                    <a:pt x="5866" y="1398"/>
                  </a:cubicBezTo>
                  <a:cubicBezTo>
                    <a:pt x="5150" y="1121"/>
                    <a:pt x="4152" y="0"/>
                    <a:pt x="3328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983575" y="1998225"/>
              <a:ext cx="199125" cy="127725"/>
            </a:xfrm>
            <a:custGeom>
              <a:avLst/>
              <a:gdLst/>
              <a:ahLst/>
              <a:cxnLst/>
              <a:rect l="l" t="t" r="r" b="b"/>
              <a:pathLst>
                <a:path w="7965" h="5109" extrusionOk="0">
                  <a:moveTo>
                    <a:pt x="3013" y="0"/>
                  </a:moveTo>
                  <a:cubicBezTo>
                    <a:pt x="2559" y="0"/>
                    <a:pt x="2100" y="90"/>
                    <a:pt x="1642" y="297"/>
                  </a:cubicBezTo>
                  <a:cubicBezTo>
                    <a:pt x="1" y="1148"/>
                    <a:pt x="214" y="4127"/>
                    <a:pt x="1794" y="4917"/>
                  </a:cubicBezTo>
                  <a:cubicBezTo>
                    <a:pt x="2068" y="5051"/>
                    <a:pt x="2342" y="5108"/>
                    <a:pt x="2612" y="5108"/>
                  </a:cubicBezTo>
                  <a:cubicBezTo>
                    <a:pt x="3572" y="5108"/>
                    <a:pt x="4487" y="4386"/>
                    <a:pt x="5199" y="3793"/>
                  </a:cubicBezTo>
                  <a:cubicBezTo>
                    <a:pt x="5503" y="3519"/>
                    <a:pt x="7965" y="2090"/>
                    <a:pt x="7022" y="1878"/>
                  </a:cubicBezTo>
                  <a:cubicBezTo>
                    <a:pt x="5906" y="948"/>
                    <a:pt x="4488" y="0"/>
                    <a:pt x="3013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902400" y="1411300"/>
              <a:ext cx="151600" cy="140100"/>
            </a:xfrm>
            <a:custGeom>
              <a:avLst/>
              <a:gdLst/>
              <a:ahLst/>
              <a:cxnLst/>
              <a:rect l="l" t="t" r="r" b="b"/>
              <a:pathLst>
                <a:path w="6064" h="5604" extrusionOk="0">
                  <a:moveTo>
                    <a:pt x="2764" y="0"/>
                  </a:moveTo>
                  <a:cubicBezTo>
                    <a:pt x="1422" y="0"/>
                    <a:pt x="1" y="1592"/>
                    <a:pt x="665" y="3409"/>
                  </a:cubicBezTo>
                  <a:cubicBezTo>
                    <a:pt x="1577" y="4868"/>
                    <a:pt x="3553" y="5020"/>
                    <a:pt x="5042" y="5537"/>
                  </a:cubicBezTo>
                  <a:cubicBezTo>
                    <a:pt x="5146" y="5583"/>
                    <a:pt x="5241" y="5603"/>
                    <a:pt x="5327" y="5603"/>
                  </a:cubicBezTo>
                  <a:cubicBezTo>
                    <a:pt x="5922" y="5603"/>
                    <a:pt x="6063" y="4628"/>
                    <a:pt x="5346" y="4442"/>
                  </a:cubicBezTo>
                  <a:cubicBezTo>
                    <a:pt x="4907" y="3945"/>
                    <a:pt x="5004" y="1697"/>
                    <a:pt x="4603" y="1697"/>
                  </a:cubicBezTo>
                  <a:cubicBezTo>
                    <a:pt x="4588" y="1697"/>
                    <a:pt x="4572" y="1700"/>
                    <a:pt x="4556" y="1707"/>
                  </a:cubicBezTo>
                  <a:cubicBezTo>
                    <a:pt x="4230" y="491"/>
                    <a:pt x="3509" y="0"/>
                    <a:pt x="276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2894350" y="1268300"/>
              <a:ext cx="308225" cy="154600"/>
            </a:xfrm>
            <a:custGeom>
              <a:avLst/>
              <a:gdLst/>
              <a:ahLst/>
              <a:cxnLst/>
              <a:rect l="l" t="t" r="r" b="b"/>
              <a:pathLst>
                <a:path w="12329" h="6184" extrusionOk="0">
                  <a:moveTo>
                    <a:pt x="3185" y="0"/>
                  </a:moveTo>
                  <a:cubicBezTo>
                    <a:pt x="913" y="0"/>
                    <a:pt x="1" y="4736"/>
                    <a:pt x="4692" y="4736"/>
                  </a:cubicBezTo>
                  <a:cubicBezTo>
                    <a:pt x="5138" y="4736"/>
                    <a:pt x="5634" y="4694"/>
                    <a:pt x="6185" y="4600"/>
                  </a:cubicBezTo>
                  <a:cubicBezTo>
                    <a:pt x="6215" y="4722"/>
                    <a:pt x="6215" y="4874"/>
                    <a:pt x="6276" y="4995"/>
                  </a:cubicBezTo>
                  <a:cubicBezTo>
                    <a:pt x="6201" y="5170"/>
                    <a:pt x="6044" y="6045"/>
                    <a:pt x="6244" y="6045"/>
                  </a:cubicBezTo>
                  <a:cubicBezTo>
                    <a:pt x="6287" y="6045"/>
                    <a:pt x="6347" y="6004"/>
                    <a:pt x="6428" y="5907"/>
                  </a:cubicBezTo>
                  <a:cubicBezTo>
                    <a:pt x="6428" y="5573"/>
                    <a:pt x="6519" y="5238"/>
                    <a:pt x="6610" y="4934"/>
                  </a:cubicBezTo>
                  <a:cubicBezTo>
                    <a:pt x="7279" y="5421"/>
                    <a:pt x="7978" y="6089"/>
                    <a:pt x="8860" y="6181"/>
                  </a:cubicBezTo>
                  <a:cubicBezTo>
                    <a:pt x="8902" y="6182"/>
                    <a:pt x="8945" y="6183"/>
                    <a:pt x="8987" y="6183"/>
                  </a:cubicBezTo>
                  <a:cubicBezTo>
                    <a:pt x="11213" y="6183"/>
                    <a:pt x="12328" y="3837"/>
                    <a:pt x="10896" y="2077"/>
                  </a:cubicBezTo>
                  <a:cubicBezTo>
                    <a:pt x="10534" y="1806"/>
                    <a:pt x="10096" y="1686"/>
                    <a:pt x="9640" y="1686"/>
                  </a:cubicBezTo>
                  <a:cubicBezTo>
                    <a:pt x="8411" y="1686"/>
                    <a:pt x="7048" y="2558"/>
                    <a:pt x="6671" y="3688"/>
                  </a:cubicBezTo>
                  <a:cubicBezTo>
                    <a:pt x="5490" y="947"/>
                    <a:pt x="4202" y="0"/>
                    <a:pt x="318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037550" y="1211700"/>
              <a:ext cx="126925" cy="107025"/>
            </a:xfrm>
            <a:custGeom>
              <a:avLst/>
              <a:gdLst/>
              <a:ahLst/>
              <a:cxnLst/>
              <a:rect l="l" t="t" r="r" b="b"/>
              <a:pathLst>
                <a:path w="5077" h="4281" extrusionOk="0">
                  <a:moveTo>
                    <a:pt x="3016" y="1"/>
                  </a:moveTo>
                  <a:cubicBezTo>
                    <a:pt x="1733" y="1"/>
                    <a:pt x="745" y="1433"/>
                    <a:pt x="578" y="2791"/>
                  </a:cubicBezTo>
                  <a:cubicBezTo>
                    <a:pt x="487" y="3247"/>
                    <a:pt x="1" y="3946"/>
                    <a:pt x="517" y="4280"/>
                  </a:cubicBezTo>
                  <a:cubicBezTo>
                    <a:pt x="1885" y="3946"/>
                    <a:pt x="3739" y="4159"/>
                    <a:pt x="4803" y="3065"/>
                  </a:cubicBezTo>
                  <a:cubicBezTo>
                    <a:pt x="5077" y="2214"/>
                    <a:pt x="4834" y="967"/>
                    <a:pt x="4135" y="359"/>
                  </a:cubicBezTo>
                  <a:cubicBezTo>
                    <a:pt x="3747" y="110"/>
                    <a:pt x="3370" y="1"/>
                    <a:pt x="301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025125" y="1431775"/>
              <a:ext cx="265675" cy="152300"/>
            </a:xfrm>
            <a:custGeom>
              <a:avLst/>
              <a:gdLst/>
              <a:ahLst/>
              <a:cxnLst/>
              <a:rect l="l" t="t" r="r" b="b"/>
              <a:pathLst>
                <a:path w="10627" h="6092" extrusionOk="0">
                  <a:moveTo>
                    <a:pt x="4449" y="2408"/>
                  </a:moveTo>
                  <a:cubicBezTo>
                    <a:pt x="4480" y="2894"/>
                    <a:pt x="4388" y="3441"/>
                    <a:pt x="4084" y="3867"/>
                  </a:cubicBezTo>
                  <a:cubicBezTo>
                    <a:pt x="4115" y="3380"/>
                    <a:pt x="4206" y="2894"/>
                    <a:pt x="4449" y="2438"/>
                  </a:cubicBezTo>
                  <a:cubicBezTo>
                    <a:pt x="4449" y="2438"/>
                    <a:pt x="4449" y="2408"/>
                    <a:pt x="4449" y="2408"/>
                  </a:cubicBezTo>
                  <a:close/>
                  <a:moveTo>
                    <a:pt x="3642" y="1"/>
                  </a:moveTo>
                  <a:cubicBezTo>
                    <a:pt x="2614" y="1"/>
                    <a:pt x="1369" y="1255"/>
                    <a:pt x="1106" y="2347"/>
                  </a:cubicBezTo>
                  <a:cubicBezTo>
                    <a:pt x="1" y="2913"/>
                    <a:pt x="1979" y="4818"/>
                    <a:pt x="3204" y="4818"/>
                  </a:cubicBezTo>
                  <a:cubicBezTo>
                    <a:pt x="3361" y="4818"/>
                    <a:pt x="3505" y="4787"/>
                    <a:pt x="3629" y="4718"/>
                  </a:cubicBezTo>
                  <a:cubicBezTo>
                    <a:pt x="4145" y="5538"/>
                    <a:pt x="5422" y="5812"/>
                    <a:pt x="6303" y="6086"/>
                  </a:cubicBezTo>
                  <a:cubicBezTo>
                    <a:pt x="6355" y="6089"/>
                    <a:pt x="6407" y="6091"/>
                    <a:pt x="6459" y="6091"/>
                  </a:cubicBezTo>
                  <a:cubicBezTo>
                    <a:pt x="8901" y="6091"/>
                    <a:pt x="10626" y="1929"/>
                    <a:pt x="8066" y="857"/>
                  </a:cubicBezTo>
                  <a:lnTo>
                    <a:pt x="8036" y="857"/>
                  </a:lnTo>
                  <a:cubicBezTo>
                    <a:pt x="7586" y="694"/>
                    <a:pt x="7086" y="591"/>
                    <a:pt x="6590" y="591"/>
                  </a:cubicBezTo>
                  <a:cubicBezTo>
                    <a:pt x="5981" y="591"/>
                    <a:pt x="5377" y="746"/>
                    <a:pt x="4875" y="1131"/>
                  </a:cubicBezTo>
                  <a:cubicBezTo>
                    <a:pt x="4621" y="318"/>
                    <a:pt x="4159" y="1"/>
                    <a:pt x="3642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453975" y="1636200"/>
              <a:ext cx="189100" cy="149775"/>
            </a:xfrm>
            <a:custGeom>
              <a:avLst/>
              <a:gdLst/>
              <a:ahLst/>
              <a:cxnLst/>
              <a:rect l="l" t="t" r="r" b="b"/>
              <a:pathLst>
                <a:path w="7564" h="5991" extrusionOk="0">
                  <a:moveTo>
                    <a:pt x="1566" y="0"/>
                  </a:moveTo>
                  <a:cubicBezTo>
                    <a:pt x="1499" y="0"/>
                    <a:pt x="1429" y="52"/>
                    <a:pt x="1429" y="127"/>
                  </a:cubicBezTo>
                  <a:cubicBezTo>
                    <a:pt x="61" y="2954"/>
                    <a:pt x="1" y="5021"/>
                    <a:pt x="3496" y="5903"/>
                  </a:cubicBezTo>
                  <a:cubicBezTo>
                    <a:pt x="3716" y="5963"/>
                    <a:pt x="3933" y="5991"/>
                    <a:pt x="4142" y="5991"/>
                  </a:cubicBezTo>
                  <a:cubicBezTo>
                    <a:pt x="6160" y="5991"/>
                    <a:pt x="7564" y="3393"/>
                    <a:pt x="6049" y="1769"/>
                  </a:cubicBezTo>
                  <a:cubicBezTo>
                    <a:pt x="4925" y="644"/>
                    <a:pt x="3131" y="583"/>
                    <a:pt x="1672" y="67"/>
                  </a:cubicBezTo>
                  <a:cubicBezTo>
                    <a:pt x="1649" y="20"/>
                    <a:pt x="1608" y="0"/>
                    <a:pt x="156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583425" y="1831900"/>
              <a:ext cx="188025" cy="155025"/>
            </a:xfrm>
            <a:custGeom>
              <a:avLst/>
              <a:gdLst/>
              <a:ahLst/>
              <a:cxnLst/>
              <a:rect l="l" t="t" r="r" b="b"/>
              <a:pathLst>
                <a:path w="7521" h="6201" extrusionOk="0">
                  <a:moveTo>
                    <a:pt x="1068" y="0"/>
                  </a:moveTo>
                  <a:cubicBezTo>
                    <a:pt x="604" y="0"/>
                    <a:pt x="0" y="165"/>
                    <a:pt x="355" y="415"/>
                  </a:cubicBezTo>
                  <a:cubicBezTo>
                    <a:pt x="507" y="2543"/>
                    <a:pt x="294" y="5856"/>
                    <a:pt x="3121" y="6190"/>
                  </a:cubicBezTo>
                  <a:cubicBezTo>
                    <a:pt x="3208" y="6197"/>
                    <a:pt x="3294" y="6200"/>
                    <a:pt x="3378" y="6200"/>
                  </a:cubicBezTo>
                  <a:cubicBezTo>
                    <a:pt x="6351" y="6200"/>
                    <a:pt x="7521" y="2128"/>
                    <a:pt x="5127" y="385"/>
                  </a:cubicBezTo>
                  <a:cubicBezTo>
                    <a:pt x="4655" y="110"/>
                    <a:pt x="4138" y="38"/>
                    <a:pt x="3608" y="38"/>
                  </a:cubicBezTo>
                  <a:cubicBezTo>
                    <a:pt x="3028" y="38"/>
                    <a:pt x="2432" y="124"/>
                    <a:pt x="1861" y="124"/>
                  </a:cubicBezTo>
                  <a:cubicBezTo>
                    <a:pt x="1743" y="124"/>
                    <a:pt x="1625" y="120"/>
                    <a:pt x="1510" y="111"/>
                  </a:cubicBezTo>
                  <a:cubicBezTo>
                    <a:pt x="1462" y="35"/>
                    <a:pt x="1280" y="0"/>
                    <a:pt x="106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3023125" y="1165950"/>
              <a:ext cx="1550" cy="12950"/>
            </a:xfrm>
            <a:custGeom>
              <a:avLst/>
              <a:gdLst/>
              <a:ahLst/>
              <a:cxnLst/>
              <a:rect l="l" t="t" r="r" b="b"/>
              <a:pathLst>
                <a:path w="62" h="518" extrusionOk="0">
                  <a:moveTo>
                    <a:pt x="61" y="1"/>
                  </a:moveTo>
                  <a:cubicBezTo>
                    <a:pt x="31" y="31"/>
                    <a:pt x="31" y="31"/>
                    <a:pt x="0" y="31"/>
                  </a:cubicBezTo>
                  <a:cubicBezTo>
                    <a:pt x="0" y="153"/>
                    <a:pt x="0" y="275"/>
                    <a:pt x="31" y="366"/>
                  </a:cubicBezTo>
                  <a:cubicBezTo>
                    <a:pt x="31" y="426"/>
                    <a:pt x="61" y="457"/>
                    <a:pt x="61" y="518"/>
                  </a:cubicBezTo>
                  <a:cubicBezTo>
                    <a:pt x="61" y="335"/>
                    <a:pt x="61" y="183"/>
                    <a:pt x="6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3019325" y="1134800"/>
              <a:ext cx="775" cy="8400"/>
            </a:xfrm>
            <a:custGeom>
              <a:avLst/>
              <a:gdLst/>
              <a:ahLst/>
              <a:cxnLst/>
              <a:rect l="l" t="t" r="r" b="b"/>
              <a:pathLst>
                <a:path w="31" h="336" extrusionOk="0">
                  <a:moveTo>
                    <a:pt x="31" y="1"/>
                  </a:moveTo>
                  <a:cubicBezTo>
                    <a:pt x="0" y="122"/>
                    <a:pt x="0" y="214"/>
                    <a:pt x="0" y="305"/>
                  </a:cubicBezTo>
                  <a:cubicBezTo>
                    <a:pt x="31" y="305"/>
                    <a:pt x="31" y="335"/>
                    <a:pt x="31" y="335"/>
                  </a:cubicBezTo>
                  <a:cubicBezTo>
                    <a:pt x="31" y="214"/>
                    <a:pt x="31" y="122"/>
                    <a:pt x="3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3011725" y="1091500"/>
              <a:ext cx="3050" cy="4575"/>
            </a:xfrm>
            <a:custGeom>
              <a:avLst/>
              <a:gdLst/>
              <a:ahLst/>
              <a:cxnLst/>
              <a:rect l="l" t="t" r="r" b="b"/>
              <a:pathLst>
                <a:path w="122" h="183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61"/>
                    <a:pt x="61" y="91"/>
                    <a:pt x="92" y="122"/>
                  </a:cubicBezTo>
                  <a:cubicBezTo>
                    <a:pt x="92" y="152"/>
                    <a:pt x="92" y="152"/>
                    <a:pt x="122" y="183"/>
                  </a:cubicBezTo>
                  <a:cubicBezTo>
                    <a:pt x="122" y="91"/>
                    <a:pt x="61" y="31"/>
                    <a:pt x="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994250" y="1073250"/>
              <a:ext cx="2300" cy="3825"/>
            </a:xfrm>
            <a:custGeom>
              <a:avLst/>
              <a:gdLst/>
              <a:ahLst/>
              <a:cxnLst/>
              <a:rect l="l" t="t" r="r" b="b"/>
              <a:pathLst>
                <a:path w="92" h="153" extrusionOk="0">
                  <a:moveTo>
                    <a:pt x="0" y="1"/>
                  </a:moveTo>
                  <a:cubicBezTo>
                    <a:pt x="0" y="61"/>
                    <a:pt x="31" y="92"/>
                    <a:pt x="31" y="92"/>
                  </a:cubicBezTo>
                  <a:cubicBezTo>
                    <a:pt x="61" y="122"/>
                    <a:pt x="61" y="122"/>
                    <a:pt x="91" y="153"/>
                  </a:cubicBezTo>
                  <a:cubicBezTo>
                    <a:pt x="61" y="92"/>
                    <a:pt x="31" y="61"/>
                    <a:pt x="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990400" y="974850"/>
              <a:ext cx="129200" cy="100700"/>
            </a:xfrm>
            <a:custGeom>
              <a:avLst/>
              <a:gdLst/>
              <a:ahLst/>
              <a:cxnLst/>
              <a:rect l="l" t="t" r="r" b="b"/>
              <a:pathLst>
                <a:path w="5168" h="4028" extrusionOk="0">
                  <a:moveTo>
                    <a:pt x="2654" y="0"/>
                  </a:moveTo>
                  <a:cubicBezTo>
                    <a:pt x="1357" y="0"/>
                    <a:pt x="1" y="1024"/>
                    <a:pt x="367" y="3663"/>
                  </a:cubicBezTo>
                  <a:cubicBezTo>
                    <a:pt x="428" y="3785"/>
                    <a:pt x="519" y="3876"/>
                    <a:pt x="580" y="3997"/>
                  </a:cubicBezTo>
                  <a:cubicBezTo>
                    <a:pt x="580" y="4028"/>
                    <a:pt x="580" y="4028"/>
                    <a:pt x="610" y="4028"/>
                  </a:cubicBezTo>
                  <a:cubicBezTo>
                    <a:pt x="610" y="4028"/>
                    <a:pt x="610" y="3997"/>
                    <a:pt x="610" y="3997"/>
                  </a:cubicBezTo>
                  <a:cubicBezTo>
                    <a:pt x="1826" y="3298"/>
                    <a:pt x="3619" y="3663"/>
                    <a:pt x="4592" y="2447"/>
                  </a:cubicBezTo>
                  <a:cubicBezTo>
                    <a:pt x="5167" y="1009"/>
                    <a:pt x="3940" y="0"/>
                    <a:pt x="265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828950" y="927600"/>
              <a:ext cx="151650" cy="117625"/>
            </a:xfrm>
            <a:custGeom>
              <a:avLst/>
              <a:gdLst/>
              <a:ahLst/>
              <a:cxnLst/>
              <a:rect l="l" t="t" r="r" b="b"/>
              <a:pathLst>
                <a:path w="6066" h="4705" extrusionOk="0">
                  <a:moveTo>
                    <a:pt x="2982" y="0"/>
                  </a:moveTo>
                  <a:cubicBezTo>
                    <a:pt x="759" y="0"/>
                    <a:pt x="1" y="4588"/>
                    <a:pt x="2934" y="4702"/>
                  </a:cubicBezTo>
                  <a:cubicBezTo>
                    <a:pt x="2969" y="4704"/>
                    <a:pt x="3003" y="4705"/>
                    <a:pt x="3037" y="4705"/>
                  </a:cubicBezTo>
                  <a:cubicBezTo>
                    <a:pt x="4140" y="4705"/>
                    <a:pt x="4967" y="3770"/>
                    <a:pt x="5822" y="3121"/>
                  </a:cubicBezTo>
                  <a:cubicBezTo>
                    <a:pt x="5883" y="3182"/>
                    <a:pt x="5974" y="3213"/>
                    <a:pt x="6065" y="3213"/>
                  </a:cubicBezTo>
                  <a:cubicBezTo>
                    <a:pt x="5974" y="2939"/>
                    <a:pt x="5944" y="2635"/>
                    <a:pt x="5883" y="2331"/>
                  </a:cubicBezTo>
                  <a:cubicBezTo>
                    <a:pt x="5731" y="2240"/>
                    <a:pt x="5822" y="1906"/>
                    <a:pt x="5792" y="1754"/>
                  </a:cubicBezTo>
                  <a:cubicBezTo>
                    <a:pt x="5761" y="1602"/>
                    <a:pt x="5761" y="1450"/>
                    <a:pt x="5761" y="1328"/>
                  </a:cubicBezTo>
                  <a:cubicBezTo>
                    <a:pt x="5700" y="1511"/>
                    <a:pt x="5670" y="1693"/>
                    <a:pt x="5640" y="1906"/>
                  </a:cubicBezTo>
                  <a:cubicBezTo>
                    <a:pt x="4644" y="520"/>
                    <a:pt x="3730" y="0"/>
                    <a:pt x="2982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2949400" y="928875"/>
              <a:ext cx="3075" cy="3075"/>
            </a:xfrm>
            <a:custGeom>
              <a:avLst/>
              <a:gdLst/>
              <a:ahLst/>
              <a:cxnLst/>
              <a:rect l="l" t="t" r="r" b="b"/>
              <a:pathLst>
                <a:path w="123" h="123" extrusionOk="0">
                  <a:moveTo>
                    <a:pt x="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62" y="61"/>
                    <a:pt x="92" y="92"/>
                    <a:pt x="122" y="122"/>
                  </a:cubicBezTo>
                  <a:cubicBezTo>
                    <a:pt x="92" y="61"/>
                    <a:pt x="31" y="31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2944850" y="920525"/>
              <a:ext cx="10675" cy="8375"/>
            </a:xfrm>
            <a:custGeom>
              <a:avLst/>
              <a:gdLst/>
              <a:ahLst/>
              <a:cxnLst/>
              <a:rect l="l" t="t" r="r" b="b"/>
              <a:pathLst>
                <a:path w="427" h="335" extrusionOk="0">
                  <a:moveTo>
                    <a:pt x="0" y="0"/>
                  </a:moveTo>
                  <a:lnTo>
                    <a:pt x="0" y="0"/>
                  </a:lnTo>
                  <a:cubicBezTo>
                    <a:pt x="31" y="31"/>
                    <a:pt x="61" y="61"/>
                    <a:pt x="122" y="91"/>
                  </a:cubicBezTo>
                  <a:cubicBezTo>
                    <a:pt x="183" y="152"/>
                    <a:pt x="274" y="243"/>
                    <a:pt x="365" y="304"/>
                  </a:cubicBezTo>
                  <a:cubicBezTo>
                    <a:pt x="377" y="304"/>
                    <a:pt x="385" y="304"/>
                    <a:pt x="391" y="306"/>
                  </a:cubicBezTo>
                  <a:lnTo>
                    <a:pt x="391" y="306"/>
                  </a:lnTo>
                  <a:cubicBezTo>
                    <a:pt x="255" y="194"/>
                    <a:pt x="141" y="84"/>
                    <a:pt x="0" y="0"/>
                  </a:cubicBezTo>
                  <a:close/>
                  <a:moveTo>
                    <a:pt x="391" y="306"/>
                  </a:moveTo>
                  <a:cubicBezTo>
                    <a:pt x="402" y="316"/>
                    <a:pt x="414" y="325"/>
                    <a:pt x="426" y="335"/>
                  </a:cubicBezTo>
                  <a:cubicBezTo>
                    <a:pt x="408" y="316"/>
                    <a:pt x="400" y="309"/>
                    <a:pt x="391" y="306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3029950" y="1067825"/>
              <a:ext cx="123900" cy="115650"/>
            </a:xfrm>
            <a:custGeom>
              <a:avLst/>
              <a:gdLst/>
              <a:ahLst/>
              <a:cxnLst/>
              <a:rect l="l" t="t" r="r" b="b"/>
              <a:pathLst>
                <a:path w="4956" h="4626" extrusionOk="0">
                  <a:moveTo>
                    <a:pt x="2120" y="0"/>
                  </a:moveTo>
                  <a:cubicBezTo>
                    <a:pt x="1285" y="0"/>
                    <a:pt x="508" y="384"/>
                    <a:pt x="214" y="1282"/>
                  </a:cubicBezTo>
                  <a:cubicBezTo>
                    <a:pt x="1" y="2376"/>
                    <a:pt x="1" y="3531"/>
                    <a:pt x="1" y="4625"/>
                  </a:cubicBezTo>
                  <a:cubicBezTo>
                    <a:pt x="578" y="4503"/>
                    <a:pt x="1156" y="4260"/>
                    <a:pt x="1764" y="4260"/>
                  </a:cubicBezTo>
                  <a:cubicBezTo>
                    <a:pt x="3132" y="4230"/>
                    <a:pt x="4955" y="3409"/>
                    <a:pt x="4803" y="1829"/>
                  </a:cubicBezTo>
                  <a:cubicBezTo>
                    <a:pt x="4522" y="721"/>
                    <a:pt x="3265" y="0"/>
                    <a:pt x="212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847675" y="787875"/>
              <a:ext cx="170150" cy="142550"/>
            </a:xfrm>
            <a:custGeom>
              <a:avLst/>
              <a:gdLst/>
              <a:ahLst/>
              <a:cxnLst/>
              <a:rect l="l" t="t" r="r" b="b"/>
              <a:pathLst>
                <a:path w="6806" h="5702" extrusionOk="0">
                  <a:moveTo>
                    <a:pt x="4245" y="0"/>
                  </a:moveTo>
                  <a:cubicBezTo>
                    <a:pt x="2148" y="0"/>
                    <a:pt x="0" y="3285"/>
                    <a:pt x="3553" y="5002"/>
                  </a:cubicBezTo>
                  <a:cubicBezTo>
                    <a:pt x="3574" y="4987"/>
                    <a:pt x="3595" y="4980"/>
                    <a:pt x="3616" y="4980"/>
                  </a:cubicBezTo>
                  <a:cubicBezTo>
                    <a:pt x="3716" y="4980"/>
                    <a:pt x="3812" y="5134"/>
                    <a:pt x="3887" y="5185"/>
                  </a:cubicBezTo>
                  <a:cubicBezTo>
                    <a:pt x="4100" y="5337"/>
                    <a:pt x="4343" y="5549"/>
                    <a:pt x="4556" y="5701"/>
                  </a:cubicBezTo>
                  <a:cubicBezTo>
                    <a:pt x="5286" y="4182"/>
                    <a:pt x="6805" y="2783"/>
                    <a:pt x="5924" y="960"/>
                  </a:cubicBezTo>
                  <a:cubicBezTo>
                    <a:pt x="5464" y="280"/>
                    <a:pt x="4857" y="0"/>
                    <a:pt x="424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847300" y="1043600"/>
              <a:ext cx="162175" cy="95775"/>
            </a:xfrm>
            <a:custGeom>
              <a:avLst/>
              <a:gdLst/>
              <a:ahLst/>
              <a:cxnLst/>
              <a:rect l="l" t="t" r="r" b="b"/>
              <a:pathLst>
                <a:path w="6487" h="3831" extrusionOk="0">
                  <a:moveTo>
                    <a:pt x="3155" y="0"/>
                  </a:moveTo>
                  <a:cubicBezTo>
                    <a:pt x="1355" y="0"/>
                    <a:pt x="0" y="3319"/>
                    <a:pt x="2109" y="3801"/>
                  </a:cubicBezTo>
                  <a:cubicBezTo>
                    <a:pt x="2239" y="3821"/>
                    <a:pt x="2368" y="3831"/>
                    <a:pt x="2496" y="3831"/>
                  </a:cubicBezTo>
                  <a:cubicBezTo>
                    <a:pt x="3117" y="3831"/>
                    <a:pt x="3718" y="3612"/>
                    <a:pt x="4298" y="3436"/>
                  </a:cubicBezTo>
                  <a:cubicBezTo>
                    <a:pt x="5118" y="3254"/>
                    <a:pt x="5909" y="2919"/>
                    <a:pt x="6486" y="2281"/>
                  </a:cubicBezTo>
                  <a:cubicBezTo>
                    <a:pt x="6365" y="2068"/>
                    <a:pt x="6243" y="1825"/>
                    <a:pt x="6121" y="1612"/>
                  </a:cubicBezTo>
                  <a:cubicBezTo>
                    <a:pt x="5574" y="609"/>
                    <a:pt x="4298" y="92"/>
                    <a:pt x="3203" y="1"/>
                  </a:cubicBezTo>
                  <a:cubicBezTo>
                    <a:pt x="3187" y="1"/>
                    <a:pt x="3171" y="0"/>
                    <a:pt x="315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886700" y="1158800"/>
              <a:ext cx="161325" cy="109550"/>
            </a:xfrm>
            <a:custGeom>
              <a:avLst/>
              <a:gdLst/>
              <a:ahLst/>
              <a:cxnLst/>
              <a:rect l="l" t="t" r="r" b="b"/>
              <a:pathLst>
                <a:path w="6453" h="4382" extrusionOk="0">
                  <a:moveTo>
                    <a:pt x="2367" y="0"/>
                  </a:moveTo>
                  <a:cubicBezTo>
                    <a:pt x="1357" y="0"/>
                    <a:pt x="409" y="378"/>
                    <a:pt x="199" y="1412"/>
                  </a:cubicBezTo>
                  <a:cubicBezTo>
                    <a:pt x="0" y="3055"/>
                    <a:pt x="1096" y="4381"/>
                    <a:pt x="2723" y="4381"/>
                  </a:cubicBezTo>
                  <a:cubicBezTo>
                    <a:pt x="2842" y="4381"/>
                    <a:pt x="2963" y="4374"/>
                    <a:pt x="3086" y="4360"/>
                  </a:cubicBezTo>
                  <a:cubicBezTo>
                    <a:pt x="3152" y="4366"/>
                    <a:pt x="3216" y="4369"/>
                    <a:pt x="3280" y="4369"/>
                  </a:cubicBezTo>
                  <a:cubicBezTo>
                    <a:pt x="4135" y="4369"/>
                    <a:pt x="4850" y="3835"/>
                    <a:pt x="5670" y="3722"/>
                  </a:cubicBezTo>
                  <a:cubicBezTo>
                    <a:pt x="5764" y="3733"/>
                    <a:pt x="5922" y="3754"/>
                    <a:pt x="6061" y="3754"/>
                  </a:cubicBezTo>
                  <a:cubicBezTo>
                    <a:pt x="6281" y="3754"/>
                    <a:pt x="6452" y="3702"/>
                    <a:pt x="6248" y="3478"/>
                  </a:cubicBezTo>
                  <a:cubicBezTo>
                    <a:pt x="5883" y="2445"/>
                    <a:pt x="5396" y="1108"/>
                    <a:pt x="4424" y="500"/>
                  </a:cubicBezTo>
                  <a:cubicBezTo>
                    <a:pt x="3883" y="204"/>
                    <a:pt x="3108" y="0"/>
                    <a:pt x="2367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2976000" y="878150"/>
              <a:ext cx="83350" cy="129775"/>
            </a:xfrm>
            <a:custGeom>
              <a:avLst/>
              <a:gdLst/>
              <a:ahLst/>
              <a:cxnLst/>
              <a:rect l="l" t="t" r="r" b="b"/>
              <a:pathLst>
                <a:path w="3334" h="5191" extrusionOk="0">
                  <a:moveTo>
                    <a:pt x="1313" y="1"/>
                  </a:moveTo>
                  <a:cubicBezTo>
                    <a:pt x="865" y="1"/>
                    <a:pt x="478" y="274"/>
                    <a:pt x="335" y="966"/>
                  </a:cubicBezTo>
                  <a:cubicBezTo>
                    <a:pt x="1" y="1938"/>
                    <a:pt x="183" y="2972"/>
                    <a:pt x="153" y="3975"/>
                  </a:cubicBezTo>
                  <a:cubicBezTo>
                    <a:pt x="153" y="4248"/>
                    <a:pt x="244" y="4522"/>
                    <a:pt x="153" y="4765"/>
                  </a:cubicBezTo>
                  <a:cubicBezTo>
                    <a:pt x="183" y="4917"/>
                    <a:pt x="244" y="5069"/>
                    <a:pt x="274" y="5191"/>
                  </a:cubicBezTo>
                  <a:cubicBezTo>
                    <a:pt x="882" y="4948"/>
                    <a:pt x="1338" y="4309"/>
                    <a:pt x="1885" y="3944"/>
                  </a:cubicBezTo>
                  <a:cubicBezTo>
                    <a:pt x="2493" y="3458"/>
                    <a:pt x="3192" y="2941"/>
                    <a:pt x="3253" y="2090"/>
                  </a:cubicBezTo>
                  <a:cubicBezTo>
                    <a:pt x="3334" y="1079"/>
                    <a:pt x="2204" y="1"/>
                    <a:pt x="1313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268050" y="1417600"/>
              <a:ext cx="243850" cy="137450"/>
            </a:xfrm>
            <a:custGeom>
              <a:avLst/>
              <a:gdLst/>
              <a:ahLst/>
              <a:cxnLst/>
              <a:rect l="l" t="t" r="r" b="b"/>
              <a:pathLst>
                <a:path w="9754" h="5498" extrusionOk="0">
                  <a:moveTo>
                    <a:pt x="4232" y="0"/>
                  </a:moveTo>
                  <a:cubicBezTo>
                    <a:pt x="3094" y="0"/>
                    <a:pt x="1817" y="605"/>
                    <a:pt x="659" y="2215"/>
                  </a:cubicBezTo>
                  <a:cubicBezTo>
                    <a:pt x="416" y="2306"/>
                    <a:pt x="143" y="2549"/>
                    <a:pt x="173" y="2823"/>
                  </a:cubicBezTo>
                  <a:cubicBezTo>
                    <a:pt x="1" y="2946"/>
                    <a:pt x="127" y="3168"/>
                    <a:pt x="294" y="3168"/>
                  </a:cubicBezTo>
                  <a:cubicBezTo>
                    <a:pt x="334" y="3168"/>
                    <a:pt x="376" y="3156"/>
                    <a:pt x="416" y="3127"/>
                  </a:cubicBezTo>
                  <a:cubicBezTo>
                    <a:pt x="1328" y="4160"/>
                    <a:pt x="2635" y="5011"/>
                    <a:pt x="3912" y="5497"/>
                  </a:cubicBezTo>
                  <a:cubicBezTo>
                    <a:pt x="9753" y="5316"/>
                    <a:pt x="7606" y="0"/>
                    <a:pt x="4232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3112525" y="2009975"/>
              <a:ext cx="260175" cy="154725"/>
            </a:xfrm>
            <a:custGeom>
              <a:avLst/>
              <a:gdLst/>
              <a:ahLst/>
              <a:cxnLst/>
              <a:rect l="l" t="t" r="r" b="b"/>
              <a:pathLst>
                <a:path w="10407" h="6189" extrusionOk="0">
                  <a:moveTo>
                    <a:pt x="5245" y="0"/>
                  </a:moveTo>
                  <a:cubicBezTo>
                    <a:pt x="4323" y="0"/>
                    <a:pt x="3311" y="513"/>
                    <a:pt x="2382" y="1833"/>
                  </a:cubicBezTo>
                  <a:cubicBezTo>
                    <a:pt x="1" y="3656"/>
                    <a:pt x="2310" y="6189"/>
                    <a:pt x="4664" y="6189"/>
                  </a:cubicBezTo>
                  <a:cubicBezTo>
                    <a:pt x="4744" y="6189"/>
                    <a:pt x="4825" y="6186"/>
                    <a:pt x="4905" y="6180"/>
                  </a:cubicBezTo>
                  <a:cubicBezTo>
                    <a:pt x="10406" y="5758"/>
                    <a:pt x="8335" y="0"/>
                    <a:pt x="524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2987400" y="2238425"/>
              <a:ext cx="204450" cy="177575"/>
            </a:xfrm>
            <a:custGeom>
              <a:avLst/>
              <a:gdLst/>
              <a:ahLst/>
              <a:cxnLst/>
              <a:rect l="l" t="t" r="r" b="b"/>
              <a:pathLst>
                <a:path w="8178" h="7103" extrusionOk="0">
                  <a:moveTo>
                    <a:pt x="5534" y="1"/>
                  </a:moveTo>
                  <a:cubicBezTo>
                    <a:pt x="5051" y="1"/>
                    <a:pt x="4498" y="504"/>
                    <a:pt x="4104" y="689"/>
                  </a:cubicBezTo>
                  <a:cubicBezTo>
                    <a:pt x="517" y="2239"/>
                    <a:pt x="1" y="6556"/>
                    <a:pt x="4438" y="7103"/>
                  </a:cubicBezTo>
                  <a:cubicBezTo>
                    <a:pt x="8177" y="7072"/>
                    <a:pt x="6749" y="2331"/>
                    <a:pt x="5958" y="172"/>
                  </a:cubicBezTo>
                  <a:cubicBezTo>
                    <a:pt x="5828" y="50"/>
                    <a:pt x="5684" y="1"/>
                    <a:pt x="553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892150" y="1904475"/>
              <a:ext cx="218375" cy="165025"/>
            </a:xfrm>
            <a:custGeom>
              <a:avLst/>
              <a:gdLst/>
              <a:ahLst/>
              <a:cxnLst/>
              <a:rect l="l" t="t" r="r" b="b"/>
              <a:pathLst>
                <a:path w="8735" h="6601" extrusionOk="0">
                  <a:moveTo>
                    <a:pt x="6611" y="1"/>
                  </a:moveTo>
                  <a:cubicBezTo>
                    <a:pt x="6565" y="1"/>
                    <a:pt x="6519" y="21"/>
                    <a:pt x="6485" y="65"/>
                  </a:cubicBezTo>
                  <a:cubicBezTo>
                    <a:pt x="6413" y="62"/>
                    <a:pt x="6342" y="61"/>
                    <a:pt x="6271" y="61"/>
                  </a:cubicBezTo>
                  <a:cubicBezTo>
                    <a:pt x="1631" y="61"/>
                    <a:pt x="1" y="5852"/>
                    <a:pt x="5270" y="6600"/>
                  </a:cubicBezTo>
                  <a:cubicBezTo>
                    <a:pt x="8735" y="6418"/>
                    <a:pt x="7185" y="2284"/>
                    <a:pt x="6789" y="156"/>
                  </a:cubicBezTo>
                  <a:cubicBezTo>
                    <a:pt x="6770" y="60"/>
                    <a:pt x="6690" y="1"/>
                    <a:pt x="661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026150" y="1717250"/>
              <a:ext cx="227100" cy="131125"/>
            </a:xfrm>
            <a:custGeom>
              <a:avLst/>
              <a:gdLst/>
              <a:ahLst/>
              <a:cxnLst/>
              <a:rect l="l" t="t" r="r" b="b"/>
              <a:pathLst>
                <a:path w="9084" h="5245" extrusionOk="0">
                  <a:moveTo>
                    <a:pt x="1460" y="867"/>
                  </a:moveTo>
                  <a:lnTo>
                    <a:pt x="1338" y="928"/>
                  </a:lnTo>
                  <a:cubicBezTo>
                    <a:pt x="1338" y="928"/>
                    <a:pt x="1338" y="898"/>
                    <a:pt x="1338" y="898"/>
                  </a:cubicBezTo>
                  <a:cubicBezTo>
                    <a:pt x="1399" y="898"/>
                    <a:pt x="1429" y="867"/>
                    <a:pt x="1460" y="867"/>
                  </a:cubicBezTo>
                  <a:close/>
                  <a:moveTo>
                    <a:pt x="3609" y="1"/>
                  </a:moveTo>
                  <a:cubicBezTo>
                    <a:pt x="2762" y="1"/>
                    <a:pt x="1821" y="245"/>
                    <a:pt x="852" y="837"/>
                  </a:cubicBezTo>
                  <a:cubicBezTo>
                    <a:pt x="1" y="1323"/>
                    <a:pt x="1247" y="1901"/>
                    <a:pt x="1551" y="2326"/>
                  </a:cubicBezTo>
                  <a:cubicBezTo>
                    <a:pt x="2463" y="3238"/>
                    <a:pt x="2767" y="4910"/>
                    <a:pt x="4165" y="5244"/>
                  </a:cubicBezTo>
                  <a:cubicBezTo>
                    <a:pt x="9084" y="4383"/>
                    <a:pt x="7197" y="1"/>
                    <a:pt x="360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297450" y="1527675"/>
              <a:ext cx="191075" cy="235725"/>
            </a:xfrm>
            <a:custGeom>
              <a:avLst/>
              <a:gdLst/>
              <a:ahLst/>
              <a:cxnLst/>
              <a:rect l="l" t="t" r="r" b="b"/>
              <a:pathLst>
                <a:path w="7643" h="9429" extrusionOk="0">
                  <a:moveTo>
                    <a:pt x="3009" y="0"/>
                  </a:moveTo>
                  <a:cubicBezTo>
                    <a:pt x="3009" y="31"/>
                    <a:pt x="3009" y="31"/>
                    <a:pt x="3009" y="61"/>
                  </a:cubicBezTo>
                  <a:cubicBezTo>
                    <a:pt x="2189" y="2766"/>
                    <a:pt x="0" y="9210"/>
                    <a:pt x="4559" y="9362"/>
                  </a:cubicBezTo>
                  <a:cubicBezTo>
                    <a:pt x="4786" y="9407"/>
                    <a:pt x="4996" y="9429"/>
                    <a:pt x="5190" y="9429"/>
                  </a:cubicBezTo>
                  <a:cubicBezTo>
                    <a:pt x="7480" y="9429"/>
                    <a:pt x="7643" y="6469"/>
                    <a:pt x="7082" y="4620"/>
                  </a:cubicBezTo>
                  <a:cubicBezTo>
                    <a:pt x="6444" y="2553"/>
                    <a:pt x="4407" y="1490"/>
                    <a:pt x="3009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530725" y="1923575"/>
              <a:ext cx="164400" cy="225325"/>
            </a:xfrm>
            <a:custGeom>
              <a:avLst/>
              <a:gdLst/>
              <a:ahLst/>
              <a:cxnLst/>
              <a:rect l="l" t="t" r="r" b="b"/>
              <a:pathLst>
                <a:path w="6576" h="9013" extrusionOk="0">
                  <a:moveTo>
                    <a:pt x="4256" y="0"/>
                  </a:moveTo>
                  <a:cubicBezTo>
                    <a:pt x="2615" y="1247"/>
                    <a:pt x="669" y="2797"/>
                    <a:pt x="274" y="4924"/>
                  </a:cubicBezTo>
                  <a:cubicBezTo>
                    <a:pt x="1" y="6900"/>
                    <a:pt x="1824" y="8906"/>
                    <a:pt x="3800" y="8997"/>
                  </a:cubicBezTo>
                  <a:cubicBezTo>
                    <a:pt x="3896" y="9008"/>
                    <a:pt x="3988" y="9013"/>
                    <a:pt x="4077" y="9013"/>
                  </a:cubicBezTo>
                  <a:cubicBezTo>
                    <a:pt x="6094" y="9013"/>
                    <a:pt x="6576" y="6463"/>
                    <a:pt x="6110" y="4833"/>
                  </a:cubicBezTo>
                  <a:cubicBezTo>
                    <a:pt x="5806" y="3101"/>
                    <a:pt x="4590" y="1733"/>
                    <a:pt x="425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144025" y="1707050"/>
              <a:ext cx="192500" cy="138325"/>
            </a:xfrm>
            <a:custGeom>
              <a:avLst/>
              <a:gdLst/>
              <a:ahLst/>
              <a:cxnLst/>
              <a:rect l="l" t="t" r="r" b="b"/>
              <a:pathLst>
                <a:path w="7700" h="5533" extrusionOk="0">
                  <a:moveTo>
                    <a:pt x="4843" y="0"/>
                  </a:moveTo>
                  <a:cubicBezTo>
                    <a:pt x="1731" y="0"/>
                    <a:pt x="1" y="3883"/>
                    <a:pt x="3370" y="5470"/>
                  </a:cubicBezTo>
                  <a:cubicBezTo>
                    <a:pt x="3565" y="5512"/>
                    <a:pt x="3753" y="5532"/>
                    <a:pt x="3932" y="5532"/>
                  </a:cubicBezTo>
                  <a:cubicBezTo>
                    <a:pt x="5936" y="5532"/>
                    <a:pt x="6990" y="3035"/>
                    <a:pt x="7352" y="1306"/>
                  </a:cubicBezTo>
                  <a:cubicBezTo>
                    <a:pt x="7463" y="1167"/>
                    <a:pt x="7700" y="777"/>
                    <a:pt x="7420" y="777"/>
                  </a:cubicBezTo>
                  <a:cubicBezTo>
                    <a:pt x="7392" y="777"/>
                    <a:pt x="7360" y="781"/>
                    <a:pt x="7322" y="789"/>
                  </a:cubicBezTo>
                  <a:cubicBezTo>
                    <a:pt x="6449" y="233"/>
                    <a:pt x="5605" y="0"/>
                    <a:pt x="4843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2271025" y="1570450"/>
              <a:ext cx="198750" cy="117800"/>
            </a:xfrm>
            <a:custGeom>
              <a:avLst/>
              <a:gdLst/>
              <a:ahLst/>
              <a:cxnLst/>
              <a:rect l="l" t="t" r="r" b="b"/>
              <a:pathLst>
                <a:path w="7950" h="4712" extrusionOk="0">
                  <a:moveTo>
                    <a:pt x="3822" y="0"/>
                  </a:moveTo>
                  <a:cubicBezTo>
                    <a:pt x="755" y="0"/>
                    <a:pt x="0" y="3829"/>
                    <a:pt x="3610" y="4703"/>
                  </a:cubicBezTo>
                  <a:cubicBezTo>
                    <a:pt x="3679" y="4709"/>
                    <a:pt x="3748" y="4712"/>
                    <a:pt x="3815" y="4712"/>
                  </a:cubicBezTo>
                  <a:cubicBezTo>
                    <a:pt x="5454" y="4712"/>
                    <a:pt x="6448" y="2988"/>
                    <a:pt x="7470" y="1937"/>
                  </a:cubicBezTo>
                  <a:lnTo>
                    <a:pt x="7470" y="1937"/>
                  </a:lnTo>
                  <a:cubicBezTo>
                    <a:pt x="7470" y="1937"/>
                    <a:pt x="7466" y="1937"/>
                    <a:pt x="7462" y="1938"/>
                  </a:cubicBezTo>
                  <a:lnTo>
                    <a:pt x="7462" y="1938"/>
                  </a:lnTo>
                  <a:cubicBezTo>
                    <a:pt x="7546" y="1831"/>
                    <a:pt x="7634" y="1747"/>
                    <a:pt x="7774" y="1663"/>
                  </a:cubicBezTo>
                  <a:cubicBezTo>
                    <a:pt x="7949" y="1510"/>
                    <a:pt x="7808" y="1325"/>
                    <a:pt x="7636" y="1325"/>
                  </a:cubicBezTo>
                  <a:cubicBezTo>
                    <a:pt x="7570" y="1325"/>
                    <a:pt x="7499" y="1352"/>
                    <a:pt x="7439" y="1420"/>
                  </a:cubicBezTo>
                  <a:cubicBezTo>
                    <a:pt x="6039" y="398"/>
                    <a:pt x="4811" y="0"/>
                    <a:pt x="3822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2150000" y="1996750"/>
              <a:ext cx="290050" cy="200050"/>
            </a:xfrm>
            <a:custGeom>
              <a:avLst/>
              <a:gdLst/>
              <a:ahLst/>
              <a:cxnLst/>
              <a:rect l="l" t="t" r="r" b="b"/>
              <a:pathLst>
                <a:path w="11602" h="8002" extrusionOk="0">
                  <a:moveTo>
                    <a:pt x="6468" y="0"/>
                  </a:moveTo>
                  <a:cubicBezTo>
                    <a:pt x="6091" y="0"/>
                    <a:pt x="5691" y="36"/>
                    <a:pt x="5259" y="113"/>
                  </a:cubicBezTo>
                  <a:cubicBezTo>
                    <a:pt x="791" y="842"/>
                    <a:pt x="1" y="7955"/>
                    <a:pt x="5320" y="7985"/>
                  </a:cubicBezTo>
                  <a:cubicBezTo>
                    <a:pt x="5443" y="7996"/>
                    <a:pt x="5564" y="8001"/>
                    <a:pt x="5684" y="8001"/>
                  </a:cubicBezTo>
                  <a:cubicBezTo>
                    <a:pt x="7936" y="8001"/>
                    <a:pt x="9647" y="6147"/>
                    <a:pt x="10426" y="4156"/>
                  </a:cubicBezTo>
                  <a:cubicBezTo>
                    <a:pt x="10761" y="3456"/>
                    <a:pt x="11125" y="2788"/>
                    <a:pt x="11460" y="2119"/>
                  </a:cubicBezTo>
                  <a:cubicBezTo>
                    <a:pt x="11602" y="2005"/>
                    <a:pt x="11505" y="1812"/>
                    <a:pt x="11368" y="1812"/>
                  </a:cubicBezTo>
                  <a:cubicBezTo>
                    <a:pt x="11358" y="1812"/>
                    <a:pt x="11348" y="1813"/>
                    <a:pt x="11338" y="1815"/>
                  </a:cubicBezTo>
                  <a:cubicBezTo>
                    <a:pt x="9621" y="855"/>
                    <a:pt x="8323" y="0"/>
                    <a:pt x="646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1980625" y="2232450"/>
              <a:ext cx="325575" cy="211675"/>
            </a:xfrm>
            <a:custGeom>
              <a:avLst/>
              <a:gdLst/>
              <a:ahLst/>
              <a:cxnLst/>
              <a:rect l="l" t="t" r="r" b="b"/>
              <a:pathLst>
                <a:path w="13023" h="8467" extrusionOk="0">
                  <a:moveTo>
                    <a:pt x="7336" y="0"/>
                  </a:moveTo>
                  <a:cubicBezTo>
                    <a:pt x="1617" y="0"/>
                    <a:pt x="1" y="8042"/>
                    <a:pt x="7870" y="8466"/>
                  </a:cubicBezTo>
                  <a:cubicBezTo>
                    <a:pt x="11213" y="8314"/>
                    <a:pt x="12703" y="4393"/>
                    <a:pt x="13007" y="1506"/>
                  </a:cubicBezTo>
                  <a:cubicBezTo>
                    <a:pt x="13022" y="1395"/>
                    <a:pt x="12940" y="1342"/>
                    <a:pt x="12853" y="1342"/>
                  </a:cubicBezTo>
                  <a:cubicBezTo>
                    <a:pt x="12772" y="1342"/>
                    <a:pt x="12687" y="1388"/>
                    <a:pt x="12672" y="1475"/>
                  </a:cubicBezTo>
                  <a:cubicBezTo>
                    <a:pt x="12628" y="1484"/>
                    <a:pt x="12581" y="1488"/>
                    <a:pt x="12533" y="1488"/>
                  </a:cubicBezTo>
                  <a:cubicBezTo>
                    <a:pt x="12416" y="1488"/>
                    <a:pt x="12293" y="1466"/>
                    <a:pt x="12186" y="1445"/>
                  </a:cubicBezTo>
                  <a:lnTo>
                    <a:pt x="12156" y="1445"/>
                  </a:lnTo>
                  <a:cubicBezTo>
                    <a:pt x="11973" y="1384"/>
                    <a:pt x="11760" y="1354"/>
                    <a:pt x="11578" y="1263"/>
                  </a:cubicBezTo>
                  <a:cubicBezTo>
                    <a:pt x="11578" y="1263"/>
                    <a:pt x="11578" y="1263"/>
                    <a:pt x="11578" y="1293"/>
                  </a:cubicBezTo>
                  <a:cubicBezTo>
                    <a:pt x="10008" y="378"/>
                    <a:pt x="8576" y="0"/>
                    <a:pt x="733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418400" y="1737400"/>
              <a:ext cx="183525" cy="213100"/>
            </a:xfrm>
            <a:custGeom>
              <a:avLst/>
              <a:gdLst/>
              <a:ahLst/>
              <a:cxnLst/>
              <a:rect l="l" t="t" r="r" b="b"/>
              <a:pathLst>
                <a:path w="7341" h="8524" extrusionOk="0">
                  <a:moveTo>
                    <a:pt x="4919" y="0"/>
                  </a:moveTo>
                  <a:cubicBezTo>
                    <a:pt x="4220" y="396"/>
                    <a:pt x="3460" y="669"/>
                    <a:pt x="2974" y="1307"/>
                  </a:cubicBezTo>
                  <a:cubicBezTo>
                    <a:pt x="2883" y="1399"/>
                    <a:pt x="2670" y="1642"/>
                    <a:pt x="2548" y="1763"/>
                  </a:cubicBezTo>
                  <a:lnTo>
                    <a:pt x="2579" y="1763"/>
                  </a:lnTo>
                  <a:cubicBezTo>
                    <a:pt x="405" y="4178"/>
                    <a:pt x="1" y="8481"/>
                    <a:pt x="4222" y="8481"/>
                  </a:cubicBezTo>
                  <a:cubicBezTo>
                    <a:pt x="4252" y="8481"/>
                    <a:pt x="4281" y="8481"/>
                    <a:pt x="4311" y="8481"/>
                  </a:cubicBezTo>
                  <a:cubicBezTo>
                    <a:pt x="4476" y="8509"/>
                    <a:pt x="4633" y="8523"/>
                    <a:pt x="4784" y="8523"/>
                  </a:cubicBezTo>
                  <a:cubicBezTo>
                    <a:pt x="6552" y="8523"/>
                    <a:pt x="7341" y="6640"/>
                    <a:pt x="6864" y="5016"/>
                  </a:cubicBezTo>
                  <a:cubicBezTo>
                    <a:pt x="6196" y="3344"/>
                    <a:pt x="5375" y="1763"/>
                    <a:pt x="4919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72075" y="1995000"/>
              <a:ext cx="239525" cy="182875"/>
            </a:xfrm>
            <a:custGeom>
              <a:avLst/>
              <a:gdLst/>
              <a:ahLst/>
              <a:cxnLst/>
              <a:rect l="l" t="t" r="r" b="b"/>
              <a:pathLst>
                <a:path w="9581" h="7315" extrusionOk="0">
                  <a:moveTo>
                    <a:pt x="1064" y="1"/>
                  </a:moveTo>
                  <a:cubicBezTo>
                    <a:pt x="0" y="183"/>
                    <a:pt x="912" y="2888"/>
                    <a:pt x="1125" y="3587"/>
                  </a:cubicBezTo>
                  <a:cubicBezTo>
                    <a:pt x="1246" y="3922"/>
                    <a:pt x="1338" y="4256"/>
                    <a:pt x="1520" y="4590"/>
                  </a:cubicBezTo>
                  <a:cubicBezTo>
                    <a:pt x="2189" y="5593"/>
                    <a:pt x="2341" y="7174"/>
                    <a:pt x="3800" y="7295"/>
                  </a:cubicBezTo>
                  <a:cubicBezTo>
                    <a:pt x="4008" y="7308"/>
                    <a:pt x="4214" y="7315"/>
                    <a:pt x="4414" y="7315"/>
                  </a:cubicBezTo>
                  <a:cubicBezTo>
                    <a:pt x="7544" y="7315"/>
                    <a:pt x="9580" y="5753"/>
                    <a:pt x="7295" y="2554"/>
                  </a:cubicBezTo>
                  <a:cubicBezTo>
                    <a:pt x="6383" y="1034"/>
                    <a:pt x="4408" y="1095"/>
                    <a:pt x="2888" y="548"/>
                  </a:cubicBezTo>
                  <a:cubicBezTo>
                    <a:pt x="2280" y="365"/>
                    <a:pt x="1672" y="92"/>
                    <a:pt x="1064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2954725" y="2088275"/>
              <a:ext cx="164175" cy="152975"/>
            </a:xfrm>
            <a:custGeom>
              <a:avLst/>
              <a:gdLst/>
              <a:ahLst/>
              <a:cxnLst/>
              <a:rect l="l" t="t" r="r" b="b"/>
              <a:pathLst>
                <a:path w="6567" h="6119" extrusionOk="0">
                  <a:moveTo>
                    <a:pt x="4568" y="0"/>
                  </a:moveTo>
                  <a:cubicBezTo>
                    <a:pt x="2566" y="0"/>
                    <a:pt x="122" y="591"/>
                    <a:pt x="1" y="2653"/>
                  </a:cubicBezTo>
                  <a:cubicBezTo>
                    <a:pt x="122" y="4172"/>
                    <a:pt x="1034" y="5692"/>
                    <a:pt x="2645" y="5966"/>
                  </a:cubicBezTo>
                  <a:cubicBezTo>
                    <a:pt x="2971" y="6071"/>
                    <a:pt x="3275" y="6119"/>
                    <a:pt x="3557" y="6119"/>
                  </a:cubicBezTo>
                  <a:cubicBezTo>
                    <a:pt x="5481" y="6119"/>
                    <a:pt x="6376" y="3866"/>
                    <a:pt x="6323" y="1984"/>
                  </a:cubicBezTo>
                  <a:cubicBezTo>
                    <a:pt x="6232" y="1437"/>
                    <a:pt x="6566" y="343"/>
                    <a:pt x="5958" y="99"/>
                  </a:cubicBezTo>
                  <a:cubicBezTo>
                    <a:pt x="5553" y="38"/>
                    <a:pt x="5075" y="0"/>
                    <a:pt x="4568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118875" y="1869625"/>
              <a:ext cx="174575" cy="118675"/>
            </a:xfrm>
            <a:custGeom>
              <a:avLst/>
              <a:gdLst/>
              <a:ahLst/>
              <a:cxnLst/>
              <a:rect l="l" t="t" r="r" b="b"/>
              <a:pathLst>
                <a:path w="6983" h="4747" extrusionOk="0">
                  <a:moveTo>
                    <a:pt x="2665" y="0"/>
                  </a:moveTo>
                  <a:cubicBezTo>
                    <a:pt x="1951" y="0"/>
                    <a:pt x="1120" y="171"/>
                    <a:pt x="182" y="578"/>
                  </a:cubicBezTo>
                  <a:cubicBezTo>
                    <a:pt x="152" y="563"/>
                    <a:pt x="122" y="555"/>
                    <a:pt x="91" y="555"/>
                  </a:cubicBezTo>
                  <a:cubicBezTo>
                    <a:pt x="61" y="555"/>
                    <a:pt x="31" y="563"/>
                    <a:pt x="0" y="578"/>
                  </a:cubicBezTo>
                  <a:cubicBezTo>
                    <a:pt x="31" y="760"/>
                    <a:pt x="61" y="943"/>
                    <a:pt x="91" y="1125"/>
                  </a:cubicBezTo>
                  <a:cubicBezTo>
                    <a:pt x="730" y="2250"/>
                    <a:pt x="426" y="3952"/>
                    <a:pt x="1824" y="4590"/>
                  </a:cubicBezTo>
                  <a:cubicBezTo>
                    <a:pt x="2306" y="4697"/>
                    <a:pt x="2741" y="4746"/>
                    <a:pt x="3132" y="4746"/>
                  </a:cubicBezTo>
                  <a:cubicBezTo>
                    <a:pt x="6983" y="4746"/>
                    <a:pt x="6432" y="0"/>
                    <a:pt x="2665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889800" y="1742800"/>
              <a:ext cx="180750" cy="140800"/>
            </a:xfrm>
            <a:custGeom>
              <a:avLst/>
              <a:gdLst/>
              <a:ahLst/>
              <a:cxnLst/>
              <a:rect l="l" t="t" r="r" b="b"/>
              <a:pathLst>
                <a:path w="7230" h="5632" extrusionOk="0">
                  <a:moveTo>
                    <a:pt x="3996" y="210"/>
                  </a:moveTo>
                  <a:cubicBezTo>
                    <a:pt x="3996" y="240"/>
                    <a:pt x="3996" y="240"/>
                    <a:pt x="3965" y="240"/>
                  </a:cubicBezTo>
                  <a:lnTo>
                    <a:pt x="3996" y="210"/>
                  </a:lnTo>
                  <a:close/>
                  <a:moveTo>
                    <a:pt x="4288" y="0"/>
                  </a:moveTo>
                  <a:cubicBezTo>
                    <a:pt x="4111" y="0"/>
                    <a:pt x="3856" y="187"/>
                    <a:pt x="3692" y="210"/>
                  </a:cubicBezTo>
                  <a:cubicBezTo>
                    <a:pt x="3626" y="197"/>
                    <a:pt x="3544" y="178"/>
                    <a:pt x="3476" y="178"/>
                  </a:cubicBezTo>
                  <a:cubicBezTo>
                    <a:pt x="3387" y="178"/>
                    <a:pt x="3323" y="211"/>
                    <a:pt x="3358" y="332"/>
                  </a:cubicBezTo>
                  <a:cubicBezTo>
                    <a:pt x="657" y="1112"/>
                    <a:pt x="1" y="5623"/>
                    <a:pt x="3433" y="5623"/>
                  </a:cubicBezTo>
                  <a:cubicBezTo>
                    <a:pt x="3478" y="5623"/>
                    <a:pt x="3524" y="5622"/>
                    <a:pt x="3570" y="5620"/>
                  </a:cubicBezTo>
                  <a:cubicBezTo>
                    <a:pt x="3660" y="5628"/>
                    <a:pt x="3747" y="5632"/>
                    <a:pt x="3832" y="5632"/>
                  </a:cubicBezTo>
                  <a:cubicBezTo>
                    <a:pt x="6847" y="5632"/>
                    <a:pt x="7230" y="1034"/>
                    <a:pt x="4421" y="58"/>
                  </a:cubicBezTo>
                  <a:cubicBezTo>
                    <a:pt x="4387" y="16"/>
                    <a:pt x="4341" y="0"/>
                    <a:pt x="4288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156100" y="2289375"/>
              <a:ext cx="210975" cy="186825"/>
            </a:xfrm>
            <a:custGeom>
              <a:avLst/>
              <a:gdLst/>
              <a:ahLst/>
              <a:cxnLst/>
              <a:rect l="l" t="t" r="r" b="b"/>
              <a:pathLst>
                <a:path w="8439" h="7473" extrusionOk="0">
                  <a:moveTo>
                    <a:pt x="2461" y="0"/>
                  </a:moveTo>
                  <a:cubicBezTo>
                    <a:pt x="1920" y="0"/>
                    <a:pt x="1484" y="242"/>
                    <a:pt x="1368" y="961"/>
                  </a:cubicBezTo>
                  <a:lnTo>
                    <a:pt x="1338" y="992"/>
                  </a:lnTo>
                  <a:cubicBezTo>
                    <a:pt x="1338" y="1022"/>
                    <a:pt x="1308" y="1083"/>
                    <a:pt x="1308" y="1113"/>
                  </a:cubicBezTo>
                  <a:cubicBezTo>
                    <a:pt x="1186" y="1417"/>
                    <a:pt x="1156" y="1752"/>
                    <a:pt x="1004" y="2056"/>
                  </a:cubicBezTo>
                  <a:lnTo>
                    <a:pt x="1034" y="2056"/>
                  </a:lnTo>
                  <a:cubicBezTo>
                    <a:pt x="1" y="4578"/>
                    <a:pt x="335" y="6828"/>
                    <a:pt x="3374" y="7344"/>
                  </a:cubicBezTo>
                  <a:cubicBezTo>
                    <a:pt x="3721" y="7432"/>
                    <a:pt x="4046" y="7473"/>
                    <a:pt x="4349" y="7473"/>
                  </a:cubicBezTo>
                  <a:cubicBezTo>
                    <a:pt x="7929" y="7473"/>
                    <a:pt x="8439" y="1785"/>
                    <a:pt x="4712" y="749"/>
                  </a:cubicBezTo>
                  <a:cubicBezTo>
                    <a:pt x="4133" y="450"/>
                    <a:pt x="3199" y="0"/>
                    <a:pt x="2461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168250" y="2164450"/>
              <a:ext cx="226350" cy="130025"/>
            </a:xfrm>
            <a:custGeom>
              <a:avLst/>
              <a:gdLst/>
              <a:ahLst/>
              <a:cxnLst/>
              <a:rect l="l" t="t" r="r" b="b"/>
              <a:pathLst>
                <a:path w="9054" h="5201" extrusionOk="0">
                  <a:moveTo>
                    <a:pt x="4074" y="1"/>
                  </a:moveTo>
                  <a:cubicBezTo>
                    <a:pt x="2858" y="31"/>
                    <a:pt x="1642" y="426"/>
                    <a:pt x="609" y="943"/>
                  </a:cubicBezTo>
                  <a:cubicBezTo>
                    <a:pt x="616" y="941"/>
                    <a:pt x="624" y="940"/>
                    <a:pt x="632" y="940"/>
                  </a:cubicBezTo>
                  <a:cubicBezTo>
                    <a:pt x="726" y="940"/>
                    <a:pt x="897" y="1068"/>
                    <a:pt x="796" y="1068"/>
                  </a:cubicBezTo>
                  <a:cubicBezTo>
                    <a:pt x="786" y="1068"/>
                    <a:pt x="775" y="1067"/>
                    <a:pt x="761" y="1065"/>
                  </a:cubicBezTo>
                  <a:cubicBezTo>
                    <a:pt x="712" y="1043"/>
                    <a:pt x="665" y="1034"/>
                    <a:pt x="618" y="1034"/>
                  </a:cubicBezTo>
                  <a:cubicBezTo>
                    <a:pt x="401" y="1034"/>
                    <a:pt x="201" y="1233"/>
                    <a:pt x="1" y="1308"/>
                  </a:cubicBezTo>
                  <a:cubicBezTo>
                    <a:pt x="973" y="3071"/>
                    <a:pt x="2129" y="5046"/>
                    <a:pt x="4347" y="5198"/>
                  </a:cubicBezTo>
                  <a:cubicBezTo>
                    <a:pt x="4405" y="5200"/>
                    <a:pt x="4461" y="5201"/>
                    <a:pt x="4517" y="5201"/>
                  </a:cubicBezTo>
                  <a:cubicBezTo>
                    <a:pt x="9053" y="5201"/>
                    <a:pt x="7587" y="361"/>
                    <a:pt x="4074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2505875" y="1559475"/>
              <a:ext cx="205025" cy="160850"/>
            </a:xfrm>
            <a:custGeom>
              <a:avLst/>
              <a:gdLst/>
              <a:ahLst/>
              <a:cxnLst/>
              <a:rect l="l" t="t" r="r" b="b"/>
              <a:pathLst>
                <a:path w="8201" h="6434" extrusionOk="0">
                  <a:moveTo>
                    <a:pt x="4304" y="1"/>
                  </a:moveTo>
                  <a:cubicBezTo>
                    <a:pt x="4250" y="1"/>
                    <a:pt x="4200" y="12"/>
                    <a:pt x="4155" y="35"/>
                  </a:cubicBezTo>
                  <a:cubicBezTo>
                    <a:pt x="4087" y="18"/>
                    <a:pt x="4020" y="9"/>
                    <a:pt x="3956" y="9"/>
                  </a:cubicBezTo>
                  <a:cubicBezTo>
                    <a:pt x="3239" y="9"/>
                    <a:pt x="2711" y="1015"/>
                    <a:pt x="2210" y="1433"/>
                  </a:cubicBezTo>
                  <a:cubicBezTo>
                    <a:pt x="1" y="3158"/>
                    <a:pt x="1015" y="6419"/>
                    <a:pt x="3842" y="6419"/>
                  </a:cubicBezTo>
                  <a:cubicBezTo>
                    <a:pt x="3855" y="6419"/>
                    <a:pt x="3868" y="6418"/>
                    <a:pt x="3881" y="6418"/>
                  </a:cubicBezTo>
                  <a:cubicBezTo>
                    <a:pt x="3973" y="6428"/>
                    <a:pt x="4064" y="6433"/>
                    <a:pt x="4155" y="6433"/>
                  </a:cubicBezTo>
                  <a:cubicBezTo>
                    <a:pt x="6298" y="6433"/>
                    <a:pt x="8200" y="3756"/>
                    <a:pt x="6830" y="1889"/>
                  </a:cubicBezTo>
                  <a:cubicBezTo>
                    <a:pt x="6241" y="1553"/>
                    <a:pt x="4954" y="1"/>
                    <a:pt x="430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2619500" y="1388950"/>
              <a:ext cx="145275" cy="125825"/>
            </a:xfrm>
            <a:custGeom>
              <a:avLst/>
              <a:gdLst/>
              <a:ahLst/>
              <a:cxnLst/>
              <a:rect l="l" t="t" r="r" b="b"/>
              <a:pathLst>
                <a:path w="5811" h="5033" extrusionOk="0">
                  <a:moveTo>
                    <a:pt x="2353" y="0"/>
                  </a:moveTo>
                  <a:cubicBezTo>
                    <a:pt x="0" y="0"/>
                    <a:pt x="58" y="3472"/>
                    <a:pt x="2406" y="4607"/>
                  </a:cubicBezTo>
                  <a:cubicBezTo>
                    <a:pt x="2376" y="4759"/>
                    <a:pt x="2467" y="4972"/>
                    <a:pt x="2619" y="5033"/>
                  </a:cubicBezTo>
                  <a:cubicBezTo>
                    <a:pt x="4595" y="4789"/>
                    <a:pt x="5811" y="1142"/>
                    <a:pt x="3592" y="260"/>
                  </a:cubicBezTo>
                  <a:cubicBezTo>
                    <a:pt x="3123" y="80"/>
                    <a:pt x="2711" y="0"/>
                    <a:pt x="2353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2392325" y="1452025"/>
              <a:ext cx="206050" cy="116475"/>
            </a:xfrm>
            <a:custGeom>
              <a:avLst/>
              <a:gdLst/>
              <a:ahLst/>
              <a:cxnLst/>
              <a:rect l="l" t="t" r="r" b="b"/>
              <a:pathLst>
                <a:path w="8242" h="4659" extrusionOk="0">
                  <a:moveTo>
                    <a:pt x="4243" y="1"/>
                  </a:moveTo>
                  <a:cubicBezTo>
                    <a:pt x="1414" y="1"/>
                    <a:pt x="0" y="4484"/>
                    <a:pt x="3864" y="4637"/>
                  </a:cubicBezTo>
                  <a:cubicBezTo>
                    <a:pt x="3982" y="4652"/>
                    <a:pt x="4099" y="4659"/>
                    <a:pt x="4214" y="4659"/>
                  </a:cubicBezTo>
                  <a:cubicBezTo>
                    <a:pt x="5543" y="4659"/>
                    <a:pt x="6640" y="3745"/>
                    <a:pt x="7816" y="3269"/>
                  </a:cubicBezTo>
                  <a:cubicBezTo>
                    <a:pt x="8089" y="3239"/>
                    <a:pt x="8241" y="2844"/>
                    <a:pt x="7907" y="2783"/>
                  </a:cubicBezTo>
                  <a:cubicBezTo>
                    <a:pt x="7867" y="2724"/>
                    <a:pt x="7803" y="2691"/>
                    <a:pt x="7737" y="2691"/>
                  </a:cubicBezTo>
                  <a:cubicBezTo>
                    <a:pt x="7702" y="2691"/>
                    <a:pt x="7665" y="2701"/>
                    <a:pt x="7633" y="2722"/>
                  </a:cubicBezTo>
                  <a:cubicBezTo>
                    <a:pt x="6691" y="2418"/>
                    <a:pt x="6873" y="959"/>
                    <a:pt x="5961" y="534"/>
                  </a:cubicBezTo>
                  <a:cubicBezTo>
                    <a:pt x="5356" y="159"/>
                    <a:pt x="4774" y="1"/>
                    <a:pt x="424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151550" y="1345975"/>
              <a:ext cx="194500" cy="122525"/>
            </a:xfrm>
            <a:custGeom>
              <a:avLst/>
              <a:gdLst/>
              <a:ahLst/>
              <a:cxnLst/>
              <a:rect l="l" t="t" r="r" b="b"/>
              <a:pathLst>
                <a:path w="7780" h="4901" extrusionOk="0">
                  <a:moveTo>
                    <a:pt x="4724" y="0"/>
                  </a:moveTo>
                  <a:cubicBezTo>
                    <a:pt x="4658" y="0"/>
                    <a:pt x="4594" y="1"/>
                    <a:pt x="4529" y="4"/>
                  </a:cubicBezTo>
                  <a:cubicBezTo>
                    <a:pt x="2553" y="64"/>
                    <a:pt x="882" y="1311"/>
                    <a:pt x="0" y="2952"/>
                  </a:cubicBezTo>
                  <a:cubicBezTo>
                    <a:pt x="456" y="2527"/>
                    <a:pt x="912" y="1888"/>
                    <a:pt x="1398" y="1523"/>
                  </a:cubicBezTo>
                  <a:cubicBezTo>
                    <a:pt x="2158" y="2739"/>
                    <a:pt x="2857" y="4350"/>
                    <a:pt x="4286" y="4867"/>
                  </a:cubicBezTo>
                  <a:cubicBezTo>
                    <a:pt x="4410" y="4890"/>
                    <a:pt x="4532" y="4901"/>
                    <a:pt x="4652" y="4901"/>
                  </a:cubicBezTo>
                  <a:cubicBezTo>
                    <a:pt x="6450" y="4901"/>
                    <a:pt x="7779" y="2456"/>
                    <a:pt x="6839" y="946"/>
                  </a:cubicBezTo>
                  <a:cubicBezTo>
                    <a:pt x="6362" y="187"/>
                    <a:pt x="5520" y="0"/>
                    <a:pt x="472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3112025" y="1441800"/>
              <a:ext cx="22825" cy="24350"/>
            </a:xfrm>
            <a:custGeom>
              <a:avLst/>
              <a:gdLst/>
              <a:ahLst/>
              <a:cxnLst/>
              <a:rect l="l" t="t" r="r" b="b"/>
              <a:pathLst>
                <a:path w="913" h="974" extrusionOk="0">
                  <a:moveTo>
                    <a:pt x="912" y="1"/>
                  </a:moveTo>
                  <a:lnTo>
                    <a:pt x="912" y="1"/>
                  </a:lnTo>
                  <a:cubicBezTo>
                    <a:pt x="730" y="92"/>
                    <a:pt x="548" y="183"/>
                    <a:pt x="335" y="183"/>
                  </a:cubicBezTo>
                  <a:cubicBezTo>
                    <a:pt x="305" y="396"/>
                    <a:pt x="1" y="852"/>
                    <a:pt x="335" y="973"/>
                  </a:cubicBezTo>
                  <a:cubicBezTo>
                    <a:pt x="730" y="973"/>
                    <a:pt x="700" y="274"/>
                    <a:pt x="912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110500" y="1444075"/>
              <a:ext cx="5175" cy="8700"/>
            </a:xfrm>
            <a:custGeom>
              <a:avLst/>
              <a:gdLst/>
              <a:ahLst/>
              <a:cxnLst/>
              <a:rect l="l" t="t" r="r" b="b"/>
              <a:pathLst>
                <a:path w="207" h="348" extrusionOk="0">
                  <a:moveTo>
                    <a:pt x="1" y="1"/>
                  </a:moveTo>
                  <a:cubicBezTo>
                    <a:pt x="31" y="92"/>
                    <a:pt x="31" y="183"/>
                    <a:pt x="31" y="274"/>
                  </a:cubicBezTo>
                  <a:cubicBezTo>
                    <a:pt x="61" y="327"/>
                    <a:pt x="88" y="348"/>
                    <a:pt x="110" y="348"/>
                  </a:cubicBezTo>
                  <a:cubicBezTo>
                    <a:pt x="177" y="348"/>
                    <a:pt x="206" y="153"/>
                    <a:pt x="183" y="62"/>
                  </a:cubicBezTo>
                  <a:cubicBezTo>
                    <a:pt x="122" y="31"/>
                    <a:pt x="62" y="31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134825" y="1399250"/>
              <a:ext cx="13700" cy="17500"/>
            </a:xfrm>
            <a:custGeom>
              <a:avLst/>
              <a:gdLst/>
              <a:ahLst/>
              <a:cxnLst/>
              <a:rect l="l" t="t" r="r" b="b"/>
              <a:pathLst>
                <a:path w="548" h="700" extrusionOk="0">
                  <a:moveTo>
                    <a:pt x="548" y="0"/>
                  </a:moveTo>
                  <a:lnTo>
                    <a:pt x="548" y="0"/>
                  </a:lnTo>
                  <a:cubicBezTo>
                    <a:pt x="396" y="183"/>
                    <a:pt x="244" y="365"/>
                    <a:pt x="92" y="548"/>
                  </a:cubicBezTo>
                  <a:cubicBezTo>
                    <a:pt x="61" y="578"/>
                    <a:pt x="31" y="639"/>
                    <a:pt x="0" y="699"/>
                  </a:cubicBezTo>
                  <a:cubicBezTo>
                    <a:pt x="213" y="487"/>
                    <a:pt x="365" y="244"/>
                    <a:pt x="54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096075" y="1383300"/>
              <a:ext cx="3050" cy="3825"/>
            </a:xfrm>
            <a:custGeom>
              <a:avLst/>
              <a:gdLst/>
              <a:ahLst/>
              <a:cxnLst/>
              <a:rect l="l" t="t" r="r" b="b"/>
              <a:pathLst>
                <a:path w="122" h="153" extrusionOk="0">
                  <a:moveTo>
                    <a:pt x="122" y="0"/>
                  </a:moveTo>
                  <a:lnTo>
                    <a:pt x="122" y="0"/>
                  </a:lnTo>
                  <a:cubicBezTo>
                    <a:pt x="91" y="30"/>
                    <a:pt x="61" y="61"/>
                    <a:pt x="0" y="61"/>
                  </a:cubicBezTo>
                  <a:cubicBezTo>
                    <a:pt x="0" y="91"/>
                    <a:pt x="31" y="122"/>
                    <a:pt x="31" y="152"/>
                  </a:cubicBezTo>
                  <a:cubicBezTo>
                    <a:pt x="61" y="122"/>
                    <a:pt x="91" y="61"/>
                    <a:pt x="122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179650" y="1301225"/>
              <a:ext cx="6875" cy="7625"/>
            </a:xfrm>
            <a:custGeom>
              <a:avLst/>
              <a:gdLst/>
              <a:ahLst/>
              <a:cxnLst/>
              <a:rect l="l" t="t" r="r" b="b"/>
              <a:pathLst>
                <a:path w="275" h="305" extrusionOk="0">
                  <a:moveTo>
                    <a:pt x="244" y="0"/>
                  </a:moveTo>
                  <a:cubicBezTo>
                    <a:pt x="153" y="92"/>
                    <a:pt x="92" y="213"/>
                    <a:pt x="1" y="304"/>
                  </a:cubicBezTo>
                  <a:cubicBezTo>
                    <a:pt x="92" y="213"/>
                    <a:pt x="183" y="122"/>
                    <a:pt x="274" y="31"/>
                  </a:cubicBezTo>
                  <a:cubicBezTo>
                    <a:pt x="274" y="31"/>
                    <a:pt x="244" y="0"/>
                    <a:pt x="24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3178125" y="1295900"/>
              <a:ext cx="2325" cy="3075"/>
            </a:xfrm>
            <a:custGeom>
              <a:avLst/>
              <a:gdLst/>
              <a:ahLst/>
              <a:cxnLst/>
              <a:rect l="l" t="t" r="r" b="b"/>
              <a:pathLst>
                <a:path w="93" h="123" extrusionOk="0">
                  <a:moveTo>
                    <a:pt x="31" y="1"/>
                  </a:moveTo>
                  <a:cubicBezTo>
                    <a:pt x="1" y="1"/>
                    <a:pt x="1" y="31"/>
                    <a:pt x="1" y="31"/>
                  </a:cubicBezTo>
                  <a:cubicBezTo>
                    <a:pt x="1" y="61"/>
                    <a:pt x="1" y="92"/>
                    <a:pt x="1" y="122"/>
                  </a:cubicBezTo>
                  <a:cubicBezTo>
                    <a:pt x="31" y="92"/>
                    <a:pt x="62" y="61"/>
                    <a:pt x="92" y="31"/>
                  </a:cubicBezTo>
                  <a:cubicBezTo>
                    <a:pt x="62" y="1"/>
                    <a:pt x="31" y="1"/>
                    <a:pt x="3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3608225" y="1006200"/>
              <a:ext cx="156925" cy="111150"/>
            </a:xfrm>
            <a:custGeom>
              <a:avLst/>
              <a:gdLst/>
              <a:ahLst/>
              <a:cxnLst/>
              <a:rect l="l" t="t" r="r" b="b"/>
              <a:pathLst>
                <a:path w="6277" h="4446" extrusionOk="0">
                  <a:moveTo>
                    <a:pt x="1703" y="1588"/>
                  </a:moveTo>
                  <a:cubicBezTo>
                    <a:pt x="1703" y="1619"/>
                    <a:pt x="1703" y="1619"/>
                    <a:pt x="1673" y="1619"/>
                  </a:cubicBezTo>
                  <a:lnTo>
                    <a:pt x="1703" y="1619"/>
                  </a:lnTo>
                  <a:cubicBezTo>
                    <a:pt x="1703" y="1619"/>
                    <a:pt x="1703" y="1619"/>
                    <a:pt x="1703" y="1588"/>
                  </a:cubicBezTo>
                  <a:close/>
                  <a:moveTo>
                    <a:pt x="3860" y="1"/>
                  </a:moveTo>
                  <a:cubicBezTo>
                    <a:pt x="3810" y="1"/>
                    <a:pt x="3759" y="3"/>
                    <a:pt x="3709" y="8"/>
                  </a:cubicBezTo>
                  <a:cubicBezTo>
                    <a:pt x="2737" y="129"/>
                    <a:pt x="2281" y="950"/>
                    <a:pt x="1703" y="1619"/>
                  </a:cubicBezTo>
                  <a:cubicBezTo>
                    <a:pt x="1673" y="1649"/>
                    <a:pt x="1642" y="1680"/>
                    <a:pt x="1612" y="1680"/>
                  </a:cubicBezTo>
                  <a:cubicBezTo>
                    <a:pt x="1612" y="1680"/>
                    <a:pt x="1612" y="1680"/>
                    <a:pt x="1612" y="1710"/>
                  </a:cubicBezTo>
                  <a:cubicBezTo>
                    <a:pt x="1186" y="2318"/>
                    <a:pt x="1" y="3503"/>
                    <a:pt x="670" y="4202"/>
                  </a:cubicBezTo>
                  <a:cubicBezTo>
                    <a:pt x="715" y="4218"/>
                    <a:pt x="768" y="4225"/>
                    <a:pt x="822" y="4225"/>
                  </a:cubicBezTo>
                  <a:cubicBezTo>
                    <a:pt x="875" y="4225"/>
                    <a:pt x="928" y="4218"/>
                    <a:pt x="974" y="4202"/>
                  </a:cubicBezTo>
                  <a:cubicBezTo>
                    <a:pt x="2585" y="3686"/>
                    <a:pt x="4864" y="4446"/>
                    <a:pt x="5867" y="2592"/>
                  </a:cubicBezTo>
                  <a:cubicBezTo>
                    <a:pt x="6276" y="1394"/>
                    <a:pt x="5086" y="1"/>
                    <a:pt x="386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700350" y="1108875"/>
              <a:ext cx="148025" cy="131575"/>
            </a:xfrm>
            <a:custGeom>
              <a:avLst/>
              <a:gdLst/>
              <a:ahLst/>
              <a:cxnLst/>
              <a:rect l="l" t="t" r="r" b="b"/>
              <a:pathLst>
                <a:path w="5921" h="5263" extrusionOk="0">
                  <a:moveTo>
                    <a:pt x="362" y="0"/>
                  </a:moveTo>
                  <a:cubicBezTo>
                    <a:pt x="0" y="0"/>
                    <a:pt x="75" y="551"/>
                    <a:pt x="480" y="551"/>
                  </a:cubicBezTo>
                  <a:cubicBezTo>
                    <a:pt x="784" y="3074"/>
                    <a:pt x="480" y="4868"/>
                    <a:pt x="3641" y="5263"/>
                  </a:cubicBezTo>
                  <a:cubicBezTo>
                    <a:pt x="5921" y="5050"/>
                    <a:pt x="4523" y="2132"/>
                    <a:pt x="3459" y="1159"/>
                  </a:cubicBezTo>
                  <a:cubicBezTo>
                    <a:pt x="2729" y="247"/>
                    <a:pt x="1483" y="278"/>
                    <a:pt x="419" y="4"/>
                  </a:cubicBezTo>
                  <a:cubicBezTo>
                    <a:pt x="399" y="1"/>
                    <a:pt x="380" y="0"/>
                    <a:pt x="362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152075" y="1377775"/>
              <a:ext cx="146200" cy="181725"/>
            </a:xfrm>
            <a:custGeom>
              <a:avLst/>
              <a:gdLst/>
              <a:ahLst/>
              <a:cxnLst/>
              <a:rect l="l" t="t" r="r" b="b"/>
              <a:pathLst>
                <a:path w="5848" h="7269" extrusionOk="0">
                  <a:moveTo>
                    <a:pt x="2547" y="0"/>
                  </a:moveTo>
                  <a:cubicBezTo>
                    <a:pt x="423" y="0"/>
                    <a:pt x="1" y="2446"/>
                    <a:pt x="2319" y="3443"/>
                  </a:cubicBezTo>
                  <a:cubicBezTo>
                    <a:pt x="1255" y="4233"/>
                    <a:pt x="282" y="6391"/>
                    <a:pt x="1833" y="7151"/>
                  </a:cubicBezTo>
                  <a:cubicBezTo>
                    <a:pt x="2115" y="7232"/>
                    <a:pt x="2387" y="7269"/>
                    <a:pt x="2646" y="7269"/>
                  </a:cubicBezTo>
                  <a:cubicBezTo>
                    <a:pt x="4643" y="7269"/>
                    <a:pt x="5848" y="5046"/>
                    <a:pt x="4933" y="3109"/>
                  </a:cubicBezTo>
                  <a:lnTo>
                    <a:pt x="4933" y="3109"/>
                  </a:lnTo>
                  <a:cubicBezTo>
                    <a:pt x="4933" y="3109"/>
                    <a:pt x="4933" y="3109"/>
                    <a:pt x="4963" y="3139"/>
                  </a:cubicBezTo>
                  <a:cubicBezTo>
                    <a:pt x="4902" y="2926"/>
                    <a:pt x="4872" y="2714"/>
                    <a:pt x="4842" y="2501"/>
                  </a:cubicBezTo>
                  <a:cubicBezTo>
                    <a:pt x="4842" y="2459"/>
                    <a:pt x="4842" y="2434"/>
                    <a:pt x="4842" y="2410"/>
                  </a:cubicBezTo>
                  <a:cubicBezTo>
                    <a:pt x="4980" y="2340"/>
                    <a:pt x="4873" y="2166"/>
                    <a:pt x="4774" y="2166"/>
                  </a:cubicBezTo>
                  <a:cubicBezTo>
                    <a:pt x="4742" y="2166"/>
                    <a:pt x="4712" y="2183"/>
                    <a:pt x="4690" y="2227"/>
                  </a:cubicBezTo>
                  <a:cubicBezTo>
                    <a:pt x="4690" y="2227"/>
                    <a:pt x="4659" y="2197"/>
                    <a:pt x="4659" y="2197"/>
                  </a:cubicBezTo>
                  <a:cubicBezTo>
                    <a:pt x="4994" y="1832"/>
                    <a:pt x="5328" y="1498"/>
                    <a:pt x="5602" y="1103"/>
                  </a:cubicBezTo>
                  <a:cubicBezTo>
                    <a:pt x="5618" y="1108"/>
                    <a:pt x="5634" y="1111"/>
                    <a:pt x="5649" y="1111"/>
                  </a:cubicBezTo>
                  <a:cubicBezTo>
                    <a:pt x="5783" y="1111"/>
                    <a:pt x="5841" y="912"/>
                    <a:pt x="5691" y="912"/>
                  </a:cubicBezTo>
                  <a:cubicBezTo>
                    <a:pt x="5674" y="912"/>
                    <a:pt x="5654" y="915"/>
                    <a:pt x="5632" y="920"/>
                  </a:cubicBezTo>
                  <a:lnTo>
                    <a:pt x="5389" y="920"/>
                  </a:lnTo>
                  <a:cubicBezTo>
                    <a:pt x="5328" y="920"/>
                    <a:pt x="5267" y="920"/>
                    <a:pt x="5206" y="890"/>
                  </a:cubicBezTo>
                  <a:cubicBezTo>
                    <a:pt x="5146" y="890"/>
                    <a:pt x="5054" y="859"/>
                    <a:pt x="4994" y="829"/>
                  </a:cubicBezTo>
                  <a:cubicBezTo>
                    <a:pt x="4034" y="237"/>
                    <a:pt x="3208" y="0"/>
                    <a:pt x="2547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274700" y="1366675"/>
              <a:ext cx="94175" cy="124900"/>
            </a:xfrm>
            <a:custGeom>
              <a:avLst/>
              <a:gdLst/>
              <a:ahLst/>
              <a:cxnLst/>
              <a:rect l="l" t="t" r="r" b="b"/>
              <a:pathLst>
                <a:path w="3767" h="4996" extrusionOk="0">
                  <a:moveTo>
                    <a:pt x="1874" y="0"/>
                  </a:moveTo>
                  <a:cubicBezTo>
                    <a:pt x="1271" y="0"/>
                    <a:pt x="0" y="4004"/>
                    <a:pt x="1456" y="4920"/>
                  </a:cubicBezTo>
                  <a:cubicBezTo>
                    <a:pt x="1596" y="4972"/>
                    <a:pt x="1737" y="4995"/>
                    <a:pt x="1876" y="4995"/>
                  </a:cubicBezTo>
                  <a:cubicBezTo>
                    <a:pt x="2641" y="4995"/>
                    <a:pt x="3348" y="4283"/>
                    <a:pt x="3554" y="3613"/>
                  </a:cubicBezTo>
                  <a:cubicBezTo>
                    <a:pt x="3767" y="2398"/>
                    <a:pt x="2855" y="1364"/>
                    <a:pt x="2216" y="422"/>
                  </a:cubicBezTo>
                  <a:cubicBezTo>
                    <a:pt x="2216" y="397"/>
                    <a:pt x="2196" y="353"/>
                    <a:pt x="2173" y="353"/>
                  </a:cubicBezTo>
                  <a:cubicBezTo>
                    <a:pt x="2167" y="353"/>
                    <a:pt x="2161" y="355"/>
                    <a:pt x="2156" y="361"/>
                  </a:cubicBezTo>
                  <a:cubicBezTo>
                    <a:pt x="2125" y="300"/>
                    <a:pt x="2095" y="270"/>
                    <a:pt x="2064" y="209"/>
                  </a:cubicBezTo>
                  <a:cubicBezTo>
                    <a:pt x="2016" y="65"/>
                    <a:pt x="1951" y="0"/>
                    <a:pt x="187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245000" y="1284075"/>
              <a:ext cx="132775" cy="93250"/>
            </a:xfrm>
            <a:custGeom>
              <a:avLst/>
              <a:gdLst/>
              <a:ahLst/>
              <a:cxnLst/>
              <a:rect l="l" t="t" r="r" b="b"/>
              <a:pathLst>
                <a:path w="5311" h="3730" extrusionOk="0">
                  <a:moveTo>
                    <a:pt x="2125" y="1"/>
                  </a:moveTo>
                  <a:cubicBezTo>
                    <a:pt x="1542" y="1"/>
                    <a:pt x="1016" y="239"/>
                    <a:pt x="669" y="869"/>
                  </a:cubicBezTo>
                  <a:cubicBezTo>
                    <a:pt x="213" y="1629"/>
                    <a:pt x="0" y="2996"/>
                    <a:pt x="790" y="3604"/>
                  </a:cubicBezTo>
                  <a:cubicBezTo>
                    <a:pt x="1018" y="3691"/>
                    <a:pt x="1242" y="3729"/>
                    <a:pt x="1462" y="3729"/>
                  </a:cubicBezTo>
                  <a:cubicBezTo>
                    <a:pt x="2480" y="3729"/>
                    <a:pt x="3409" y="2911"/>
                    <a:pt x="4134" y="2237"/>
                  </a:cubicBezTo>
                  <a:cubicBezTo>
                    <a:pt x="4225" y="2206"/>
                    <a:pt x="4316" y="2085"/>
                    <a:pt x="4438" y="2024"/>
                  </a:cubicBezTo>
                  <a:cubicBezTo>
                    <a:pt x="4468" y="2024"/>
                    <a:pt x="4499" y="1993"/>
                    <a:pt x="4529" y="1963"/>
                  </a:cubicBezTo>
                  <a:cubicBezTo>
                    <a:pt x="4681" y="1872"/>
                    <a:pt x="4833" y="1750"/>
                    <a:pt x="4985" y="1659"/>
                  </a:cubicBezTo>
                  <a:cubicBezTo>
                    <a:pt x="5014" y="1684"/>
                    <a:pt x="5044" y="1694"/>
                    <a:pt x="5071" y="1694"/>
                  </a:cubicBezTo>
                  <a:cubicBezTo>
                    <a:pt x="5215" y="1694"/>
                    <a:pt x="5310" y="1416"/>
                    <a:pt x="5107" y="1416"/>
                  </a:cubicBezTo>
                  <a:cubicBezTo>
                    <a:pt x="4403" y="771"/>
                    <a:pt x="3173" y="1"/>
                    <a:pt x="2125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343775" y="1307400"/>
              <a:ext cx="135000" cy="112925"/>
            </a:xfrm>
            <a:custGeom>
              <a:avLst/>
              <a:gdLst/>
              <a:ahLst/>
              <a:cxnLst/>
              <a:rect l="l" t="t" r="r" b="b"/>
              <a:pathLst>
                <a:path w="5400" h="4517" extrusionOk="0">
                  <a:moveTo>
                    <a:pt x="1927" y="1"/>
                  </a:moveTo>
                  <a:cubicBezTo>
                    <a:pt x="1818" y="1"/>
                    <a:pt x="1729" y="50"/>
                    <a:pt x="1672" y="179"/>
                  </a:cubicBezTo>
                  <a:cubicBezTo>
                    <a:pt x="639" y="1334"/>
                    <a:pt x="0" y="4100"/>
                    <a:pt x="2067" y="4465"/>
                  </a:cubicBezTo>
                  <a:cubicBezTo>
                    <a:pt x="2240" y="4500"/>
                    <a:pt x="2404" y="4517"/>
                    <a:pt x="2562" y="4517"/>
                  </a:cubicBezTo>
                  <a:cubicBezTo>
                    <a:pt x="4707" y="4517"/>
                    <a:pt x="5399" y="1424"/>
                    <a:pt x="3162" y="574"/>
                  </a:cubicBezTo>
                  <a:cubicBezTo>
                    <a:pt x="2836" y="528"/>
                    <a:pt x="2279" y="1"/>
                    <a:pt x="192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314675" y="1195025"/>
              <a:ext cx="168575" cy="65375"/>
            </a:xfrm>
            <a:custGeom>
              <a:avLst/>
              <a:gdLst/>
              <a:ahLst/>
              <a:cxnLst/>
              <a:rect l="l" t="t" r="r" b="b"/>
              <a:pathLst>
                <a:path w="6743" h="2615" extrusionOk="0">
                  <a:moveTo>
                    <a:pt x="3602" y="1"/>
                  </a:moveTo>
                  <a:cubicBezTo>
                    <a:pt x="1638" y="1"/>
                    <a:pt x="1" y="1529"/>
                    <a:pt x="1955" y="2577"/>
                  </a:cubicBezTo>
                  <a:cubicBezTo>
                    <a:pt x="2095" y="2603"/>
                    <a:pt x="2235" y="2615"/>
                    <a:pt x="2375" y="2615"/>
                  </a:cubicBezTo>
                  <a:cubicBezTo>
                    <a:pt x="3200" y="2615"/>
                    <a:pt x="4006" y="2203"/>
                    <a:pt x="4812" y="1969"/>
                  </a:cubicBezTo>
                  <a:cubicBezTo>
                    <a:pt x="5191" y="1868"/>
                    <a:pt x="5591" y="1703"/>
                    <a:pt x="6012" y="1703"/>
                  </a:cubicBezTo>
                  <a:cubicBezTo>
                    <a:pt x="6098" y="1703"/>
                    <a:pt x="6184" y="1710"/>
                    <a:pt x="6271" y="1726"/>
                  </a:cubicBezTo>
                  <a:cubicBezTo>
                    <a:pt x="6282" y="1731"/>
                    <a:pt x="6293" y="1734"/>
                    <a:pt x="6304" y="1734"/>
                  </a:cubicBezTo>
                  <a:cubicBezTo>
                    <a:pt x="6352" y="1734"/>
                    <a:pt x="6393" y="1684"/>
                    <a:pt x="6393" y="1634"/>
                  </a:cubicBezTo>
                  <a:cubicBezTo>
                    <a:pt x="6434" y="1676"/>
                    <a:pt x="6486" y="1693"/>
                    <a:pt x="6532" y="1693"/>
                  </a:cubicBezTo>
                  <a:cubicBezTo>
                    <a:pt x="6654" y="1693"/>
                    <a:pt x="6743" y="1579"/>
                    <a:pt x="6545" y="1513"/>
                  </a:cubicBezTo>
                  <a:cubicBezTo>
                    <a:pt x="6514" y="1513"/>
                    <a:pt x="6453" y="1482"/>
                    <a:pt x="6423" y="1452"/>
                  </a:cubicBezTo>
                  <a:cubicBezTo>
                    <a:pt x="5685" y="396"/>
                    <a:pt x="4601" y="1"/>
                    <a:pt x="3602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453950" y="1146700"/>
              <a:ext cx="126800" cy="67975"/>
            </a:xfrm>
            <a:custGeom>
              <a:avLst/>
              <a:gdLst/>
              <a:ahLst/>
              <a:cxnLst/>
              <a:rect l="l" t="t" r="r" b="b"/>
              <a:pathLst>
                <a:path w="5072" h="2719" extrusionOk="0">
                  <a:moveTo>
                    <a:pt x="2468" y="1"/>
                  </a:moveTo>
                  <a:cubicBezTo>
                    <a:pt x="2385" y="1"/>
                    <a:pt x="2302" y="4"/>
                    <a:pt x="2220" y="11"/>
                  </a:cubicBezTo>
                  <a:cubicBezTo>
                    <a:pt x="1" y="102"/>
                    <a:pt x="153" y="2655"/>
                    <a:pt x="2311" y="2716"/>
                  </a:cubicBezTo>
                  <a:cubicBezTo>
                    <a:pt x="2359" y="2718"/>
                    <a:pt x="2406" y="2719"/>
                    <a:pt x="2454" y="2719"/>
                  </a:cubicBezTo>
                  <a:cubicBezTo>
                    <a:pt x="3227" y="2719"/>
                    <a:pt x="4000" y="2498"/>
                    <a:pt x="4773" y="2412"/>
                  </a:cubicBezTo>
                  <a:cubicBezTo>
                    <a:pt x="4785" y="2459"/>
                    <a:pt x="4818" y="2479"/>
                    <a:pt x="4856" y="2479"/>
                  </a:cubicBezTo>
                  <a:cubicBezTo>
                    <a:pt x="4916" y="2479"/>
                    <a:pt x="4986" y="2427"/>
                    <a:pt x="4986" y="2352"/>
                  </a:cubicBezTo>
                  <a:cubicBezTo>
                    <a:pt x="5072" y="920"/>
                    <a:pt x="3809" y="1"/>
                    <a:pt x="2468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654425" y="1152550"/>
              <a:ext cx="191675" cy="231550"/>
            </a:xfrm>
            <a:custGeom>
              <a:avLst/>
              <a:gdLst/>
              <a:ahLst/>
              <a:cxnLst/>
              <a:rect l="l" t="t" r="r" b="b"/>
              <a:pathLst>
                <a:path w="7667" h="9262" extrusionOk="0">
                  <a:moveTo>
                    <a:pt x="2181" y="1"/>
                  </a:moveTo>
                  <a:cubicBezTo>
                    <a:pt x="953" y="1"/>
                    <a:pt x="1" y="1464"/>
                    <a:pt x="2620" y="2908"/>
                  </a:cubicBezTo>
                  <a:cubicBezTo>
                    <a:pt x="2546" y="2871"/>
                    <a:pt x="2450" y="2811"/>
                    <a:pt x="2365" y="2811"/>
                  </a:cubicBezTo>
                  <a:cubicBezTo>
                    <a:pt x="2311" y="2811"/>
                    <a:pt x="2261" y="2836"/>
                    <a:pt x="2225" y="2908"/>
                  </a:cubicBezTo>
                  <a:cubicBezTo>
                    <a:pt x="177" y="4188"/>
                    <a:pt x="501" y="7278"/>
                    <a:pt x="2506" y="7278"/>
                  </a:cubicBezTo>
                  <a:cubicBezTo>
                    <a:pt x="2881" y="7278"/>
                    <a:pt x="3316" y="7170"/>
                    <a:pt x="3806" y="6920"/>
                  </a:cubicBezTo>
                  <a:lnTo>
                    <a:pt x="3806" y="6920"/>
                  </a:lnTo>
                  <a:cubicBezTo>
                    <a:pt x="3319" y="7862"/>
                    <a:pt x="3927" y="9109"/>
                    <a:pt x="5022" y="9230"/>
                  </a:cubicBezTo>
                  <a:cubicBezTo>
                    <a:pt x="5140" y="9251"/>
                    <a:pt x="5253" y="9261"/>
                    <a:pt x="5360" y="9261"/>
                  </a:cubicBezTo>
                  <a:cubicBezTo>
                    <a:pt x="6784" y="9261"/>
                    <a:pt x="7161" y="7467"/>
                    <a:pt x="6906" y="6251"/>
                  </a:cubicBezTo>
                  <a:lnTo>
                    <a:pt x="6906" y="6251"/>
                  </a:lnTo>
                  <a:cubicBezTo>
                    <a:pt x="6937" y="6292"/>
                    <a:pt x="6980" y="6309"/>
                    <a:pt x="7023" y="6309"/>
                  </a:cubicBezTo>
                  <a:cubicBezTo>
                    <a:pt x="7109" y="6309"/>
                    <a:pt x="7190" y="6241"/>
                    <a:pt x="7149" y="6160"/>
                  </a:cubicBezTo>
                  <a:lnTo>
                    <a:pt x="7149" y="6160"/>
                  </a:lnTo>
                  <a:cubicBezTo>
                    <a:pt x="7164" y="6168"/>
                    <a:pt x="7179" y="6171"/>
                    <a:pt x="7193" y="6171"/>
                  </a:cubicBezTo>
                  <a:cubicBezTo>
                    <a:pt x="7297" y="6171"/>
                    <a:pt x="7381" y="5997"/>
                    <a:pt x="7301" y="5917"/>
                  </a:cubicBezTo>
                  <a:cubicBezTo>
                    <a:pt x="7210" y="4914"/>
                    <a:pt x="7666" y="3880"/>
                    <a:pt x="7484" y="2877"/>
                  </a:cubicBezTo>
                  <a:cubicBezTo>
                    <a:pt x="7139" y="2069"/>
                    <a:pt x="6557" y="1730"/>
                    <a:pt x="6018" y="1730"/>
                  </a:cubicBezTo>
                  <a:cubicBezTo>
                    <a:pt x="4750" y="1730"/>
                    <a:pt x="3710" y="3597"/>
                    <a:pt x="6481" y="5643"/>
                  </a:cubicBezTo>
                  <a:cubicBezTo>
                    <a:pt x="5782" y="5674"/>
                    <a:pt x="5052" y="5765"/>
                    <a:pt x="4475" y="6130"/>
                  </a:cubicBezTo>
                  <a:cubicBezTo>
                    <a:pt x="4991" y="5309"/>
                    <a:pt x="4596" y="4306"/>
                    <a:pt x="3958" y="3668"/>
                  </a:cubicBezTo>
                  <a:cubicBezTo>
                    <a:pt x="4352" y="961"/>
                    <a:pt x="3176" y="1"/>
                    <a:pt x="218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792750" y="1365400"/>
              <a:ext cx="104625" cy="83000"/>
            </a:xfrm>
            <a:custGeom>
              <a:avLst/>
              <a:gdLst/>
              <a:ahLst/>
              <a:cxnLst/>
              <a:rect l="l" t="t" r="r" b="b"/>
              <a:pathLst>
                <a:path w="4185" h="3320" extrusionOk="0">
                  <a:moveTo>
                    <a:pt x="2594" y="1"/>
                  </a:moveTo>
                  <a:cubicBezTo>
                    <a:pt x="832" y="1"/>
                    <a:pt x="1" y="2891"/>
                    <a:pt x="2498" y="3269"/>
                  </a:cubicBezTo>
                  <a:cubicBezTo>
                    <a:pt x="2626" y="3304"/>
                    <a:pt x="2746" y="3320"/>
                    <a:pt x="2858" y="3320"/>
                  </a:cubicBezTo>
                  <a:cubicBezTo>
                    <a:pt x="3832" y="3320"/>
                    <a:pt x="4184" y="2102"/>
                    <a:pt x="4048" y="1202"/>
                  </a:cubicBezTo>
                  <a:cubicBezTo>
                    <a:pt x="3989" y="966"/>
                    <a:pt x="4131" y="441"/>
                    <a:pt x="3803" y="441"/>
                  </a:cubicBezTo>
                  <a:cubicBezTo>
                    <a:pt x="3794" y="441"/>
                    <a:pt x="3784" y="442"/>
                    <a:pt x="3774" y="443"/>
                  </a:cubicBezTo>
                  <a:cubicBezTo>
                    <a:pt x="3774" y="443"/>
                    <a:pt x="3774" y="412"/>
                    <a:pt x="3774" y="412"/>
                  </a:cubicBezTo>
                  <a:cubicBezTo>
                    <a:pt x="3355" y="122"/>
                    <a:pt x="2955" y="1"/>
                    <a:pt x="259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851675" y="1263300"/>
              <a:ext cx="106050" cy="95000"/>
            </a:xfrm>
            <a:custGeom>
              <a:avLst/>
              <a:gdLst/>
              <a:ahLst/>
              <a:cxnLst/>
              <a:rect l="l" t="t" r="r" b="b"/>
              <a:pathLst>
                <a:path w="4242" h="3800" extrusionOk="0">
                  <a:moveTo>
                    <a:pt x="2080" y="1"/>
                  </a:moveTo>
                  <a:cubicBezTo>
                    <a:pt x="1033" y="1"/>
                    <a:pt x="0" y="1019"/>
                    <a:pt x="901" y="3584"/>
                  </a:cubicBezTo>
                  <a:cubicBezTo>
                    <a:pt x="931" y="3645"/>
                    <a:pt x="961" y="3767"/>
                    <a:pt x="1053" y="3797"/>
                  </a:cubicBezTo>
                  <a:cubicBezTo>
                    <a:pt x="1063" y="3799"/>
                    <a:pt x="1072" y="3800"/>
                    <a:pt x="1082" y="3800"/>
                  </a:cubicBezTo>
                  <a:cubicBezTo>
                    <a:pt x="1216" y="3800"/>
                    <a:pt x="1286" y="3609"/>
                    <a:pt x="1144" y="3523"/>
                  </a:cubicBezTo>
                  <a:cubicBezTo>
                    <a:pt x="1144" y="3493"/>
                    <a:pt x="1113" y="3432"/>
                    <a:pt x="1113" y="3402"/>
                  </a:cubicBezTo>
                  <a:cubicBezTo>
                    <a:pt x="1144" y="3402"/>
                    <a:pt x="1205" y="3432"/>
                    <a:pt x="1265" y="3432"/>
                  </a:cubicBezTo>
                  <a:cubicBezTo>
                    <a:pt x="1359" y="3453"/>
                    <a:pt x="1456" y="3463"/>
                    <a:pt x="1555" y="3463"/>
                  </a:cubicBezTo>
                  <a:cubicBezTo>
                    <a:pt x="2171" y="3463"/>
                    <a:pt x="2879" y="3083"/>
                    <a:pt x="3272" y="2612"/>
                  </a:cubicBezTo>
                  <a:cubicBezTo>
                    <a:pt x="3272" y="2612"/>
                    <a:pt x="3272" y="2642"/>
                    <a:pt x="3272" y="2642"/>
                  </a:cubicBezTo>
                  <a:cubicBezTo>
                    <a:pt x="4241" y="1072"/>
                    <a:pt x="3153" y="1"/>
                    <a:pt x="208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808225" y="1481450"/>
              <a:ext cx="144250" cy="90075"/>
            </a:xfrm>
            <a:custGeom>
              <a:avLst/>
              <a:gdLst/>
              <a:ahLst/>
              <a:cxnLst/>
              <a:rect l="l" t="t" r="r" b="b"/>
              <a:pathLst>
                <a:path w="5770" h="3603" extrusionOk="0">
                  <a:moveTo>
                    <a:pt x="3470" y="0"/>
                  </a:moveTo>
                  <a:cubicBezTo>
                    <a:pt x="1474" y="0"/>
                    <a:pt x="1" y="2037"/>
                    <a:pt x="2851" y="3551"/>
                  </a:cubicBezTo>
                  <a:cubicBezTo>
                    <a:pt x="2985" y="3586"/>
                    <a:pt x="3117" y="3602"/>
                    <a:pt x="3247" y="3602"/>
                  </a:cubicBezTo>
                  <a:cubicBezTo>
                    <a:pt x="4483" y="3602"/>
                    <a:pt x="5549" y="2134"/>
                    <a:pt x="5769" y="1089"/>
                  </a:cubicBezTo>
                  <a:cubicBezTo>
                    <a:pt x="5769" y="1029"/>
                    <a:pt x="5739" y="968"/>
                    <a:pt x="5678" y="937"/>
                  </a:cubicBezTo>
                  <a:cubicBezTo>
                    <a:pt x="4996" y="271"/>
                    <a:pt x="4198" y="0"/>
                    <a:pt x="347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952075" y="1430025"/>
              <a:ext cx="101475" cy="102700"/>
            </a:xfrm>
            <a:custGeom>
              <a:avLst/>
              <a:gdLst/>
              <a:ahLst/>
              <a:cxnLst/>
              <a:rect l="l" t="t" r="r" b="b"/>
              <a:pathLst>
                <a:path w="4059" h="4108" extrusionOk="0">
                  <a:moveTo>
                    <a:pt x="2109" y="0"/>
                  </a:moveTo>
                  <a:cubicBezTo>
                    <a:pt x="1095" y="0"/>
                    <a:pt x="0" y="1064"/>
                    <a:pt x="380" y="4028"/>
                  </a:cubicBezTo>
                  <a:cubicBezTo>
                    <a:pt x="403" y="4085"/>
                    <a:pt x="443" y="4107"/>
                    <a:pt x="480" y="4107"/>
                  </a:cubicBezTo>
                  <a:cubicBezTo>
                    <a:pt x="543" y="4107"/>
                    <a:pt x="601" y="4043"/>
                    <a:pt x="563" y="3967"/>
                  </a:cubicBezTo>
                  <a:cubicBezTo>
                    <a:pt x="563" y="3967"/>
                    <a:pt x="563" y="3954"/>
                    <a:pt x="563" y="3937"/>
                  </a:cubicBezTo>
                  <a:cubicBezTo>
                    <a:pt x="532" y="3724"/>
                    <a:pt x="532" y="3511"/>
                    <a:pt x="532" y="3298"/>
                  </a:cubicBezTo>
                  <a:lnTo>
                    <a:pt x="532" y="3298"/>
                  </a:lnTo>
                  <a:cubicBezTo>
                    <a:pt x="748" y="3403"/>
                    <a:pt x="997" y="3450"/>
                    <a:pt x="1258" y="3450"/>
                  </a:cubicBezTo>
                  <a:cubicBezTo>
                    <a:pt x="2059" y="3450"/>
                    <a:pt x="2969" y="2998"/>
                    <a:pt x="3359" y="2356"/>
                  </a:cubicBezTo>
                  <a:cubicBezTo>
                    <a:pt x="4058" y="1064"/>
                    <a:pt x="3123" y="0"/>
                    <a:pt x="2109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2857550" y="1540550"/>
              <a:ext cx="206150" cy="122850"/>
            </a:xfrm>
            <a:custGeom>
              <a:avLst/>
              <a:gdLst/>
              <a:ahLst/>
              <a:cxnLst/>
              <a:rect l="l" t="t" r="r" b="b"/>
              <a:pathLst>
                <a:path w="8246" h="4914" extrusionOk="0">
                  <a:moveTo>
                    <a:pt x="6768" y="0"/>
                  </a:moveTo>
                  <a:cubicBezTo>
                    <a:pt x="5852" y="0"/>
                    <a:pt x="4727" y="952"/>
                    <a:pt x="4496" y="1917"/>
                  </a:cubicBezTo>
                  <a:cubicBezTo>
                    <a:pt x="3894" y="1395"/>
                    <a:pt x="3308" y="1183"/>
                    <a:pt x="2791" y="1183"/>
                  </a:cubicBezTo>
                  <a:cubicBezTo>
                    <a:pt x="961" y="1183"/>
                    <a:pt x="1" y="3853"/>
                    <a:pt x="2277" y="4896"/>
                  </a:cubicBezTo>
                  <a:cubicBezTo>
                    <a:pt x="2364" y="4908"/>
                    <a:pt x="2449" y="4914"/>
                    <a:pt x="2529" y="4914"/>
                  </a:cubicBezTo>
                  <a:cubicBezTo>
                    <a:pt x="3852" y="4914"/>
                    <a:pt x="4295" y="3338"/>
                    <a:pt x="4496" y="2221"/>
                  </a:cubicBezTo>
                  <a:cubicBezTo>
                    <a:pt x="4496" y="2251"/>
                    <a:pt x="4526" y="2251"/>
                    <a:pt x="4526" y="2282"/>
                  </a:cubicBezTo>
                  <a:cubicBezTo>
                    <a:pt x="4526" y="2282"/>
                    <a:pt x="4526" y="2251"/>
                    <a:pt x="4526" y="2251"/>
                  </a:cubicBezTo>
                  <a:cubicBezTo>
                    <a:pt x="4552" y="2322"/>
                    <a:pt x="4591" y="2349"/>
                    <a:pt x="4629" y="2349"/>
                  </a:cubicBezTo>
                  <a:cubicBezTo>
                    <a:pt x="4722" y="2349"/>
                    <a:pt x="4807" y="2186"/>
                    <a:pt x="4678" y="2099"/>
                  </a:cubicBezTo>
                  <a:cubicBezTo>
                    <a:pt x="4678" y="2099"/>
                    <a:pt x="4708" y="2069"/>
                    <a:pt x="4739" y="2038"/>
                  </a:cubicBezTo>
                  <a:cubicBezTo>
                    <a:pt x="5163" y="2617"/>
                    <a:pt x="5898" y="2924"/>
                    <a:pt x="6563" y="2924"/>
                  </a:cubicBezTo>
                  <a:cubicBezTo>
                    <a:pt x="7469" y="2924"/>
                    <a:pt x="8246" y="2354"/>
                    <a:pt x="7930" y="1127"/>
                  </a:cubicBezTo>
                  <a:cubicBezTo>
                    <a:pt x="7753" y="316"/>
                    <a:pt x="7295" y="0"/>
                    <a:pt x="676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2910025" y="1353575"/>
              <a:ext cx="110525" cy="106025"/>
            </a:xfrm>
            <a:custGeom>
              <a:avLst/>
              <a:gdLst/>
              <a:ahLst/>
              <a:cxnLst/>
              <a:rect l="l" t="t" r="r" b="b"/>
              <a:pathLst>
                <a:path w="4421" h="4241" extrusionOk="0">
                  <a:moveTo>
                    <a:pt x="2053" y="0"/>
                  </a:moveTo>
                  <a:cubicBezTo>
                    <a:pt x="896" y="0"/>
                    <a:pt x="0" y="1291"/>
                    <a:pt x="512" y="2618"/>
                  </a:cubicBezTo>
                  <a:cubicBezTo>
                    <a:pt x="238" y="2709"/>
                    <a:pt x="421" y="3074"/>
                    <a:pt x="634" y="3165"/>
                  </a:cubicBezTo>
                  <a:cubicBezTo>
                    <a:pt x="694" y="3499"/>
                    <a:pt x="755" y="3834"/>
                    <a:pt x="877" y="4168"/>
                  </a:cubicBezTo>
                  <a:cubicBezTo>
                    <a:pt x="952" y="4218"/>
                    <a:pt x="1007" y="4240"/>
                    <a:pt x="1047" y="4240"/>
                  </a:cubicBezTo>
                  <a:cubicBezTo>
                    <a:pt x="1292" y="4240"/>
                    <a:pt x="911" y="3379"/>
                    <a:pt x="938" y="3195"/>
                  </a:cubicBezTo>
                  <a:cubicBezTo>
                    <a:pt x="938" y="3195"/>
                    <a:pt x="968" y="3195"/>
                    <a:pt x="968" y="3165"/>
                  </a:cubicBezTo>
                  <a:cubicBezTo>
                    <a:pt x="1078" y="3186"/>
                    <a:pt x="1193" y="3195"/>
                    <a:pt x="1309" y="3195"/>
                  </a:cubicBezTo>
                  <a:cubicBezTo>
                    <a:pt x="2725" y="3195"/>
                    <a:pt x="4421" y="1719"/>
                    <a:pt x="3156" y="399"/>
                  </a:cubicBezTo>
                  <a:cubicBezTo>
                    <a:pt x="2786" y="121"/>
                    <a:pt x="2407" y="0"/>
                    <a:pt x="2053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2314900" y="1783150"/>
              <a:ext cx="238875" cy="195200"/>
            </a:xfrm>
            <a:custGeom>
              <a:avLst/>
              <a:gdLst/>
              <a:ahLst/>
              <a:cxnLst/>
              <a:rect l="l" t="t" r="r" b="b"/>
              <a:pathLst>
                <a:path w="9555" h="7808" extrusionOk="0">
                  <a:moveTo>
                    <a:pt x="5133" y="1"/>
                  </a:moveTo>
                  <a:cubicBezTo>
                    <a:pt x="1296" y="1"/>
                    <a:pt x="0" y="7106"/>
                    <a:pt x="4681" y="7806"/>
                  </a:cubicBezTo>
                  <a:cubicBezTo>
                    <a:pt x="4734" y="7807"/>
                    <a:pt x="4787" y="7808"/>
                    <a:pt x="4838" y="7808"/>
                  </a:cubicBezTo>
                  <a:cubicBezTo>
                    <a:pt x="8744" y="7808"/>
                    <a:pt x="8373" y="4425"/>
                    <a:pt x="9393" y="1636"/>
                  </a:cubicBezTo>
                  <a:cubicBezTo>
                    <a:pt x="9393" y="1636"/>
                    <a:pt x="9393" y="1666"/>
                    <a:pt x="9393" y="1666"/>
                  </a:cubicBezTo>
                  <a:cubicBezTo>
                    <a:pt x="9554" y="1481"/>
                    <a:pt x="9453" y="1208"/>
                    <a:pt x="9288" y="1208"/>
                  </a:cubicBezTo>
                  <a:cubicBezTo>
                    <a:pt x="9236" y="1208"/>
                    <a:pt x="9177" y="1236"/>
                    <a:pt x="9119" y="1301"/>
                  </a:cubicBezTo>
                  <a:cubicBezTo>
                    <a:pt x="8298" y="1119"/>
                    <a:pt x="7569" y="632"/>
                    <a:pt x="6748" y="389"/>
                  </a:cubicBezTo>
                  <a:cubicBezTo>
                    <a:pt x="6172" y="120"/>
                    <a:pt x="5631" y="1"/>
                    <a:pt x="513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2427375" y="1133850"/>
              <a:ext cx="253625" cy="228625"/>
            </a:xfrm>
            <a:custGeom>
              <a:avLst/>
              <a:gdLst/>
              <a:ahLst/>
              <a:cxnLst/>
              <a:rect l="l" t="t" r="r" b="b"/>
              <a:pathLst>
                <a:path w="10145" h="9145" extrusionOk="0">
                  <a:moveTo>
                    <a:pt x="3040" y="3838"/>
                  </a:moveTo>
                  <a:cubicBezTo>
                    <a:pt x="3100" y="3838"/>
                    <a:pt x="3131" y="3838"/>
                    <a:pt x="3161" y="3869"/>
                  </a:cubicBezTo>
                  <a:cubicBezTo>
                    <a:pt x="3131" y="3869"/>
                    <a:pt x="3100" y="3869"/>
                    <a:pt x="3070" y="3899"/>
                  </a:cubicBezTo>
                  <a:cubicBezTo>
                    <a:pt x="3070" y="3869"/>
                    <a:pt x="3070" y="3869"/>
                    <a:pt x="3070" y="3869"/>
                  </a:cubicBezTo>
                  <a:lnTo>
                    <a:pt x="3040" y="3869"/>
                  </a:lnTo>
                  <a:cubicBezTo>
                    <a:pt x="3040" y="3838"/>
                    <a:pt x="3040" y="3838"/>
                    <a:pt x="3040" y="3838"/>
                  </a:cubicBezTo>
                  <a:close/>
                  <a:moveTo>
                    <a:pt x="7318" y="0"/>
                  </a:moveTo>
                  <a:cubicBezTo>
                    <a:pt x="6961" y="0"/>
                    <a:pt x="6611" y="172"/>
                    <a:pt x="6322" y="586"/>
                  </a:cubicBezTo>
                  <a:cubicBezTo>
                    <a:pt x="5897" y="1376"/>
                    <a:pt x="5927" y="2562"/>
                    <a:pt x="6930" y="2866"/>
                  </a:cubicBezTo>
                  <a:cubicBezTo>
                    <a:pt x="6140" y="3565"/>
                    <a:pt x="5806" y="4659"/>
                    <a:pt x="5684" y="5723"/>
                  </a:cubicBezTo>
                  <a:cubicBezTo>
                    <a:pt x="5532" y="5206"/>
                    <a:pt x="5198" y="4811"/>
                    <a:pt x="4803" y="4476"/>
                  </a:cubicBezTo>
                  <a:cubicBezTo>
                    <a:pt x="4639" y="4290"/>
                    <a:pt x="3578" y="3582"/>
                    <a:pt x="3137" y="3582"/>
                  </a:cubicBezTo>
                  <a:cubicBezTo>
                    <a:pt x="3004" y="3582"/>
                    <a:pt x="2927" y="3646"/>
                    <a:pt x="2948" y="3808"/>
                  </a:cubicBezTo>
                  <a:cubicBezTo>
                    <a:pt x="395" y="4963"/>
                    <a:pt x="0" y="8823"/>
                    <a:pt x="3313" y="9127"/>
                  </a:cubicBezTo>
                  <a:cubicBezTo>
                    <a:pt x="3403" y="9139"/>
                    <a:pt x="3493" y="9145"/>
                    <a:pt x="3581" y="9145"/>
                  </a:cubicBezTo>
                  <a:cubicBezTo>
                    <a:pt x="4836" y="9145"/>
                    <a:pt x="5895" y="7975"/>
                    <a:pt x="5866" y="6726"/>
                  </a:cubicBezTo>
                  <a:lnTo>
                    <a:pt x="5866" y="6726"/>
                  </a:lnTo>
                  <a:cubicBezTo>
                    <a:pt x="6492" y="7479"/>
                    <a:pt x="7136" y="7784"/>
                    <a:pt x="7694" y="7784"/>
                  </a:cubicBezTo>
                  <a:cubicBezTo>
                    <a:pt x="9254" y="7784"/>
                    <a:pt x="10144" y="5403"/>
                    <a:pt x="8085" y="3747"/>
                  </a:cubicBezTo>
                  <a:lnTo>
                    <a:pt x="8085" y="3747"/>
                  </a:lnTo>
                  <a:lnTo>
                    <a:pt x="8085" y="3777"/>
                  </a:lnTo>
                  <a:cubicBezTo>
                    <a:pt x="7842" y="3504"/>
                    <a:pt x="7660" y="3230"/>
                    <a:pt x="7386" y="2987"/>
                  </a:cubicBezTo>
                  <a:lnTo>
                    <a:pt x="7386" y="2987"/>
                  </a:lnTo>
                  <a:cubicBezTo>
                    <a:pt x="7622" y="3023"/>
                    <a:pt x="8129" y="3103"/>
                    <a:pt x="8545" y="3103"/>
                  </a:cubicBezTo>
                  <a:cubicBezTo>
                    <a:pt x="8825" y="3103"/>
                    <a:pt x="9063" y="3067"/>
                    <a:pt x="9149" y="2957"/>
                  </a:cubicBezTo>
                  <a:cubicBezTo>
                    <a:pt x="9161" y="2968"/>
                    <a:pt x="9174" y="2973"/>
                    <a:pt x="9188" y="2973"/>
                  </a:cubicBezTo>
                  <a:cubicBezTo>
                    <a:pt x="9249" y="2973"/>
                    <a:pt x="9320" y="2879"/>
                    <a:pt x="9271" y="2805"/>
                  </a:cubicBezTo>
                  <a:cubicBezTo>
                    <a:pt x="9616" y="1655"/>
                    <a:pt x="8429" y="0"/>
                    <a:pt x="731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3150775" y="1524625"/>
              <a:ext cx="188875" cy="196775"/>
            </a:xfrm>
            <a:custGeom>
              <a:avLst/>
              <a:gdLst/>
              <a:ahLst/>
              <a:cxnLst/>
              <a:rect l="l" t="t" r="r" b="b"/>
              <a:pathLst>
                <a:path w="7555" h="7871" extrusionOk="0">
                  <a:moveTo>
                    <a:pt x="1065" y="1"/>
                  </a:moveTo>
                  <a:cubicBezTo>
                    <a:pt x="852" y="517"/>
                    <a:pt x="609" y="1034"/>
                    <a:pt x="365" y="1520"/>
                  </a:cubicBezTo>
                  <a:cubicBezTo>
                    <a:pt x="62" y="2311"/>
                    <a:pt x="31" y="3131"/>
                    <a:pt x="1" y="3952"/>
                  </a:cubicBezTo>
                  <a:cubicBezTo>
                    <a:pt x="183" y="6688"/>
                    <a:pt x="761" y="7721"/>
                    <a:pt x="3618" y="7843"/>
                  </a:cubicBezTo>
                  <a:cubicBezTo>
                    <a:pt x="3760" y="7862"/>
                    <a:pt x="3899" y="7871"/>
                    <a:pt x="4036" y="7871"/>
                  </a:cubicBezTo>
                  <a:cubicBezTo>
                    <a:pt x="6098" y="7871"/>
                    <a:pt x="7554" y="5797"/>
                    <a:pt x="7326" y="3831"/>
                  </a:cubicBezTo>
                  <a:cubicBezTo>
                    <a:pt x="6901" y="1065"/>
                    <a:pt x="3739" y="457"/>
                    <a:pt x="1065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3379550" y="1173550"/>
              <a:ext cx="176400" cy="111750"/>
            </a:xfrm>
            <a:custGeom>
              <a:avLst/>
              <a:gdLst/>
              <a:ahLst/>
              <a:cxnLst/>
              <a:rect l="l" t="t" r="r" b="b"/>
              <a:pathLst>
                <a:path w="7056" h="4470" extrusionOk="0">
                  <a:moveTo>
                    <a:pt x="4224" y="1"/>
                  </a:moveTo>
                  <a:cubicBezTo>
                    <a:pt x="2917" y="1"/>
                    <a:pt x="1549" y="153"/>
                    <a:pt x="333" y="639"/>
                  </a:cubicBezTo>
                  <a:cubicBezTo>
                    <a:pt x="0" y="750"/>
                    <a:pt x="154" y="1007"/>
                    <a:pt x="320" y="1007"/>
                  </a:cubicBezTo>
                  <a:cubicBezTo>
                    <a:pt x="381" y="1007"/>
                    <a:pt x="444" y="972"/>
                    <a:pt x="485" y="882"/>
                  </a:cubicBezTo>
                  <a:cubicBezTo>
                    <a:pt x="668" y="791"/>
                    <a:pt x="820" y="761"/>
                    <a:pt x="1002" y="700"/>
                  </a:cubicBezTo>
                  <a:cubicBezTo>
                    <a:pt x="1762" y="2068"/>
                    <a:pt x="1944" y="4347"/>
                    <a:pt x="3889" y="4439"/>
                  </a:cubicBezTo>
                  <a:cubicBezTo>
                    <a:pt x="4033" y="4459"/>
                    <a:pt x="4170" y="4469"/>
                    <a:pt x="4300" y="4469"/>
                  </a:cubicBezTo>
                  <a:cubicBezTo>
                    <a:pt x="7055" y="4469"/>
                    <a:pt x="7039" y="88"/>
                    <a:pt x="422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3249575" y="1105675"/>
              <a:ext cx="194825" cy="261425"/>
            </a:xfrm>
            <a:custGeom>
              <a:avLst/>
              <a:gdLst/>
              <a:ahLst/>
              <a:cxnLst/>
              <a:rect l="l" t="t" r="r" b="b"/>
              <a:pathLst>
                <a:path w="7793" h="10457" extrusionOk="0">
                  <a:moveTo>
                    <a:pt x="2703" y="0"/>
                  </a:moveTo>
                  <a:cubicBezTo>
                    <a:pt x="1521" y="0"/>
                    <a:pt x="290" y="696"/>
                    <a:pt x="274" y="1956"/>
                  </a:cubicBezTo>
                  <a:cubicBezTo>
                    <a:pt x="0" y="3385"/>
                    <a:pt x="882" y="4540"/>
                    <a:pt x="1125" y="5877"/>
                  </a:cubicBezTo>
                  <a:cubicBezTo>
                    <a:pt x="1125" y="5968"/>
                    <a:pt x="1155" y="6029"/>
                    <a:pt x="1155" y="6090"/>
                  </a:cubicBezTo>
                  <a:cubicBezTo>
                    <a:pt x="1125" y="6242"/>
                    <a:pt x="1094" y="6394"/>
                    <a:pt x="1094" y="6546"/>
                  </a:cubicBezTo>
                  <a:cubicBezTo>
                    <a:pt x="543" y="6722"/>
                    <a:pt x="408" y="7171"/>
                    <a:pt x="677" y="7171"/>
                  </a:cubicBezTo>
                  <a:cubicBezTo>
                    <a:pt x="779" y="7171"/>
                    <a:pt x="939" y="7107"/>
                    <a:pt x="1155" y="6941"/>
                  </a:cubicBezTo>
                  <a:cubicBezTo>
                    <a:pt x="1155" y="6941"/>
                    <a:pt x="1216" y="6910"/>
                    <a:pt x="1216" y="6910"/>
                  </a:cubicBezTo>
                  <a:cubicBezTo>
                    <a:pt x="2006" y="8157"/>
                    <a:pt x="2401" y="9920"/>
                    <a:pt x="3952" y="10406"/>
                  </a:cubicBezTo>
                  <a:cubicBezTo>
                    <a:pt x="4104" y="10440"/>
                    <a:pt x="4252" y="10457"/>
                    <a:pt x="4395" y="10457"/>
                  </a:cubicBezTo>
                  <a:cubicBezTo>
                    <a:pt x="6822" y="10457"/>
                    <a:pt x="7793" y="5754"/>
                    <a:pt x="4219" y="5754"/>
                  </a:cubicBezTo>
                  <a:cubicBezTo>
                    <a:pt x="3554" y="5754"/>
                    <a:pt x="2732" y="5916"/>
                    <a:pt x="1733" y="6303"/>
                  </a:cubicBezTo>
                  <a:cubicBezTo>
                    <a:pt x="2584" y="4661"/>
                    <a:pt x="5046" y="3719"/>
                    <a:pt x="4833" y="1622"/>
                  </a:cubicBezTo>
                  <a:cubicBezTo>
                    <a:pt x="4693" y="513"/>
                    <a:pt x="3716" y="0"/>
                    <a:pt x="2703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3441050" y="1023450"/>
              <a:ext cx="267325" cy="213425"/>
            </a:xfrm>
            <a:custGeom>
              <a:avLst/>
              <a:gdLst/>
              <a:ahLst/>
              <a:cxnLst/>
              <a:rect l="l" t="t" r="r" b="b"/>
              <a:pathLst>
                <a:path w="10693" h="8537" extrusionOk="0">
                  <a:moveTo>
                    <a:pt x="2816" y="1"/>
                  </a:moveTo>
                  <a:cubicBezTo>
                    <a:pt x="2601" y="1"/>
                    <a:pt x="2380" y="44"/>
                    <a:pt x="2159" y="139"/>
                  </a:cubicBezTo>
                  <a:cubicBezTo>
                    <a:pt x="1551" y="351"/>
                    <a:pt x="1247" y="868"/>
                    <a:pt x="974" y="1415"/>
                  </a:cubicBezTo>
                  <a:cubicBezTo>
                    <a:pt x="274" y="2509"/>
                    <a:pt x="639" y="3877"/>
                    <a:pt x="274" y="5032"/>
                  </a:cubicBezTo>
                  <a:cubicBezTo>
                    <a:pt x="214" y="5275"/>
                    <a:pt x="62" y="5397"/>
                    <a:pt x="1" y="5610"/>
                  </a:cubicBezTo>
                  <a:cubicBezTo>
                    <a:pt x="39" y="5671"/>
                    <a:pt x="78" y="5696"/>
                    <a:pt x="115" y="5696"/>
                  </a:cubicBezTo>
                  <a:cubicBezTo>
                    <a:pt x="224" y="5696"/>
                    <a:pt x="320" y="5480"/>
                    <a:pt x="366" y="5367"/>
                  </a:cubicBezTo>
                  <a:cubicBezTo>
                    <a:pt x="403" y="5529"/>
                    <a:pt x="478" y="5594"/>
                    <a:pt x="578" y="5594"/>
                  </a:cubicBezTo>
                  <a:cubicBezTo>
                    <a:pt x="963" y="5594"/>
                    <a:pt x="1724" y="4625"/>
                    <a:pt x="2159" y="4576"/>
                  </a:cubicBezTo>
                  <a:cubicBezTo>
                    <a:pt x="2645" y="4364"/>
                    <a:pt x="3132" y="4151"/>
                    <a:pt x="3557" y="3877"/>
                  </a:cubicBezTo>
                  <a:lnTo>
                    <a:pt x="3557" y="3877"/>
                  </a:lnTo>
                  <a:cubicBezTo>
                    <a:pt x="3466" y="4060"/>
                    <a:pt x="3618" y="4242"/>
                    <a:pt x="3831" y="4272"/>
                  </a:cubicBezTo>
                  <a:cubicBezTo>
                    <a:pt x="3800" y="4364"/>
                    <a:pt x="3922" y="4455"/>
                    <a:pt x="4013" y="4455"/>
                  </a:cubicBezTo>
                  <a:cubicBezTo>
                    <a:pt x="6110" y="4789"/>
                    <a:pt x="5381" y="8224"/>
                    <a:pt x="7569" y="8528"/>
                  </a:cubicBezTo>
                  <a:cubicBezTo>
                    <a:pt x="7644" y="8534"/>
                    <a:pt x="7717" y="8536"/>
                    <a:pt x="7789" y="8536"/>
                  </a:cubicBezTo>
                  <a:cubicBezTo>
                    <a:pt x="10328" y="8536"/>
                    <a:pt x="10693" y="4948"/>
                    <a:pt x="8269" y="4120"/>
                  </a:cubicBezTo>
                  <a:cubicBezTo>
                    <a:pt x="7705" y="3820"/>
                    <a:pt x="7101" y="3752"/>
                    <a:pt x="6483" y="3752"/>
                  </a:cubicBezTo>
                  <a:cubicBezTo>
                    <a:pt x="5965" y="3752"/>
                    <a:pt x="5436" y="3800"/>
                    <a:pt x="4915" y="3800"/>
                  </a:cubicBezTo>
                  <a:cubicBezTo>
                    <a:pt x="4548" y="3800"/>
                    <a:pt x="4185" y="3776"/>
                    <a:pt x="3831" y="3695"/>
                  </a:cubicBezTo>
                  <a:cubicBezTo>
                    <a:pt x="4347" y="3269"/>
                    <a:pt x="5138" y="2661"/>
                    <a:pt x="5077" y="1902"/>
                  </a:cubicBezTo>
                  <a:cubicBezTo>
                    <a:pt x="4750" y="972"/>
                    <a:pt x="3842" y="1"/>
                    <a:pt x="2816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3777700" y="1077100"/>
              <a:ext cx="171825" cy="134825"/>
            </a:xfrm>
            <a:custGeom>
              <a:avLst/>
              <a:gdLst/>
              <a:ahLst/>
              <a:cxnLst/>
              <a:rect l="l" t="t" r="r" b="b"/>
              <a:pathLst>
                <a:path w="6873" h="5393" extrusionOk="0">
                  <a:moveTo>
                    <a:pt x="3483" y="0"/>
                  </a:moveTo>
                  <a:cubicBezTo>
                    <a:pt x="2397" y="0"/>
                    <a:pt x="1257" y="405"/>
                    <a:pt x="517" y="1214"/>
                  </a:cubicBezTo>
                  <a:cubicBezTo>
                    <a:pt x="490" y="1204"/>
                    <a:pt x="462" y="1199"/>
                    <a:pt x="434" y="1199"/>
                  </a:cubicBezTo>
                  <a:cubicBezTo>
                    <a:pt x="306" y="1199"/>
                    <a:pt x="183" y="1308"/>
                    <a:pt x="183" y="1458"/>
                  </a:cubicBezTo>
                  <a:cubicBezTo>
                    <a:pt x="0" y="1526"/>
                    <a:pt x="23" y="1714"/>
                    <a:pt x="136" y="1714"/>
                  </a:cubicBezTo>
                  <a:cubicBezTo>
                    <a:pt x="173" y="1714"/>
                    <a:pt x="221" y="1693"/>
                    <a:pt x="274" y="1640"/>
                  </a:cubicBezTo>
                  <a:cubicBezTo>
                    <a:pt x="1520" y="2765"/>
                    <a:pt x="1976" y="4923"/>
                    <a:pt x="3739" y="5348"/>
                  </a:cubicBezTo>
                  <a:cubicBezTo>
                    <a:pt x="3872" y="5379"/>
                    <a:pt x="4002" y="5393"/>
                    <a:pt x="4128" y="5393"/>
                  </a:cubicBezTo>
                  <a:cubicBezTo>
                    <a:pt x="5264" y="5393"/>
                    <a:pt x="6082" y="4233"/>
                    <a:pt x="6383" y="3221"/>
                  </a:cubicBezTo>
                  <a:cubicBezTo>
                    <a:pt x="6873" y="1074"/>
                    <a:pt x="5251" y="0"/>
                    <a:pt x="3483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392400" y="2087450"/>
              <a:ext cx="326575" cy="246875"/>
            </a:xfrm>
            <a:custGeom>
              <a:avLst/>
              <a:gdLst/>
              <a:ahLst/>
              <a:cxnLst/>
              <a:rect l="l" t="t" r="r" b="b"/>
              <a:pathLst>
                <a:path w="13063" h="9875" extrusionOk="0">
                  <a:moveTo>
                    <a:pt x="5449" y="1"/>
                  </a:moveTo>
                  <a:cubicBezTo>
                    <a:pt x="699" y="1"/>
                    <a:pt x="1" y="8745"/>
                    <a:pt x="4712" y="9798"/>
                  </a:cubicBezTo>
                  <a:cubicBezTo>
                    <a:pt x="5158" y="9850"/>
                    <a:pt x="5580" y="9875"/>
                    <a:pt x="5978" y="9875"/>
                  </a:cubicBezTo>
                  <a:cubicBezTo>
                    <a:pt x="13063" y="9875"/>
                    <a:pt x="12551" y="2054"/>
                    <a:pt x="5989" y="11"/>
                  </a:cubicBezTo>
                  <a:lnTo>
                    <a:pt x="5989" y="11"/>
                  </a:lnTo>
                  <a:cubicBezTo>
                    <a:pt x="5989" y="26"/>
                    <a:pt x="5989" y="34"/>
                    <a:pt x="5993" y="38"/>
                  </a:cubicBezTo>
                  <a:lnTo>
                    <a:pt x="5993" y="38"/>
                  </a:lnTo>
                  <a:cubicBezTo>
                    <a:pt x="5806" y="13"/>
                    <a:pt x="5625" y="1"/>
                    <a:pt x="5449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362000" y="2260950"/>
              <a:ext cx="30600" cy="131375"/>
            </a:xfrm>
            <a:custGeom>
              <a:avLst/>
              <a:gdLst/>
              <a:ahLst/>
              <a:cxnLst/>
              <a:rect l="l" t="t" r="r" b="b"/>
              <a:pathLst>
                <a:path w="1224" h="5255" extrusionOk="0">
                  <a:moveTo>
                    <a:pt x="366" y="1"/>
                  </a:moveTo>
                  <a:cubicBezTo>
                    <a:pt x="244" y="1"/>
                    <a:pt x="123" y="62"/>
                    <a:pt x="31" y="92"/>
                  </a:cubicBezTo>
                  <a:cubicBezTo>
                    <a:pt x="1" y="1399"/>
                    <a:pt x="92" y="2706"/>
                    <a:pt x="518" y="3922"/>
                  </a:cubicBezTo>
                  <a:lnTo>
                    <a:pt x="518" y="3892"/>
                  </a:lnTo>
                  <a:cubicBezTo>
                    <a:pt x="700" y="4317"/>
                    <a:pt x="791" y="4864"/>
                    <a:pt x="1065" y="5229"/>
                  </a:cubicBezTo>
                  <a:cubicBezTo>
                    <a:pt x="1088" y="5247"/>
                    <a:pt x="1110" y="5254"/>
                    <a:pt x="1128" y="5254"/>
                  </a:cubicBezTo>
                  <a:cubicBezTo>
                    <a:pt x="1203" y="5254"/>
                    <a:pt x="1224" y="5126"/>
                    <a:pt x="1126" y="5077"/>
                  </a:cubicBezTo>
                  <a:cubicBezTo>
                    <a:pt x="396" y="3466"/>
                    <a:pt x="396" y="1703"/>
                    <a:pt x="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527675" y="1821225"/>
              <a:ext cx="256400" cy="263425"/>
            </a:xfrm>
            <a:custGeom>
              <a:avLst/>
              <a:gdLst/>
              <a:ahLst/>
              <a:cxnLst/>
              <a:rect l="l" t="t" r="r" b="b"/>
              <a:pathLst>
                <a:path w="10256" h="10537" extrusionOk="0">
                  <a:moveTo>
                    <a:pt x="2836" y="0"/>
                  </a:moveTo>
                  <a:cubicBezTo>
                    <a:pt x="2558" y="0"/>
                    <a:pt x="1771" y="3088"/>
                    <a:pt x="1459" y="3456"/>
                  </a:cubicBezTo>
                  <a:cubicBezTo>
                    <a:pt x="0" y="7347"/>
                    <a:pt x="487" y="10082"/>
                    <a:pt x="5137" y="10477"/>
                  </a:cubicBezTo>
                  <a:cubicBezTo>
                    <a:pt x="5360" y="10517"/>
                    <a:pt x="5579" y="10536"/>
                    <a:pt x="5793" y="10536"/>
                  </a:cubicBezTo>
                  <a:cubicBezTo>
                    <a:pt x="8357" y="10536"/>
                    <a:pt x="10255" y="7807"/>
                    <a:pt x="10031" y="5310"/>
                  </a:cubicBezTo>
                  <a:cubicBezTo>
                    <a:pt x="9423" y="1967"/>
                    <a:pt x="5623" y="1055"/>
                    <a:pt x="2888" y="52"/>
                  </a:cubicBezTo>
                  <a:cubicBezTo>
                    <a:pt x="2873" y="17"/>
                    <a:pt x="2856" y="0"/>
                    <a:pt x="2836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2592250" y="1821750"/>
              <a:ext cx="88175" cy="190350"/>
            </a:xfrm>
            <a:custGeom>
              <a:avLst/>
              <a:gdLst/>
              <a:ahLst/>
              <a:cxnLst/>
              <a:rect l="l" t="t" r="r" b="b"/>
              <a:pathLst>
                <a:path w="3527" h="7614" extrusionOk="0">
                  <a:moveTo>
                    <a:pt x="1" y="0"/>
                  </a:moveTo>
                  <a:cubicBezTo>
                    <a:pt x="31" y="1125"/>
                    <a:pt x="1399" y="2158"/>
                    <a:pt x="1764" y="3283"/>
                  </a:cubicBezTo>
                  <a:lnTo>
                    <a:pt x="1764" y="3313"/>
                  </a:lnTo>
                  <a:cubicBezTo>
                    <a:pt x="2463" y="4620"/>
                    <a:pt x="2828" y="6079"/>
                    <a:pt x="3223" y="7478"/>
                  </a:cubicBezTo>
                  <a:cubicBezTo>
                    <a:pt x="3211" y="7575"/>
                    <a:pt x="3267" y="7614"/>
                    <a:pt x="3328" y="7614"/>
                  </a:cubicBezTo>
                  <a:cubicBezTo>
                    <a:pt x="3421" y="7614"/>
                    <a:pt x="3527" y="7526"/>
                    <a:pt x="3436" y="7417"/>
                  </a:cubicBezTo>
                  <a:cubicBezTo>
                    <a:pt x="2980" y="4772"/>
                    <a:pt x="1794" y="185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485125" y="1998275"/>
              <a:ext cx="97275" cy="249800"/>
            </a:xfrm>
            <a:custGeom>
              <a:avLst/>
              <a:gdLst/>
              <a:ahLst/>
              <a:cxnLst/>
              <a:rect l="l" t="t" r="r" b="b"/>
              <a:pathLst>
                <a:path w="3891" h="9992" extrusionOk="0">
                  <a:moveTo>
                    <a:pt x="369" y="1"/>
                  </a:moveTo>
                  <a:cubicBezTo>
                    <a:pt x="351" y="1"/>
                    <a:pt x="329" y="17"/>
                    <a:pt x="304" y="52"/>
                  </a:cubicBezTo>
                  <a:cubicBezTo>
                    <a:pt x="0" y="2514"/>
                    <a:pt x="1094" y="4885"/>
                    <a:pt x="2128" y="7073"/>
                  </a:cubicBezTo>
                  <a:lnTo>
                    <a:pt x="2097" y="7073"/>
                  </a:lnTo>
                  <a:lnTo>
                    <a:pt x="2128" y="7104"/>
                  </a:lnTo>
                  <a:cubicBezTo>
                    <a:pt x="2158" y="7134"/>
                    <a:pt x="2189" y="7195"/>
                    <a:pt x="2219" y="7256"/>
                  </a:cubicBezTo>
                  <a:cubicBezTo>
                    <a:pt x="2219" y="7286"/>
                    <a:pt x="2219" y="7286"/>
                    <a:pt x="2219" y="7286"/>
                  </a:cubicBezTo>
                  <a:cubicBezTo>
                    <a:pt x="2249" y="7347"/>
                    <a:pt x="2280" y="7408"/>
                    <a:pt x="2310" y="7468"/>
                  </a:cubicBezTo>
                  <a:cubicBezTo>
                    <a:pt x="2310" y="7468"/>
                    <a:pt x="2310" y="7468"/>
                    <a:pt x="2310" y="7468"/>
                  </a:cubicBezTo>
                  <a:lnTo>
                    <a:pt x="2310" y="7468"/>
                  </a:lnTo>
                  <a:cubicBezTo>
                    <a:pt x="2310" y="7468"/>
                    <a:pt x="2310" y="7485"/>
                    <a:pt x="2322" y="7494"/>
                  </a:cubicBezTo>
                  <a:lnTo>
                    <a:pt x="2322" y="7494"/>
                  </a:lnTo>
                  <a:cubicBezTo>
                    <a:pt x="2714" y="8306"/>
                    <a:pt x="3133" y="9119"/>
                    <a:pt x="3313" y="9991"/>
                  </a:cubicBezTo>
                  <a:cubicBezTo>
                    <a:pt x="3891" y="8593"/>
                    <a:pt x="851" y="4338"/>
                    <a:pt x="638" y="2301"/>
                  </a:cubicBezTo>
                  <a:lnTo>
                    <a:pt x="669" y="2301"/>
                  </a:lnTo>
                  <a:cubicBezTo>
                    <a:pt x="446" y="2022"/>
                    <a:pt x="581" y="1"/>
                    <a:pt x="3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2422800" y="1762825"/>
              <a:ext cx="197175" cy="129625"/>
            </a:xfrm>
            <a:custGeom>
              <a:avLst/>
              <a:gdLst/>
              <a:ahLst/>
              <a:cxnLst/>
              <a:rect l="l" t="t" r="r" b="b"/>
              <a:pathLst>
                <a:path w="7887" h="5185" extrusionOk="0">
                  <a:moveTo>
                    <a:pt x="7775" y="0"/>
                  </a:moveTo>
                  <a:cubicBezTo>
                    <a:pt x="7523" y="0"/>
                    <a:pt x="6876" y="676"/>
                    <a:pt x="6688" y="746"/>
                  </a:cubicBezTo>
                  <a:cubicBezTo>
                    <a:pt x="6657" y="777"/>
                    <a:pt x="6627" y="777"/>
                    <a:pt x="6597" y="807"/>
                  </a:cubicBezTo>
                  <a:lnTo>
                    <a:pt x="6627" y="807"/>
                  </a:lnTo>
                  <a:cubicBezTo>
                    <a:pt x="5958" y="1233"/>
                    <a:pt x="5229" y="1628"/>
                    <a:pt x="4530" y="1993"/>
                  </a:cubicBezTo>
                  <a:cubicBezTo>
                    <a:pt x="4499" y="2023"/>
                    <a:pt x="4438" y="2053"/>
                    <a:pt x="4378" y="2053"/>
                  </a:cubicBezTo>
                  <a:lnTo>
                    <a:pt x="4408" y="2053"/>
                  </a:lnTo>
                  <a:cubicBezTo>
                    <a:pt x="3131" y="2722"/>
                    <a:pt x="1824" y="3421"/>
                    <a:pt x="730" y="4394"/>
                  </a:cubicBezTo>
                  <a:lnTo>
                    <a:pt x="761" y="4394"/>
                  </a:lnTo>
                  <a:cubicBezTo>
                    <a:pt x="517" y="4576"/>
                    <a:pt x="335" y="4819"/>
                    <a:pt x="122" y="5032"/>
                  </a:cubicBezTo>
                  <a:cubicBezTo>
                    <a:pt x="92" y="5093"/>
                    <a:pt x="1" y="5123"/>
                    <a:pt x="61" y="5184"/>
                  </a:cubicBezTo>
                  <a:cubicBezTo>
                    <a:pt x="578" y="4941"/>
                    <a:pt x="1034" y="4272"/>
                    <a:pt x="1612" y="3968"/>
                  </a:cubicBezTo>
                  <a:cubicBezTo>
                    <a:pt x="1672" y="3938"/>
                    <a:pt x="1703" y="3908"/>
                    <a:pt x="1764" y="3847"/>
                  </a:cubicBezTo>
                  <a:lnTo>
                    <a:pt x="1764" y="3877"/>
                  </a:lnTo>
                  <a:cubicBezTo>
                    <a:pt x="3739" y="2570"/>
                    <a:pt x="6293" y="2084"/>
                    <a:pt x="7873" y="199"/>
                  </a:cubicBezTo>
                  <a:cubicBezTo>
                    <a:pt x="7887" y="56"/>
                    <a:pt x="7847" y="0"/>
                    <a:pt x="77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2267775" y="1993475"/>
              <a:ext cx="250050" cy="107175"/>
            </a:xfrm>
            <a:custGeom>
              <a:avLst/>
              <a:gdLst/>
              <a:ahLst/>
              <a:cxnLst/>
              <a:rect l="l" t="t" r="r" b="b"/>
              <a:pathLst>
                <a:path w="10002" h="4287" extrusionOk="0">
                  <a:moveTo>
                    <a:pt x="9363" y="1"/>
                  </a:moveTo>
                  <a:cubicBezTo>
                    <a:pt x="8694" y="548"/>
                    <a:pt x="7934" y="973"/>
                    <a:pt x="7174" y="1399"/>
                  </a:cubicBezTo>
                  <a:cubicBezTo>
                    <a:pt x="7174" y="1369"/>
                    <a:pt x="7174" y="1369"/>
                    <a:pt x="7174" y="1369"/>
                  </a:cubicBezTo>
                  <a:cubicBezTo>
                    <a:pt x="4986" y="2645"/>
                    <a:pt x="1794" y="2463"/>
                    <a:pt x="1" y="4287"/>
                  </a:cubicBezTo>
                  <a:cubicBezTo>
                    <a:pt x="670" y="3922"/>
                    <a:pt x="1460" y="3405"/>
                    <a:pt x="2250" y="3162"/>
                  </a:cubicBezTo>
                  <a:cubicBezTo>
                    <a:pt x="4044" y="2584"/>
                    <a:pt x="5958" y="2402"/>
                    <a:pt x="7630" y="1490"/>
                  </a:cubicBezTo>
                  <a:cubicBezTo>
                    <a:pt x="7934" y="1308"/>
                    <a:pt x="10001" y="183"/>
                    <a:pt x="9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2350500" y="2191325"/>
              <a:ext cx="42100" cy="201000"/>
            </a:xfrm>
            <a:custGeom>
              <a:avLst/>
              <a:gdLst/>
              <a:ahLst/>
              <a:cxnLst/>
              <a:rect l="l" t="t" r="r" b="b"/>
              <a:pathLst>
                <a:path w="1684" h="8040" extrusionOk="0">
                  <a:moveTo>
                    <a:pt x="946" y="0"/>
                  </a:moveTo>
                  <a:cubicBezTo>
                    <a:pt x="757" y="0"/>
                    <a:pt x="0" y="5002"/>
                    <a:pt x="978" y="6707"/>
                  </a:cubicBezTo>
                  <a:lnTo>
                    <a:pt x="978" y="6677"/>
                  </a:lnTo>
                  <a:cubicBezTo>
                    <a:pt x="1160" y="7133"/>
                    <a:pt x="1251" y="7649"/>
                    <a:pt x="1525" y="8014"/>
                  </a:cubicBezTo>
                  <a:cubicBezTo>
                    <a:pt x="1548" y="8032"/>
                    <a:pt x="1570" y="8039"/>
                    <a:pt x="1588" y="8039"/>
                  </a:cubicBezTo>
                  <a:cubicBezTo>
                    <a:pt x="1663" y="8039"/>
                    <a:pt x="1684" y="7911"/>
                    <a:pt x="1586" y="7862"/>
                  </a:cubicBezTo>
                  <a:cubicBezTo>
                    <a:pt x="856" y="6251"/>
                    <a:pt x="826" y="4488"/>
                    <a:pt x="826" y="2786"/>
                  </a:cubicBezTo>
                  <a:cubicBezTo>
                    <a:pt x="826" y="2573"/>
                    <a:pt x="826" y="2360"/>
                    <a:pt x="856" y="2148"/>
                  </a:cubicBezTo>
                  <a:cubicBezTo>
                    <a:pt x="856" y="2117"/>
                    <a:pt x="856" y="2056"/>
                    <a:pt x="856" y="2026"/>
                  </a:cubicBezTo>
                  <a:cubicBezTo>
                    <a:pt x="1009" y="569"/>
                    <a:pt x="1010" y="0"/>
                    <a:pt x="9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2604425" y="1537550"/>
              <a:ext cx="14450" cy="121300"/>
            </a:xfrm>
            <a:custGeom>
              <a:avLst/>
              <a:gdLst/>
              <a:ahLst/>
              <a:cxnLst/>
              <a:rect l="l" t="t" r="r" b="b"/>
              <a:pathLst>
                <a:path w="578" h="4852" extrusionOk="0">
                  <a:moveTo>
                    <a:pt x="487" y="0"/>
                  </a:moveTo>
                  <a:lnTo>
                    <a:pt x="487" y="0"/>
                  </a:lnTo>
                  <a:cubicBezTo>
                    <a:pt x="31" y="1399"/>
                    <a:pt x="0" y="3222"/>
                    <a:pt x="61" y="4772"/>
                  </a:cubicBezTo>
                  <a:cubicBezTo>
                    <a:pt x="93" y="4829"/>
                    <a:pt x="123" y="4851"/>
                    <a:pt x="149" y="4851"/>
                  </a:cubicBezTo>
                  <a:cubicBezTo>
                    <a:pt x="220" y="4851"/>
                    <a:pt x="258" y="4680"/>
                    <a:pt x="213" y="4590"/>
                  </a:cubicBezTo>
                  <a:cubicBezTo>
                    <a:pt x="122" y="3070"/>
                    <a:pt x="578" y="1429"/>
                    <a:pt x="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2508675" y="1500050"/>
              <a:ext cx="148625" cy="39225"/>
            </a:xfrm>
            <a:custGeom>
              <a:avLst/>
              <a:gdLst/>
              <a:ahLst/>
              <a:cxnLst/>
              <a:rect l="l" t="t" r="r" b="b"/>
              <a:pathLst>
                <a:path w="5945" h="1569" extrusionOk="0">
                  <a:moveTo>
                    <a:pt x="209" y="0"/>
                  </a:moveTo>
                  <a:cubicBezTo>
                    <a:pt x="138" y="0"/>
                    <a:pt x="69" y="4"/>
                    <a:pt x="0" y="11"/>
                  </a:cubicBezTo>
                  <a:cubicBezTo>
                    <a:pt x="1034" y="710"/>
                    <a:pt x="2706" y="1105"/>
                    <a:pt x="4013" y="1531"/>
                  </a:cubicBezTo>
                  <a:cubicBezTo>
                    <a:pt x="4246" y="1557"/>
                    <a:pt x="4432" y="1568"/>
                    <a:pt x="4577" y="1568"/>
                  </a:cubicBezTo>
                  <a:cubicBezTo>
                    <a:pt x="5944" y="1568"/>
                    <a:pt x="3657" y="527"/>
                    <a:pt x="2857" y="527"/>
                  </a:cubicBezTo>
                  <a:cubicBezTo>
                    <a:pt x="2847" y="527"/>
                    <a:pt x="2837" y="527"/>
                    <a:pt x="2827" y="528"/>
                  </a:cubicBezTo>
                  <a:cubicBezTo>
                    <a:pt x="2827" y="543"/>
                    <a:pt x="2827" y="551"/>
                    <a:pt x="2831" y="555"/>
                  </a:cubicBezTo>
                  <a:lnTo>
                    <a:pt x="2831" y="555"/>
                  </a:lnTo>
                  <a:cubicBezTo>
                    <a:pt x="1971" y="437"/>
                    <a:pt x="1013" y="0"/>
                    <a:pt x="2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2680400" y="1438000"/>
              <a:ext cx="28150" cy="81325"/>
            </a:xfrm>
            <a:custGeom>
              <a:avLst/>
              <a:gdLst/>
              <a:ahLst/>
              <a:cxnLst/>
              <a:rect l="l" t="t" r="r" b="b"/>
              <a:pathLst>
                <a:path w="1126" h="3253" extrusionOk="0">
                  <a:moveTo>
                    <a:pt x="366" y="1"/>
                  </a:moveTo>
                  <a:lnTo>
                    <a:pt x="366" y="1"/>
                  </a:lnTo>
                  <a:cubicBezTo>
                    <a:pt x="214" y="517"/>
                    <a:pt x="548" y="1277"/>
                    <a:pt x="426" y="1885"/>
                  </a:cubicBezTo>
                  <a:cubicBezTo>
                    <a:pt x="487" y="2311"/>
                    <a:pt x="1" y="3010"/>
                    <a:pt x="457" y="3253"/>
                  </a:cubicBezTo>
                  <a:cubicBezTo>
                    <a:pt x="1125" y="3192"/>
                    <a:pt x="730" y="244"/>
                    <a:pt x="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2393925" y="1600975"/>
              <a:ext cx="109450" cy="19725"/>
            </a:xfrm>
            <a:custGeom>
              <a:avLst/>
              <a:gdLst/>
              <a:ahLst/>
              <a:cxnLst/>
              <a:rect l="l" t="t" r="r" b="b"/>
              <a:pathLst>
                <a:path w="4378" h="789" extrusionOk="0">
                  <a:moveTo>
                    <a:pt x="3691" y="1"/>
                  </a:moveTo>
                  <a:cubicBezTo>
                    <a:pt x="2502" y="1"/>
                    <a:pt x="236" y="386"/>
                    <a:pt x="1" y="716"/>
                  </a:cubicBezTo>
                  <a:cubicBezTo>
                    <a:pt x="23" y="760"/>
                    <a:pt x="61" y="788"/>
                    <a:pt x="116" y="788"/>
                  </a:cubicBezTo>
                  <a:cubicBezTo>
                    <a:pt x="136" y="788"/>
                    <a:pt x="159" y="785"/>
                    <a:pt x="183" y="777"/>
                  </a:cubicBezTo>
                  <a:lnTo>
                    <a:pt x="153" y="777"/>
                  </a:lnTo>
                  <a:cubicBezTo>
                    <a:pt x="1460" y="290"/>
                    <a:pt x="3253" y="777"/>
                    <a:pt x="4378" y="108"/>
                  </a:cubicBezTo>
                  <a:cubicBezTo>
                    <a:pt x="4289" y="33"/>
                    <a:pt x="4035" y="1"/>
                    <a:pt x="3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349850" y="1772100"/>
              <a:ext cx="10050" cy="63750"/>
            </a:xfrm>
            <a:custGeom>
              <a:avLst/>
              <a:gdLst/>
              <a:ahLst/>
              <a:cxnLst/>
              <a:rect l="l" t="t" r="r" b="b"/>
              <a:pathLst>
                <a:path w="402" h="2550" extrusionOk="0">
                  <a:moveTo>
                    <a:pt x="179" y="1"/>
                  </a:moveTo>
                  <a:cubicBezTo>
                    <a:pt x="145" y="1"/>
                    <a:pt x="97" y="31"/>
                    <a:pt x="31" y="102"/>
                  </a:cubicBezTo>
                  <a:cubicBezTo>
                    <a:pt x="1" y="892"/>
                    <a:pt x="244" y="1682"/>
                    <a:pt x="183" y="2473"/>
                  </a:cubicBezTo>
                  <a:cubicBezTo>
                    <a:pt x="183" y="2473"/>
                    <a:pt x="183" y="2473"/>
                    <a:pt x="183" y="2503"/>
                  </a:cubicBezTo>
                  <a:cubicBezTo>
                    <a:pt x="204" y="2535"/>
                    <a:pt x="222" y="2549"/>
                    <a:pt x="238" y="2549"/>
                  </a:cubicBezTo>
                  <a:cubicBezTo>
                    <a:pt x="401" y="2549"/>
                    <a:pt x="274" y="935"/>
                    <a:pt x="274" y="740"/>
                  </a:cubicBezTo>
                  <a:lnTo>
                    <a:pt x="274" y="740"/>
                  </a:lnTo>
                  <a:cubicBezTo>
                    <a:pt x="274" y="742"/>
                    <a:pt x="274" y="771"/>
                    <a:pt x="274" y="771"/>
                  </a:cubicBezTo>
                  <a:cubicBezTo>
                    <a:pt x="224" y="621"/>
                    <a:pt x="338" y="1"/>
                    <a:pt x="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239675" y="1696375"/>
              <a:ext cx="187725" cy="76000"/>
            </a:xfrm>
            <a:custGeom>
              <a:avLst/>
              <a:gdLst/>
              <a:ahLst/>
              <a:cxnLst/>
              <a:rect l="l" t="t" r="r" b="b"/>
              <a:pathLst>
                <a:path w="7509" h="3040" extrusionOk="0">
                  <a:moveTo>
                    <a:pt x="6535" y="0"/>
                  </a:moveTo>
                  <a:cubicBezTo>
                    <a:pt x="5897" y="182"/>
                    <a:pt x="5289" y="365"/>
                    <a:pt x="4681" y="578"/>
                  </a:cubicBezTo>
                  <a:lnTo>
                    <a:pt x="4712" y="578"/>
                  </a:lnTo>
                  <a:cubicBezTo>
                    <a:pt x="4681" y="608"/>
                    <a:pt x="4651" y="608"/>
                    <a:pt x="4620" y="608"/>
                  </a:cubicBezTo>
                  <a:cubicBezTo>
                    <a:pt x="4620" y="608"/>
                    <a:pt x="4590" y="608"/>
                    <a:pt x="4590" y="638"/>
                  </a:cubicBezTo>
                  <a:cubicBezTo>
                    <a:pt x="4590" y="638"/>
                    <a:pt x="4590" y="638"/>
                    <a:pt x="4590" y="608"/>
                  </a:cubicBezTo>
                  <a:cubicBezTo>
                    <a:pt x="4560" y="638"/>
                    <a:pt x="4529" y="638"/>
                    <a:pt x="4499" y="669"/>
                  </a:cubicBezTo>
                  <a:cubicBezTo>
                    <a:pt x="4499" y="669"/>
                    <a:pt x="4499" y="669"/>
                    <a:pt x="4529" y="639"/>
                  </a:cubicBezTo>
                  <a:lnTo>
                    <a:pt x="4529" y="639"/>
                  </a:lnTo>
                  <a:cubicBezTo>
                    <a:pt x="4499" y="669"/>
                    <a:pt x="4499" y="669"/>
                    <a:pt x="4468" y="669"/>
                  </a:cubicBezTo>
                  <a:cubicBezTo>
                    <a:pt x="4377" y="699"/>
                    <a:pt x="4286" y="730"/>
                    <a:pt x="4195" y="760"/>
                  </a:cubicBezTo>
                  <a:cubicBezTo>
                    <a:pt x="2827" y="1368"/>
                    <a:pt x="699" y="1672"/>
                    <a:pt x="0" y="3040"/>
                  </a:cubicBezTo>
                  <a:cubicBezTo>
                    <a:pt x="31" y="3040"/>
                    <a:pt x="91" y="3009"/>
                    <a:pt x="91" y="2979"/>
                  </a:cubicBezTo>
                  <a:cubicBezTo>
                    <a:pt x="122" y="2918"/>
                    <a:pt x="183" y="2888"/>
                    <a:pt x="213" y="2827"/>
                  </a:cubicBezTo>
                  <a:cubicBezTo>
                    <a:pt x="365" y="2705"/>
                    <a:pt x="517" y="2584"/>
                    <a:pt x="669" y="2493"/>
                  </a:cubicBezTo>
                  <a:cubicBezTo>
                    <a:pt x="1186" y="2128"/>
                    <a:pt x="1763" y="1854"/>
                    <a:pt x="2341" y="1672"/>
                  </a:cubicBezTo>
                  <a:cubicBezTo>
                    <a:pt x="2766" y="1459"/>
                    <a:pt x="7508" y="213"/>
                    <a:pt x="6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117725" y="1892300"/>
              <a:ext cx="156250" cy="38900"/>
            </a:xfrm>
            <a:custGeom>
              <a:avLst/>
              <a:gdLst/>
              <a:ahLst/>
              <a:cxnLst/>
              <a:rect l="l" t="t" r="r" b="b"/>
              <a:pathLst>
                <a:path w="6250" h="1556" extrusionOk="0">
                  <a:moveTo>
                    <a:pt x="1951" y="1"/>
                  </a:moveTo>
                  <a:cubicBezTo>
                    <a:pt x="1275" y="1"/>
                    <a:pt x="1" y="251"/>
                    <a:pt x="501" y="370"/>
                  </a:cubicBezTo>
                  <a:cubicBezTo>
                    <a:pt x="562" y="339"/>
                    <a:pt x="653" y="339"/>
                    <a:pt x="744" y="309"/>
                  </a:cubicBezTo>
                  <a:cubicBezTo>
                    <a:pt x="970" y="262"/>
                    <a:pt x="1196" y="242"/>
                    <a:pt x="1421" y="242"/>
                  </a:cubicBezTo>
                  <a:cubicBezTo>
                    <a:pt x="2075" y="242"/>
                    <a:pt x="2725" y="417"/>
                    <a:pt x="3358" y="643"/>
                  </a:cubicBezTo>
                  <a:lnTo>
                    <a:pt x="3328" y="643"/>
                  </a:lnTo>
                  <a:cubicBezTo>
                    <a:pt x="3936" y="887"/>
                    <a:pt x="4574" y="1130"/>
                    <a:pt x="5030" y="1555"/>
                  </a:cubicBezTo>
                  <a:cubicBezTo>
                    <a:pt x="6249" y="1377"/>
                    <a:pt x="2872" y="64"/>
                    <a:pt x="2355" y="64"/>
                  </a:cubicBezTo>
                  <a:cubicBezTo>
                    <a:pt x="2344" y="64"/>
                    <a:pt x="2334" y="65"/>
                    <a:pt x="2325" y="66"/>
                  </a:cubicBezTo>
                  <a:cubicBezTo>
                    <a:pt x="2279" y="20"/>
                    <a:pt x="2138" y="1"/>
                    <a:pt x="19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253350" y="1895450"/>
              <a:ext cx="19025" cy="105925"/>
            </a:xfrm>
            <a:custGeom>
              <a:avLst/>
              <a:gdLst/>
              <a:ahLst/>
              <a:cxnLst/>
              <a:rect l="l" t="t" r="r" b="b"/>
              <a:pathLst>
                <a:path w="761" h="4237" extrusionOk="0">
                  <a:moveTo>
                    <a:pt x="760" y="1"/>
                  </a:moveTo>
                  <a:lnTo>
                    <a:pt x="760" y="1"/>
                  </a:lnTo>
                  <a:cubicBezTo>
                    <a:pt x="31" y="609"/>
                    <a:pt x="0" y="1946"/>
                    <a:pt x="31" y="2888"/>
                  </a:cubicBezTo>
                  <a:cubicBezTo>
                    <a:pt x="31" y="2858"/>
                    <a:pt x="31" y="2858"/>
                    <a:pt x="31" y="2858"/>
                  </a:cubicBezTo>
                  <a:cubicBezTo>
                    <a:pt x="61" y="3283"/>
                    <a:pt x="92" y="3679"/>
                    <a:pt x="152" y="4074"/>
                  </a:cubicBezTo>
                  <a:cubicBezTo>
                    <a:pt x="244" y="4189"/>
                    <a:pt x="308" y="4237"/>
                    <a:pt x="353" y="4237"/>
                  </a:cubicBezTo>
                  <a:cubicBezTo>
                    <a:pt x="531" y="4237"/>
                    <a:pt x="389" y="3478"/>
                    <a:pt x="365" y="3283"/>
                  </a:cubicBezTo>
                  <a:lnTo>
                    <a:pt x="365" y="3283"/>
                  </a:lnTo>
                  <a:cubicBezTo>
                    <a:pt x="365" y="3266"/>
                    <a:pt x="365" y="3253"/>
                    <a:pt x="365" y="3253"/>
                  </a:cubicBezTo>
                  <a:cubicBezTo>
                    <a:pt x="365" y="3223"/>
                    <a:pt x="365" y="3192"/>
                    <a:pt x="365" y="3192"/>
                  </a:cubicBezTo>
                  <a:cubicBezTo>
                    <a:pt x="152" y="2098"/>
                    <a:pt x="700" y="973"/>
                    <a:pt x="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057900" y="2042775"/>
              <a:ext cx="114800" cy="15325"/>
            </a:xfrm>
            <a:custGeom>
              <a:avLst/>
              <a:gdLst/>
              <a:ahLst/>
              <a:cxnLst/>
              <a:rect l="l" t="t" r="r" b="b"/>
              <a:pathLst>
                <a:path w="4592" h="613" extrusionOk="0">
                  <a:moveTo>
                    <a:pt x="707" y="1"/>
                  </a:moveTo>
                  <a:cubicBezTo>
                    <a:pt x="266" y="1"/>
                    <a:pt x="1" y="38"/>
                    <a:pt x="128" y="126"/>
                  </a:cubicBezTo>
                  <a:cubicBezTo>
                    <a:pt x="199" y="116"/>
                    <a:pt x="267" y="113"/>
                    <a:pt x="333" y="113"/>
                  </a:cubicBezTo>
                  <a:cubicBezTo>
                    <a:pt x="466" y="113"/>
                    <a:pt x="594" y="126"/>
                    <a:pt x="736" y="126"/>
                  </a:cubicBezTo>
                  <a:cubicBezTo>
                    <a:pt x="1314" y="156"/>
                    <a:pt x="1922" y="248"/>
                    <a:pt x="2499" y="369"/>
                  </a:cubicBezTo>
                  <a:lnTo>
                    <a:pt x="2469" y="369"/>
                  </a:lnTo>
                  <a:cubicBezTo>
                    <a:pt x="2925" y="460"/>
                    <a:pt x="3350" y="582"/>
                    <a:pt x="3806" y="612"/>
                  </a:cubicBezTo>
                  <a:cubicBezTo>
                    <a:pt x="4591" y="298"/>
                    <a:pt x="1950" y="1"/>
                    <a:pt x="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142400" y="2074325"/>
              <a:ext cx="39175" cy="102575"/>
            </a:xfrm>
            <a:custGeom>
              <a:avLst/>
              <a:gdLst/>
              <a:ahLst/>
              <a:cxnLst/>
              <a:rect l="l" t="t" r="r" b="b"/>
              <a:pathLst>
                <a:path w="1567" h="4103" extrusionOk="0">
                  <a:moveTo>
                    <a:pt x="169" y="0"/>
                  </a:moveTo>
                  <a:cubicBezTo>
                    <a:pt x="153" y="0"/>
                    <a:pt x="137" y="6"/>
                    <a:pt x="122" y="19"/>
                  </a:cubicBezTo>
                  <a:cubicBezTo>
                    <a:pt x="61" y="49"/>
                    <a:pt x="1" y="141"/>
                    <a:pt x="31" y="232"/>
                  </a:cubicBezTo>
                  <a:cubicBezTo>
                    <a:pt x="517" y="1448"/>
                    <a:pt x="852" y="2755"/>
                    <a:pt x="1186" y="4031"/>
                  </a:cubicBezTo>
                  <a:cubicBezTo>
                    <a:pt x="1223" y="4080"/>
                    <a:pt x="1251" y="4103"/>
                    <a:pt x="1273" y="4103"/>
                  </a:cubicBezTo>
                  <a:cubicBezTo>
                    <a:pt x="1567" y="4103"/>
                    <a:pt x="596" y="0"/>
                    <a:pt x="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243475" y="2260200"/>
              <a:ext cx="249850" cy="220650"/>
            </a:xfrm>
            <a:custGeom>
              <a:avLst/>
              <a:gdLst/>
              <a:ahLst/>
              <a:cxnLst/>
              <a:rect l="l" t="t" r="r" b="b"/>
              <a:pathLst>
                <a:path w="9994" h="8826" extrusionOk="0">
                  <a:moveTo>
                    <a:pt x="5168" y="1"/>
                  </a:moveTo>
                  <a:cubicBezTo>
                    <a:pt x="5137" y="1"/>
                    <a:pt x="5137" y="1"/>
                    <a:pt x="5107" y="31"/>
                  </a:cubicBezTo>
                  <a:cubicBezTo>
                    <a:pt x="5137" y="1733"/>
                    <a:pt x="5137" y="3496"/>
                    <a:pt x="5867" y="5107"/>
                  </a:cubicBezTo>
                  <a:cubicBezTo>
                    <a:pt x="5965" y="5156"/>
                    <a:pt x="5944" y="5284"/>
                    <a:pt x="5869" y="5284"/>
                  </a:cubicBezTo>
                  <a:cubicBezTo>
                    <a:pt x="5851" y="5284"/>
                    <a:pt x="5829" y="5277"/>
                    <a:pt x="5806" y="5259"/>
                  </a:cubicBezTo>
                  <a:cubicBezTo>
                    <a:pt x="5532" y="4894"/>
                    <a:pt x="5441" y="4347"/>
                    <a:pt x="5259" y="3922"/>
                  </a:cubicBezTo>
                  <a:lnTo>
                    <a:pt x="5259" y="3952"/>
                  </a:lnTo>
                  <a:cubicBezTo>
                    <a:pt x="4833" y="2736"/>
                    <a:pt x="4742" y="1429"/>
                    <a:pt x="4772" y="122"/>
                  </a:cubicBezTo>
                  <a:lnTo>
                    <a:pt x="4772" y="122"/>
                  </a:lnTo>
                  <a:cubicBezTo>
                    <a:pt x="1064" y="1855"/>
                    <a:pt x="0" y="8390"/>
                    <a:pt x="5046" y="8785"/>
                  </a:cubicBezTo>
                  <a:cubicBezTo>
                    <a:pt x="5231" y="8812"/>
                    <a:pt x="5414" y="8825"/>
                    <a:pt x="5592" y="8825"/>
                  </a:cubicBezTo>
                  <a:cubicBezTo>
                    <a:pt x="8192" y="8825"/>
                    <a:pt x="9994" y="6031"/>
                    <a:pt x="9453" y="3557"/>
                  </a:cubicBezTo>
                  <a:cubicBezTo>
                    <a:pt x="8906" y="2189"/>
                    <a:pt x="6566" y="92"/>
                    <a:pt x="5168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656100" y="1617500"/>
              <a:ext cx="298650" cy="227825"/>
            </a:xfrm>
            <a:custGeom>
              <a:avLst/>
              <a:gdLst/>
              <a:ahLst/>
              <a:cxnLst/>
              <a:rect l="l" t="t" r="r" b="b"/>
              <a:pathLst>
                <a:path w="11946" h="9113" extrusionOk="0">
                  <a:moveTo>
                    <a:pt x="4249" y="0"/>
                  </a:moveTo>
                  <a:cubicBezTo>
                    <a:pt x="3863" y="0"/>
                    <a:pt x="3641" y="141"/>
                    <a:pt x="3830" y="541"/>
                  </a:cubicBezTo>
                  <a:cubicBezTo>
                    <a:pt x="2949" y="1423"/>
                    <a:pt x="2128" y="2395"/>
                    <a:pt x="1459" y="3429"/>
                  </a:cubicBezTo>
                  <a:cubicBezTo>
                    <a:pt x="0" y="6286"/>
                    <a:pt x="2097" y="9113"/>
                    <a:pt x="5198" y="9113"/>
                  </a:cubicBezTo>
                  <a:cubicBezTo>
                    <a:pt x="11064" y="8991"/>
                    <a:pt x="11946" y="2730"/>
                    <a:pt x="6535" y="723"/>
                  </a:cubicBezTo>
                  <a:cubicBezTo>
                    <a:pt x="6297" y="505"/>
                    <a:pt x="4979" y="0"/>
                    <a:pt x="4249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191025" y="1592550"/>
              <a:ext cx="788200" cy="762675"/>
            </a:xfrm>
            <a:custGeom>
              <a:avLst/>
              <a:gdLst/>
              <a:ahLst/>
              <a:cxnLst/>
              <a:rect l="l" t="t" r="r" b="b"/>
              <a:pathLst>
                <a:path w="31528" h="30507" extrusionOk="0">
                  <a:moveTo>
                    <a:pt x="22852" y="1257"/>
                  </a:moveTo>
                  <a:lnTo>
                    <a:pt x="22852" y="1257"/>
                  </a:lnTo>
                  <a:cubicBezTo>
                    <a:pt x="22844" y="1260"/>
                    <a:pt x="22836" y="1263"/>
                    <a:pt x="22828" y="1265"/>
                  </a:cubicBezTo>
                  <a:cubicBezTo>
                    <a:pt x="22839" y="1265"/>
                    <a:pt x="22846" y="1262"/>
                    <a:pt x="22852" y="1257"/>
                  </a:cubicBezTo>
                  <a:close/>
                  <a:moveTo>
                    <a:pt x="25575" y="0"/>
                  </a:moveTo>
                  <a:cubicBezTo>
                    <a:pt x="23618" y="0"/>
                    <a:pt x="21614" y="741"/>
                    <a:pt x="20153" y="2117"/>
                  </a:cubicBezTo>
                  <a:cubicBezTo>
                    <a:pt x="16293" y="5886"/>
                    <a:pt x="14530" y="11296"/>
                    <a:pt x="11946" y="15947"/>
                  </a:cubicBezTo>
                  <a:cubicBezTo>
                    <a:pt x="11946" y="15916"/>
                    <a:pt x="11946" y="15916"/>
                    <a:pt x="11946" y="15886"/>
                  </a:cubicBezTo>
                  <a:cubicBezTo>
                    <a:pt x="9241" y="21631"/>
                    <a:pt x="5138" y="27132"/>
                    <a:pt x="1" y="30506"/>
                  </a:cubicBezTo>
                  <a:cubicBezTo>
                    <a:pt x="7509" y="26737"/>
                    <a:pt x="11187" y="18652"/>
                    <a:pt x="14925" y="11600"/>
                  </a:cubicBezTo>
                  <a:cubicBezTo>
                    <a:pt x="17231" y="7990"/>
                    <a:pt x="18568" y="2987"/>
                    <a:pt x="22864" y="1245"/>
                  </a:cubicBezTo>
                  <a:lnTo>
                    <a:pt x="22864" y="1245"/>
                  </a:lnTo>
                  <a:cubicBezTo>
                    <a:pt x="22860" y="1249"/>
                    <a:pt x="22856" y="1253"/>
                    <a:pt x="22852" y="1257"/>
                  </a:cubicBezTo>
                  <a:lnTo>
                    <a:pt x="22852" y="1257"/>
                  </a:lnTo>
                  <a:cubicBezTo>
                    <a:pt x="23545" y="1003"/>
                    <a:pt x="24260" y="857"/>
                    <a:pt x="24979" y="857"/>
                  </a:cubicBezTo>
                  <a:cubicBezTo>
                    <a:pt x="25103" y="857"/>
                    <a:pt x="25227" y="861"/>
                    <a:pt x="25351" y="870"/>
                  </a:cubicBezTo>
                  <a:lnTo>
                    <a:pt x="25290" y="870"/>
                  </a:lnTo>
                  <a:cubicBezTo>
                    <a:pt x="27357" y="901"/>
                    <a:pt x="29242" y="1995"/>
                    <a:pt x="30397" y="3697"/>
                  </a:cubicBezTo>
                  <a:cubicBezTo>
                    <a:pt x="30503" y="3845"/>
                    <a:pt x="30643" y="3906"/>
                    <a:pt x="30782" y="3906"/>
                  </a:cubicBezTo>
                  <a:cubicBezTo>
                    <a:pt x="31158" y="3906"/>
                    <a:pt x="31528" y="3458"/>
                    <a:pt x="31217" y="3059"/>
                  </a:cubicBezTo>
                  <a:cubicBezTo>
                    <a:pt x="29985" y="968"/>
                    <a:pt x="27811" y="0"/>
                    <a:pt x="255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945925" y="1665225"/>
              <a:ext cx="34475" cy="28950"/>
            </a:xfrm>
            <a:custGeom>
              <a:avLst/>
              <a:gdLst/>
              <a:ahLst/>
              <a:cxnLst/>
              <a:rect l="l" t="t" r="r" b="b"/>
              <a:pathLst>
                <a:path w="1379" h="1158" extrusionOk="0">
                  <a:moveTo>
                    <a:pt x="488" y="1"/>
                  </a:moveTo>
                  <a:cubicBezTo>
                    <a:pt x="160" y="1"/>
                    <a:pt x="1" y="442"/>
                    <a:pt x="413" y="973"/>
                  </a:cubicBezTo>
                  <a:cubicBezTo>
                    <a:pt x="504" y="1104"/>
                    <a:pt x="623" y="1158"/>
                    <a:pt x="742" y="1158"/>
                  </a:cubicBezTo>
                  <a:cubicBezTo>
                    <a:pt x="1062" y="1158"/>
                    <a:pt x="1379" y="766"/>
                    <a:pt x="1113" y="456"/>
                  </a:cubicBezTo>
                  <a:cubicBezTo>
                    <a:pt x="897" y="133"/>
                    <a:pt x="667" y="1"/>
                    <a:pt x="4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982850" y="1483250"/>
              <a:ext cx="832200" cy="617750"/>
            </a:xfrm>
            <a:custGeom>
              <a:avLst/>
              <a:gdLst/>
              <a:ahLst/>
              <a:cxnLst/>
              <a:rect l="l" t="t" r="r" b="b"/>
              <a:pathLst>
                <a:path w="33288" h="24710" extrusionOk="0">
                  <a:moveTo>
                    <a:pt x="2128" y="7005"/>
                  </a:moveTo>
                  <a:lnTo>
                    <a:pt x="2128" y="7005"/>
                  </a:lnTo>
                  <a:cubicBezTo>
                    <a:pt x="2121" y="7012"/>
                    <a:pt x="2113" y="7020"/>
                    <a:pt x="2104" y="7029"/>
                  </a:cubicBezTo>
                  <a:lnTo>
                    <a:pt x="2104" y="7029"/>
                  </a:lnTo>
                  <a:lnTo>
                    <a:pt x="2128" y="7005"/>
                  </a:lnTo>
                  <a:close/>
                  <a:moveTo>
                    <a:pt x="27581" y="19409"/>
                  </a:moveTo>
                  <a:cubicBezTo>
                    <a:pt x="27587" y="19418"/>
                    <a:pt x="27594" y="19428"/>
                    <a:pt x="27600" y="19437"/>
                  </a:cubicBezTo>
                  <a:cubicBezTo>
                    <a:pt x="27600" y="19437"/>
                    <a:pt x="27600" y="19415"/>
                    <a:pt x="27581" y="19409"/>
                  </a:cubicBezTo>
                  <a:close/>
                  <a:moveTo>
                    <a:pt x="12001" y="0"/>
                  </a:moveTo>
                  <a:cubicBezTo>
                    <a:pt x="6789" y="0"/>
                    <a:pt x="1788" y="4823"/>
                    <a:pt x="0" y="9589"/>
                  </a:cubicBezTo>
                  <a:cubicBezTo>
                    <a:pt x="23" y="9662"/>
                    <a:pt x="60" y="9695"/>
                    <a:pt x="109" y="9695"/>
                  </a:cubicBezTo>
                  <a:cubicBezTo>
                    <a:pt x="519" y="9695"/>
                    <a:pt x="1766" y="7393"/>
                    <a:pt x="2104" y="7029"/>
                  </a:cubicBezTo>
                  <a:lnTo>
                    <a:pt x="2104" y="7029"/>
                  </a:lnTo>
                  <a:lnTo>
                    <a:pt x="2098" y="7036"/>
                  </a:lnTo>
                  <a:cubicBezTo>
                    <a:pt x="2918" y="5759"/>
                    <a:pt x="3891" y="4543"/>
                    <a:pt x="5076" y="3571"/>
                  </a:cubicBezTo>
                  <a:cubicBezTo>
                    <a:pt x="5441" y="3267"/>
                    <a:pt x="5806" y="2993"/>
                    <a:pt x="6201" y="2720"/>
                  </a:cubicBezTo>
                  <a:lnTo>
                    <a:pt x="6140" y="2720"/>
                  </a:lnTo>
                  <a:cubicBezTo>
                    <a:pt x="8151" y="1274"/>
                    <a:pt x="10027" y="657"/>
                    <a:pt x="11757" y="657"/>
                  </a:cubicBezTo>
                  <a:cubicBezTo>
                    <a:pt x="16721" y="657"/>
                    <a:pt x="20474" y="5742"/>
                    <a:pt x="22706" y="10926"/>
                  </a:cubicBezTo>
                  <a:cubicBezTo>
                    <a:pt x="25138" y="16002"/>
                    <a:pt x="27174" y="21534"/>
                    <a:pt x="32189" y="24696"/>
                  </a:cubicBezTo>
                  <a:cubicBezTo>
                    <a:pt x="32243" y="24705"/>
                    <a:pt x="32288" y="24709"/>
                    <a:pt x="32326" y="24709"/>
                  </a:cubicBezTo>
                  <a:cubicBezTo>
                    <a:pt x="33288" y="24709"/>
                    <a:pt x="29145" y="21818"/>
                    <a:pt x="29028" y="21291"/>
                  </a:cubicBezTo>
                  <a:cubicBezTo>
                    <a:pt x="29028" y="21291"/>
                    <a:pt x="29028" y="21291"/>
                    <a:pt x="29028" y="21322"/>
                  </a:cubicBezTo>
                  <a:cubicBezTo>
                    <a:pt x="28511" y="20714"/>
                    <a:pt x="28025" y="20075"/>
                    <a:pt x="27569" y="19407"/>
                  </a:cubicBezTo>
                  <a:cubicBezTo>
                    <a:pt x="27574" y="19407"/>
                    <a:pt x="27578" y="19407"/>
                    <a:pt x="27581" y="19409"/>
                  </a:cubicBezTo>
                  <a:lnTo>
                    <a:pt x="27581" y="19409"/>
                  </a:lnTo>
                  <a:cubicBezTo>
                    <a:pt x="26769" y="18140"/>
                    <a:pt x="26075" y="16783"/>
                    <a:pt x="25381" y="15425"/>
                  </a:cubicBezTo>
                  <a:cubicBezTo>
                    <a:pt x="22675" y="10562"/>
                    <a:pt x="21186" y="4391"/>
                    <a:pt x="16292" y="1200"/>
                  </a:cubicBezTo>
                  <a:cubicBezTo>
                    <a:pt x="14888" y="366"/>
                    <a:pt x="13436" y="0"/>
                    <a:pt x="120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935200" y="1666275"/>
              <a:ext cx="90400" cy="57475"/>
            </a:xfrm>
            <a:custGeom>
              <a:avLst/>
              <a:gdLst/>
              <a:ahLst/>
              <a:cxnLst/>
              <a:rect l="l" t="t" r="r" b="b"/>
              <a:pathLst>
                <a:path w="3616" h="2299" extrusionOk="0">
                  <a:moveTo>
                    <a:pt x="493" y="1"/>
                  </a:moveTo>
                  <a:cubicBezTo>
                    <a:pt x="443" y="1"/>
                    <a:pt x="398" y="6"/>
                    <a:pt x="356" y="19"/>
                  </a:cubicBezTo>
                  <a:cubicBezTo>
                    <a:pt x="1" y="48"/>
                    <a:pt x="49" y="597"/>
                    <a:pt x="389" y="597"/>
                  </a:cubicBezTo>
                  <a:cubicBezTo>
                    <a:pt x="398" y="597"/>
                    <a:pt x="408" y="597"/>
                    <a:pt x="417" y="596"/>
                  </a:cubicBezTo>
                  <a:cubicBezTo>
                    <a:pt x="690" y="870"/>
                    <a:pt x="994" y="1143"/>
                    <a:pt x="1238" y="1447"/>
                  </a:cubicBezTo>
                  <a:cubicBezTo>
                    <a:pt x="1268" y="1538"/>
                    <a:pt x="1329" y="1599"/>
                    <a:pt x="1390" y="1690"/>
                  </a:cubicBezTo>
                  <a:cubicBezTo>
                    <a:pt x="1390" y="1690"/>
                    <a:pt x="1390" y="1660"/>
                    <a:pt x="1390" y="1660"/>
                  </a:cubicBezTo>
                  <a:cubicBezTo>
                    <a:pt x="1542" y="1934"/>
                    <a:pt x="1694" y="2268"/>
                    <a:pt x="2028" y="2298"/>
                  </a:cubicBezTo>
                  <a:cubicBezTo>
                    <a:pt x="3615" y="2067"/>
                    <a:pt x="1421" y="1"/>
                    <a:pt x="4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2925925" y="835700"/>
              <a:ext cx="146600" cy="883475"/>
            </a:xfrm>
            <a:custGeom>
              <a:avLst/>
              <a:gdLst/>
              <a:ahLst/>
              <a:cxnLst/>
              <a:rect l="l" t="t" r="r" b="b"/>
              <a:pathLst>
                <a:path w="5864" h="35339" extrusionOk="0">
                  <a:moveTo>
                    <a:pt x="368" y="0"/>
                  </a:moveTo>
                  <a:cubicBezTo>
                    <a:pt x="0" y="0"/>
                    <a:pt x="4007" y="13351"/>
                    <a:pt x="3979" y="13788"/>
                  </a:cubicBezTo>
                  <a:cubicBezTo>
                    <a:pt x="4618" y="17041"/>
                    <a:pt x="5013" y="20384"/>
                    <a:pt x="4770" y="23697"/>
                  </a:cubicBezTo>
                  <a:cubicBezTo>
                    <a:pt x="4739" y="27740"/>
                    <a:pt x="3159" y="31479"/>
                    <a:pt x="2186" y="35339"/>
                  </a:cubicBezTo>
                  <a:cubicBezTo>
                    <a:pt x="4618" y="32664"/>
                    <a:pt x="5043" y="27983"/>
                    <a:pt x="5347" y="24305"/>
                  </a:cubicBezTo>
                  <a:cubicBezTo>
                    <a:pt x="5864" y="16068"/>
                    <a:pt x="2612" y="8378"/>
                    <a:pt x="666" y="536"/>
                  </a:cubicBezTo>
                  <a:cubicBezTo>
                    <a:pt x="505" y="167"/>
                    <a:pt x="409" y="0"/>
                    <a:pt x="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967650" y="1098975"/>
              <a:ext cx="928425" cy="599925"/>
            </a:xfrm>
            <a:custGeom>
              <a:avLst/>
              <a:gdLst/>
              <a:ahLst/>
              <a:cxnLst/>
              <a:rect l="l" t="t" r="r" b="b"/>
              <a:pathLst>
                <a:path w="37137" h="23997" extrusionOk="0">
                  <a:moveTo>
                    <a:pt x="28481" y="0"/>
                  </a:moveTo>
                  <a:cubicBezTo>
                    <a:pt x="21378" y="0"/>
                    <a:pt x="14305" y="3515"/>
                    <a:pt x="9697" y="9033"/>
                  </a:cubicBezTo>
                  <a:cubicBezTo>
                    <a:pt x="9698" y="9033"/>
                    <a:pt x="9699" y="9033"/>
                    <a:pt x="9700" y="9033"/>
                  </a:cubicBezTo>
                  <a:lnTo>
                    <a:pt x="9700" y="9033"/>
                  </a:lnTo>
                  <a:cubicBezTo>
                    <a:pt x="8251" y="10635"/>
                    <a:pt x="6893" y="12357"/>
                    <a:pt x="5715" y="14169"/>
                  </a:cubicBezTo>
                  <a:cubicBezTo>
                    <a:pt x="5684" y="14169"/>
                    <a:pt x="5684" y="14200"/>
                    <a:pt x="5684" y="14200"/>
                  </a:cubicBezTo>
                  <a:cubicBezTo>
                    <a:pt x="4712" y="15902"/>
                    <a:pt x="0" y="22528"/>
                    <a:pt x="882" y="23987"/>
                  </a:cubicBezTo>
                  <a:cubicBezTo>
                    <a:pt x="912" y="23993"/>
                    <a:pt x="942" y="23996"/>
                    <a:pt x="971" y="23996"/>
                  </a:cubicBezTo>
                  <a:cubicBezTo>
                    <a:pt x="1822" y="23996"/>
                    <a:pt x="2238" y="21503"/>
                    <a:pt x="2797" y="20857"/>
                  </a:cubicBezTo>
                  <a:cubicBezTo>
                    <a:pt x="2797" y="20826"/>
                    <a:pt x="2827" y="20826"/>
                    <a:pt x="2827" y="20826"/>
                  </a:cubicBezTo>
                  <a:cubicBezTo>
                    <a:pt x="7957" y="10018"/>
                    <a:pt x="17168" y="577"/>
                    <a:pt x="28804" y="577"/>
                  </a:cubicBezTo>
                  <a:cubicBezTo>
                    <a:pt x="31371" y="577"/>
                    <a:pt x="34055" y="1037"/>
                    <a:pt x="36840" y="2042"/>
                  </a:cubicBezTo>
                  <a:cubicBezTo>
                    <a:pt x="36867" y="2063"/>
                    <a:pt x="36895" y="2072"/>
                    <a:pt x="36922" y="2072"/>
                  </a:cubicBezTo>
                  <a:cubicBezTo>
                    <a:pt x="37044" y="2072"/>
                    <a:pt x="37136" y="1879"/>
                    <a:pt x="36962" y="1829"/>
                  </a:cubicBezTo>
                  <a:cubicBezTo>
                    <a:pt x="34237" y="576"/>
                    <a:pt x="31357" y="0"/>
                    <a:pt x="28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026150" y="1510950"/>
              <a:ext cx="974700" cy="671775"/>
            </a:xfrm>
            <a:custGeom>
              <a:avLst/>
              <a:gdLst/>
              <a:ahLst/>
              <a:cxnLst/>
              <a:rect l="l" t="t" r="r" b="b"/>
              <a:pathLst>
                <a:path w="38988" h="26871" extrusionOk="0">
                  <a:moveTo>
                    <a:pt x="32954" y="2176"/>
                  </a:moveTo>
                  <a:cubicBezTo>
                    <a:pt x="32958" y="2183"/>
                    <a:pt x="32965" y="2189"/>
                    <a:pt x="32979" y="2189"/>
                  </a:cubicBezTo>
                  <a:cubicBezTo>
                    <a:pt x="32971" y="2185"/>
                    <a:pt x="32962" y="2180"/>
                    <a:pt x="32954" y="2176"/>
                  </a:cubicBezTo>
                  <a:close/>
                  <a:moveTo>
                    <a:pt x="28071" y="0"/>
                  </a:moveTo>
                  <a:cubicBezTo>
                    <a:pt x="23465" y="0"/>
                    <a:pt x="18786" y="2538"/>
                    <a:pt x="15988" y="6262"/>
                  </a:cubicBezTo>
                  <a:cubicBezTo>
                    <a:pt x="13253" y="9545"/>
                    <a:pt x="11095" y="13283"/>
                    <a:pt x="8724" y="16809"/>
                  </a:cubicBezTo>
                  <a:cubicBezTo>
                    <a:pt x="6626" y="20001"/>
                    <a:pt x="4286" y="23040"/>
                    <a:pt x="1368" y="25563"/>
                  </a:cubicBezTo>
                  <a:cubicBezTo>
                    <a:pt x="1368" y="25563"/>
                    <a:pt x="1368" y="25533"/>
                    <a:pt x="1368" y="25533"/>
                  </a:cubicBezTo>
                  <a:cubicBezTo>
                    <a:pt x="1064" y="25989"/>
                    <a:pt x="0" y="26293"/>
                    <a:pt x="122" y="26870"/>
                  </a:cubicBezTo>
                  <a:cubicBezTo>
                    <a:pt x="5441" y="24074"/>
                    <a:pt x="8450" y="17478"/>
                    <a:pt x="11946" y="12584"/>
                  </a:cubicBezTo>
                  <a:lnTo>
                    <a:pt x="11946" y="12584"/>
                  </a:lnTo>
                  <a:cubicBezTo>
                    <a:pt x="11915" y="12615"/>
                    <a:pt x="11915" y="12615"/>
                    <a:pt x="11915" y="12615"/>
                  </a:cubicBezTo>
                  <a:cubicBezTo>
                    <a:pt x="15513" y="6954"/>
                    <a:pt x="20834" y="725"/>
                    <a:pt x="27429" y="725"/>
                  </a:cubicBezTo>
                  <a:cubicBezTo>
                    <a:pt x="29183" y="725"/>
                    <a:pt x="31027" y="1166"/>
                    <a:pt x="32954" y="2176"/>
                  </a:cubicBezTo>
                  <a:lnTo>
                    <a:pt x="32954" y="2176"/>
                  </a:lnTo>
                  <a:cubicBezTo>
                    <a:pt x="32949" y="2167"/>
                    <a:pt x="32949" y="2159"/>
                    <a:pt x="32949" y="2159"/>
                  </a:cubicBezTo>
                  <a:lnTo>
                    <a:pt x="32949" y="2159"/>
                  </a:lnTo>
                  <a:cubicBezTo>
                    <a:pt x="35319" y="3496"/>
                    <a:pt x="37295" y="5623"/>
                    <a:pt x="38480" y="8084"/>
                  </a:cubicBezTo>
                  <a:lnTo>
                    <a:pt x="38480" y="8084"/>
                  </a:lnTo>
                  <a:cubicBezTo>
                    <a:pt x="38471" y="8075"/>
                    <a:pt x="38461" y="8066"/>
                    <a:pt x="38451" y="8055"/>
                  </a:cubicBezTo>
                  <a:lnTo>
                    <a:pt x="38451" y="8055"/>
                  </a:lnTo>
                  <a:cubicBezTo>
                    <a:pt x="38453" y="8058"/>
                    <a:pt x="38481" y="8086"/>
                    <a:pt x="38481" y="8086"/>
                  </a:cubicBezTo>
                  <a:cubicBezTo>
                    <a:pt x="38481" y="8085"/>
                    <a:pt x="38481" y="8085"/>
                    <a:pt x="38480" y="8084"/>
                  </a:cubicBezTo>
                  <a:lnTo>
                    <a:pt x="38480" y="8084"/>
                  </a:lnTo>
                  <a:cubicBezTo>
                    <a:pt x="38584" y="8182"/>
                    <a:pt x="38659" y="8224"/>
                    <a:pt x="38713" y="8224"/>
                  </a:cubicBezTo>
                  <a:cubicBezTo>
                    <a:pt x="38988" y="8224"/>
                    <a:pt x="38703" y="7150"/>
                    <a:pt x="38603" y="6900"/>
                  </a:cubicBezTo>
                  <a:cubicBezTo>
                    <a:pt x="37843" y="5016"/>
                    <a:pt x="36414" y="3405"/>
                    <a:pt x="34803" y="2159"/>
                  </a:cubicBezTo>
                  <a:cubicBezTo>
                    <a:pt x="32750" y="660"/>
                    <a:pt x="30420" y="0"/>
                    <a:pt x="280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975800" y="1718675"/>
              <a:ext cx="293275" cy="689575"/>
            </a:xfrm>
            <a:custGeom>
              <a:avLst/>
              <a:gdLst/>
              <a:ahLst/>
              <a:cxnLst/>
              <a:rect l="l" t="t" r="r" b="b"/>
              <a:pathLst>
                <a:path w="11731" h="27583" extrusionOk="0">
                  <a:moveTo>
                    <a:pt x="353" y="1"/>
                  </a:moveTo>
                  <a:cubicBezTo>
                    <a:pt x="168" y="1"/>
                    <a:pt x="0" y="94"/>
                    <a:pt x="282" y="202"/>
                  </a:cubicBezTo>
                  <a:cubicBezTo>
                    <a:pt x="951" y="567"/>
                    <a:pt x="1529" y="1114"/>
                    <a:pt x="2045" y="1692"/>
                  </a:cubicBezTo>
                  <a:cubicBezTo>
                    <a:pt x="2800" y="2567"/>
                    <a:pt x="3315" y="3593"/>
                    <a:pt x="3709" y="4649"/>
                  </a:cubicBezTo>
                  <a:lnTo>
                    <a:pt x="3709" y="4649"/>
                  </a:lnTo>
                  <a:cubicBezTo>
                    <a:pt x="3705" y="4644"/>
                    <a:pt x="3698" y="4640"/>
                    <a:pt x="3687" y="4640"/>
                  </a:cubicBezTo>
                  <a:cubicBezTo>
                    <a:pt x="6392" y="12239"/>
                    <a:pt x="5997" y="21054"/>
                    <a:pt x="11286" y="27558"/>
                  </a:cubicBezTo>
                  <a:cubicBezTo>
                    <a:pt x="11340" y="27575"/>
                    <a:pt x="11382" y="27582"/>
                    <a:pt x="11414" y="27582"/>
                  </a:cubicBezTo>
                  <a:cubicBezTo>
                    <a:pt x="11731" y="27582"/>
                    <a:pt x="10946" y="26812"/>
                    <a:pt x="10890" y="26646"/>
                  </a:cubicBezTo>
                  <a:lnTo>
                    <a:pt x="10890" y="26616"/>
                  </a:lnTo>
                  <a:cubicBezTo>
                    <a:pt x="9918" y="25127"/>
                    <a:pt x="9067" y="23546"/>
                    <a:pt x="8428" y="21905"/>
                  </a:cubicBezTo>
                  <a:cubicBezTo>
                    <a:pt x="7942" y="20476"/>
                    <a:pt x="7608" y="18987"/>
                    <a:pt x="7273" y="17528"/>
                  </a:cubicBezTo>
                  <a:cubicBezTo>
                    <a:pt x="7273" y="17528"/>
                    <a:pt x="7273" y="17528"/>
                    <a:pt x="7273" y="17558"/>
                  </a:cubicBezTo>
                  <a:cubicBezTo>
                    <a:pt x="6848" y="15400"/>
                    <a:pt x="6483" y="13212"/>
                    <a:pt x="6057" y="11084"/>
                  </a:cubicBezTo>
                  <a:cubicBezTo>
                    <a:pt x="6057" y="11084"/>
                    <a:pt x="6057" y="11084"/>
                    <a:pt x="6057" y="11114"/>
                  </a:cubicBezTo>
                  <a:cubicBezTo>
                    <a:pt x="5085" y="7193"/>
                    <a:pt x="4750" y="1874"/>
                    <a:pt x="556" y="50"/>
                  </a:cubicBezTo>
                  <a:cubicBezTo>
                    <a:pt x="504" y="16"/>
                    <a:pt x="427" y="1"/>
                    <a:pt x="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207000" y="1196550"/>
              <a:ext cx="808400" cy="517875"/>
            </a:xfrm>
            <a:custGeom>
              <a:avLst/>
              <a:gdLst/>
              <a:ahLst/>
              <a:cxnLst/>
              <a:rect l="l" t="t" r="r" b="b"/>
              <a:pathLst>
                <a:path w="32336" h="20715" extrusionOk="0">
                  <a:moveTo>
                    <a:pt x="15929" y="0"/>
                  </a:moveTo>
                  <a:cubicBezTo>
                    <a:pt x="13044" y="0"/>
                    <a:pt x="10043" y="1189"/>
                    <a:pt x="7204" y="4005"/>
                  </a:cubicBezTo>
                  <a:cubicBezTo>
                    <a:pt x="4833" y="6680"/>
                    <a:pt x="1915" y="9355"/>
                    <a:pt x="0" y="12181"/>
                  </a:cubicBezTo>
                  <a:cubicBezTo>
                    <a:pt x="2067" y="10692"/>
                    <a:pt x="3830" y="7987"/>
                    <a:pt x="5806" y="6133"/>
                  </a:cubicBezTo>
                  <a:cubicBezTo>
                    <a:pt x="8356" y="2984"/>
                    <a:pt x="12021" y="437"/>
                    <a:pt x="16074" y="437"/>
                  </a:cubicBezTo>
                  <a:cubicBezTo>
                    <a:pt x="16755" y="437"/>
                    <a:pt x="17447" y="508"/>
                    <a:pt x="18147" y="661"/>
                  </a:cubicBezTo>
                  <a:lnTo>
                    <a:pt x="18116" y="661"/>
                  </a:lnTo>
                  <a:cubicBezTo>
                    <a:pt x="23587" y="1847"/>
                    <a:pt x="27417" y="6801"/>
                    <a:pt x="29302" y="11786"/>
                  </a:cubicBezTo>
                  <a:cubicBezTo>
                    <a:pt x="30214" y="14248"/>
                    <a:pt x="30670" y="16862"/>
                    <a:pt x="30852" y="19476"/>
                  </a:cubicBezTo>
                  <a:cubicBezTo>
                    <a:pt x="30882" y="19811"/>
                    <a:pt x="30913" y="20175"/>
                    <a:pt x="30913" y="20510"/>
                  </a:cubicBezTo>
                  <a:cubicBezTo>
                    <a:pt x="30913" y="20647"/>
                    <a:pt x="31011" y="20715"/>
                    <a:pt x="31110" y="20715"/>
                  </a:cubicBezTo>
                  <a:cubicBezTo>
                    <a:pt x="31209" y="20715"/>
                    <a:pt x="31308" y="20647"/>
                    <a:pt x="31308" y="20510"/>
                  </a:cubicBezTo>
                  <a:cubicBezTo>
                    <a:pt x="31308" y="20490"/>
                    <a:pt x="31308" y="20469"/>
                    <a:pt x="31308" y="20449"/>
                  </a:cubicBezTo>
                  <a:cubicBezTo>
                    <a:pt x="32336" y="10877"/>
                    <a:pt x="24659" y="0"/>
                    <a:pt x="159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963075" y="1701125"/>
              <a:ext cx="47150" cy="167750"/>
            </a:xfrm>
            <a:custGeom>
              <a:avLst/>
              <a:gdLst/>
              <a:ahLst/>
              <a:cxnLst/>
              <a:rect l="l" t="t" r="r" b="b"/>
              <a:pathLst>
                <a:path w="1886" h="6710" extrusionOk="0">
                  <a:moveTo>
                    <a:pt x="894" y="0"/>
                  </a:moveTo>
                  <a:cubicBezTo>
                    <a:pt x="834" y="0"/>
                    <a:pt x="775" y="49"/>
                    <a:pt x="730" y="175"/>
                  </a:cubicBezTo>
                  <a:cubicBezTo>
                    <a:pt x="761" y="540"/>
                    <a:pt x="974" y="874"/>
                    <a:pt x="1095" y="1208"/>
                  </a:cubicBezTo>
                  <a:cubicBezTo>
                    <a:pt x="1278" y="1664"/>
                    <a:pt x="1308" y="2181"/>
                    <a:pt x="1278" y="2667"/>
                  </a:cubicBezTo>
                  <a:cubicBezTo>
                    <a:pt x="1247" y="3154"/>
                    <a:pt x="1126" y="3640"/>
                    <a:pt x="1034" y="4126"/>
                  </a:cubicBezTo>
                  <a:cubicBezTo>
                    <a:pt x="974" y="4430"/>
                    <a:pt x="882" y="4734"/>
                    <a:pt x="791" y="5038"/>
                  </a:cubicBezTo>
                  <a:cubicBezTo>
                    <a:pt x="639" y="5646"/>
                    <a:pt x="183" y="6163"/>
                    <a:pt x="1" y="6710"/>
                  </a:cubicBezTo>
                  <a:cubicBezTo>
                    <a:pt x="1247" y="5099"/>
                    <a:pt x="1886" y="2454"/>
                    <a:pt x="1217" y="448"/>
                  </a:cubicBezTo>
                  <a:cubicBezTo>
                    <a:pt x="1195" y="277"/>
                    <a:pt x="1038" y="0"/>
                    <a:pt x="8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992875" y="1720200"/>
              <a:ext cx="186050" cy="47625"/>
            </a:xfrm>
            <a:custGeom>
              <a:avLst/>
              <a:gdLst/>
              <a:ahLst/>
              <a:cxnLst/>
              <a:rect l="l" t="t" r="r" b="b"/>
              <a:pathLst>
                <a:path w="7442" h="1905" extrusionOk="0">
                  <a:moveTo>
                    <a:pt x="73" y="1"/>
                  </a:moveTo>
                  <a:cubicBezTo>
                    <a:pt x="22" y="1"/>
                    <a:pt x="1" y="32"/>
                    <a:pt x="25" y="111"/>
                  </a:cubicBezTo>
                  <a:cubicBezTo>
                    <a:pt x="1879" y="1813"/>
                    <a:pt x="4432" y="1114"/>
                    <a:pt x="6651" y="1783"/>
                  </a:cubicBezTo>
                  <a:cubicBezTo>
                    <a:pt x="6651" y="1783"/>
                    <a:pt x="6651" y="1773"/>
                    <a:pt x="6645" y="1764"/>
                  </a:cubicBezTo>
                  <a:lnTo>
                    <a:pt x="6645" y="1764"/>
                  </a:lnTo>
                  <a:cubicBezTo>
                    <a:pt x="6759" y="1817"/>
                    <a:pt x="6872" y="1848"/>
                    <a:pt x="6985" y="1904"/>
                  </a:cubicBezTo>
                  <a:cubicBezTo>
                    <a:pt x="7441" y="1843"/>
                    <a:pt x="6833" y="1479"/>
                    <a:pt x="6651" y="1418"/>
                  </a:cubicBezTo>
                  <a:cubicBezTo>
                    <a:pt x="5162" y="688"/>
                    <a:pt x="3460" y="1023"/>
                    <a:pt x="1849" y="780"/>
                  </a:cubicBezTo>
                  <a:lnTo>
                    <a:pt x="1879" y="780"/>
                  </a:lnTo>
                  <a:cubicBezTo>
                    <a:pt x="1849" y="780"/>
                    <a:pt x="1818" y="780"/>
                    <a:pt x="1788" y="749"/>
                  </a:cubicBezTo>
                  <a:cubicBezTo>
                    <a:pt x="1788" y="780"/>
                    <a:pt x="1788" y="780"/>
                    <a:pt x="1788" y="780"/>
                  </a:cubicBezTo>
                  <a:cubicBezTo>
                    <a:pt x="1757" y="749"/>
                    <a:pt x="1727" y="749"/>
                    <a:pt x="1697" y="749"/>
                  </a:cubicBezTo>
                  <a:lnTo>
                    <a:pt x="1727" y="749"/>
                  </a:lnTo>
                  <a:cubicBezTo>
                    <a:pt x="1514" y="719"/>
                    <a:pt x="1301" y="658"/>
                    <a:pt x="1119" y="536"/>
                  </a:cubicBezTo>
                  <a:cubicBezTo>
                    <a:pt x="1119" y="536"/>
                    <a:pt x="1119" y="567"/>
                    <a:pt x="1119" y="567"/>
                  </a:cubicBezTo>
                  <a:cubicBezTo>
                    <a:pt x="973" y="518"/>
                    <a:pt x="280" y="1"/>
                    <a:pt x="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010950" y="1836600"/>
              <a:ext cx="76775" cy="185000"/>
            </a:xfrm>
            <a:custGeom>
              <a:avLst/>
              <a:gdLst/>
              <a:ahLst/>
              <a:cxnLst/>
              <a:rect l="l" t="t" r="r" b="b"/>
              <a:pathLst>
                <a:path w="3071" h="7400" extrusionOk="0">
                  <a:moveTo>
                    <a:pt x="3004" y="1"/>
                  </a:moveTo>
                  <a:cubicBezTo>
                    <a:pt x="2942" y="1"/>
                    <a:pt x="2896" y="189"/>
                    <a:pt x="2919" y="257"/>
                  </a:cubicBezTo>
                  <a:cubicBezTo>
                    <a:pt x="2828" y="592"/>
                    <a:pt x="2706" y="896"/>
                    <a:pt x="2554" y="1200"/>
                  </a:cubicBezTo>
                  <a:cubicBezTo>
                    <a:pt x="1551" y="3115"/>
                    <a:pt x="1" y="4969"/>
                    <a:pt x="244" y="7248"/>
                  </a:cubicBezTo>
                  <a:cubicBezTo>
                    <a:pt x="315" y="7356"/>
                    <a:pt x="372" y="7400"/>
                    <a:pt x="416" y="7400"/>
                  </a:cubicBezTo>
                  <a:cubicBezTo>
                    <a:pt x="598" y="7400"/>
                    <a:pt x="578" y="6654"/>
                    <a:pt x="578" y="6458"/>
                  </a:cubicBezTo>
                  <a:cubicBezTo>
                    <a:pt x="639" y="5607"/>
                    <a:pt x="974" y="4817"/>
                    <a:pt x="1338" y="4057"/>
                  </a:cubicBezTo>
                  <a:cubicBezTo>
                    <a:pt x="1825" y="2689"/>
                    <a:pt x="2858" y="1534"/>
                    <a:pt x="3071" y="75"/>
                  </a:cubicBezTo>
                  <a:cubicBezTo>
                    <a:pt x="3048" y="22"/>
                    <a:pt x="3025" y="1"/>
                    <a:pt x="30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078075" y="1850925"/>
              <a:ext cx="165425" cy="82550"/>
            </a:xfrm>
            <a:custGeom>
              <a:avLst/>
              <a:gdLst/>
              <a:ahLst/>
              <a:cxnLst/>
              <a:rect l="l" t="t" r="r" b="b"/>
              <a:pathLst>
                <a:path w="6617" h="3302" extrusionOk="0">
                  <a:moveTo>
                    <a:pt x="201" y="1"/>
                  </a:moveTo>
                  <a:cubicBezTo>
                    <a:pt x="0" y="1"/>
                    <a:pt x="1099" y="1113"/>
                    <a:pt x="1298" y="1113"/>
                  </a:cubicBezTo>
                  <a:cubicBezTo>
                    <a:pt x="1359" y="1174"/>
                    <a:pt x="1450" y="1235"/>
                    <a:pt x="1541" y="1295"/>
                  </a:cubicBezTo>
                  <a:cubicBezTo>
                    <a:pt x="1966" y="1569"/>
                    <a:pt x="2422" y="1873"/>
                    <a:pt x="2909" y="2086"/>
                  </a:cubicBezTo>
                  <a:cubicBezTo>
                    <a:pt x="3000" y="2116"/>
                    <a:pt x="3061" y="2116"/>
                    <a:pt x="3122" y="2146"/>
                  </a:cubicBezTo>
                  <a:cubicBezTo>
                    <a:pt x="3973" y="2450"/>
                    <a:pt x="4945" y="2572"/>
                    <a:pt x="5675" y="3150"/>
                  </a:cubicBezTo>
                  <a:cubicBezTo>
                    <a:pt x="5705" y="3210"/>
                    <a:pt x="5766" y="3241"/>
                    <a:pt x="5796" y="3301"/>
                  </a:cubicBezTo>
                  <a:cubicBezTo>
                    <a:pt x="6617" y="2998"/>
                    <a:pt x="3608" y="2025"/>
                    <a:pt x="3243" y="1994"/>
                  </a:cubicBezTo>
                  <a:cubicBezTo>
                    <a:pt x="2331" y="1691"/>
                    <a:pt x="1480" y="1113"/>
                    <a:pt x="690" y="566"/>
                  </a:cubicBezTo>
                  <a:cubicBezTo>
                    <a:pt x="629" y="505"/>
                    <a:pt x="599" y="444"/>
                    <a:pt x="538" y="384"/>
                  </a:cubicBezTo>
                  <a:cubicBezTo>
                    <a:pt x="477" y="323"/>
                    <a:pt x="416" y="232"/>
                    <a:pt x="355" y="140"/>
                  </a:cubicBezTo>
                  <a:cubicBezTo>
                    <a:pt x="325" y="110"/>
                    <a:pt x="295" y="49"/>
                    <a:pt x="264" y="19"/>
                  </a:cubicBezTo>
                  <a:cubicBezTo>
                    <a:pt x="236" y="7"/>
                    <a:pt x="215" y="1"/>
                    <a:pt x="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135575" y="2069450"/>
              <a:ext cx="152000" cy="50200"/>
            </a:xfrm>
            <a:custGeom>
              <a:avLst/>
              <a:gdLst/>
              <a:ahLst/>
              <a:cxnLst/>
              <a:rect l="l" t="t" r="r" b="b"/>
              <a:pathLst>
                <a:path w="6080" h="2008" extrusionOk="0">
                  <a:moveTo>
                    <a:pt x="5552" y="0"/>
                  </a:moveTo>
                  <a:cubicBezTo>
                    <a:pt x="5537" y="0"/>
                    <a:pt x="5520" y="1"/>
                    <a:pt x="5502" y="1"/>
                  </a:cubicBezTo>
                  <a:cubicBezTo>
                    <a:pt x="5290" y="123"/>
                    <a:pt x="5047" y="214"/>
                    <a:pt x="4773" y="244"/>
                  </a:cubicBezTo>
                  <a:cubicBezTo>
                    <a:pt x="4464" y="306"/>
                    <a:pt x="4143" y="321"/>
                    <a:pt x="3819" y="321"/>
                  </a:cubicBezTo>
                  <a:cubicBezTo>
                    <a:pt x="3526" y="321"/>
                    <a:pt x="3229" y="309"/>
                    <a:pt x="2937" y="309"/>
                  </a:cubicBezTo>
                  <a:cubicBezTo>
                    <a:pt x="2281" y="309"/>
                    <a:pt x="1644" y="369"/>
                    <a:pt x="1095" y="761"/>
                  </a:cubicBezTo>
                  <a:cubicBezTo>
                    <a:pt x="822" y="1035"/>
                    <a:pt x="1" y="1643"/>
                    <a:pt x="305" y="2007"/>
                  </a:cubicBezTo>
                  <a:cubicBezTo>
                    <a:pt x="822" y="1825"/>
                    <a:pt x="973" y="944"/>
                    <a:pt x="1581" y="761"/>
                  </a:cubicBezTo>
                  <a:cubicBezTo>
                    <a:pt x="1916" y="579"/>
                    <a:pt x="2311" y="548"/>
                    <a:pt x="2676" y="518"/>
                  </a:cubicBezTo>
                  <a:lnTo>
                    <a:pt x="2645" y="518"/>
                  </a:lnTo>
                  <a:cubicBezTo>
                    <a:pt x="3162" y="488"/>
                    <a:pt x="3679" y="488"/>
                    <a:pt x="4195" y="488"/>
                  </a:cubicBezTo>
                  <a:cubicBezTo>
                    <a:pt x="4256" y="488"/>
                    <a:pt x="4287" y="457"/>
                    <a:pt x="4317" y="457"/>
                  </a:cubicBezTo>
                  <a:lnTo>
                    <a:pt x="4469" y="457"/>
                  </a:lnTo>
                  <a:cubicBezTo>
                    <a:pt x="4482" y="464"/>
                    <a:pt x="4503" y="467"/>
                    <a:pt x="4530" y="467"/>
                  </a:cubicBezTo>
                  <a:cubicBezTo>
                    <a:pt x="4857" y="467"/>
                    <a:pt x="6080" y="0"/>
                    <a:pt x="55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020075" y="2033250"/>
              <a:ext cx="118225" cy="175450"/>
            </a:xfrm>
            <a:custGeom>
              <a:avLst/>
              <a:gdLst/>
              <a:ahLst/>
              <a:cxnLst/>
              <a:rect l="l" t="t" r="r" b="b"/>
              <a:pathLst>
                <a:path w="4729" h="7018" extrusionOk="0">
                  <a:moveTo>
                    <a:pt x="4519" y="0"/>
                  </a:moveTo>
                  <a:cubicBezTo>
                    <a:pt x="4443" y="0"/>
                    <a:pt x="4291" y="312"/>
                    <a:pt x="4104" y="1115"/>
                  </a:cubicBezTo>
                  <a:cubicBezTo>
                    <a:pt x="3952" y="1601"/>
                    <a:pt x="3618" y="1966"/>
                    <a:pt x="3314" y="2331"/>
                  </a:cubicBezTo>
                  <a:cubicBezTo>
                    <a:pt x="3289" y="2356"/>
                    <a:pt x="3264" y="2380"/>
                    <a:pt x="3223" y="2422"/>
                  </a:cubicBezTo>
                  <a:lnTo>
                    <a:pt x="3223" y="2422"/>
                  </a:lnTo>
                  <a:cubicBezTo>
                    <a:pt x="2979" y="2696"/>
                    <a:pt x="2675" y="2908"/>
                    <a:pt x="2432" y="3151"/>
                  </a:cubicBezTo>
                  <a:cubicBezTo>
                    <a:pt x="2311" y="3243"/>
                    <a:pt x="2159" y="3395"/>
                    <a:pt x="2037" y="3516"/>
                  </a:cubicBezTo>
                  <a:cubicBezTo>
                    <a:pt x="1976" y="3547"/>
                    <a:pt x="1946" y="3607"/>
                    <a:pt x="1885" y="3638"/>
                  </a:cubicBezTo>
                  <a:cubicBezTo>
                    <a:pt x="1247" y="4185"/>
                    <a:pt x="548" y="4793"/>
                    <a:pt x="274" y="5613"/>
                  </a:cubicBezTo>
                  <a:cubicBezTo>
                    <a:pt x="122" y="6039"/>
                    <a:pt x="1" y="6495"/>
                    <a:pt x="31" y="6951"/>
                  </a:cubicBezTo>
                  <a:cubicBezTo>
                    <a:pt x="31" y="6997"/>
                    <a:pt x="58" y="7017"/>
                    <a:pt x="89" y="7017"/>
                  </a:cubicBezTo>
                  <a:cubicBezTo>
                    <a:pt x="139" y="7017"/>
                    <a:pt x="202" y="6965"/>
                    <a:pt x="183" y="6890"/>
                  </a:cubicBezTo>
                  <a:cubicBezTo>
                    <a:pt x="153" y="6708"/>
                    <a:pt x="183" y="6525"/>
                    <a:pt x="213" y="6343"/>
                  </a:cubicBezTo>
                  <a:cubicBezTo>
                    <a:pt x="274" y="6130"/>
                    <a:pt x="335" y="5917"/>
                    <a:pt x="396" y="5705"/>
                  </a:cubicBezTo>
                  <a:cubicBezTo>
                    <a:pt x="426" y="5583"/>
                    <a:pt x="457" y="5492"/>
                    <a:pt x="517" y="5401"/>
                  </a:cubicBezTo>
                  <a:cubicBezTo>
                    <a:pt x="548" y="5310"/>
                    <a:pt x="609" y="5218"/>
                    <a:pt x="669" y="5158"/>
                  </a:cubicBezTo>
                  <a:cubicBezTo>
                    <a:pt x="913" y="4793"/>
                    <a:pt x="1216" y="4489"/>
                    <a:pt x="1551" y="4185"/>
                  </a:cubicBezTo>
                  <a:cubicBezTo>
                    <a:pt x="1764" y="4003"/>
                    <a:pt x="1976" y="3851"/>
                    <a:pt x="2189" y="3668"/>
                  </a:cubicBezTo>
                  <a:cubicBezTo>
                    <a:pt x="2311" y="3547"/>
                    <a:pt x="2463" y="3425"/>
                    <a:pt x="2584" y="3303"/>
                  </a:cubicBezTo>
                  <a:lnTo>
                    <a:pt x="2584" y="3334"/>
                  </a:lnTo>
                  <a:cubicBezTo>
                    <a:pt x="4367" y="2353"/>
                    <a:pt x="4728" y="0"/>
                    <a:pt x="4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3083250" y="2134175"/>
              <a:ext cx="68600" cy="219525"/>
            </a:xfrm>
            <a:custGeom>
              <a:avLst/>
              <a:gdLst/>
              <a:ahLst/>
              <a:cxnLst/>
              <a:rect l="l" t="t" r="r" b="b"/>
              <a:pathLst>
                <a:path w="2744" h="8781" extrusionOk="0">
                  <a:moveTo>
                    <a:pt x="148" y="7412"/>
                  </a:moveTo>
                  <a:cubicBezTo>
                    <a:pt x="148" y="7412"/>
                    <a:pt x="148" y="7413"/>
                    <a:pt x="148" y="7443"/>
                  </a:cubicBezTo>
                  <a:cubicBezTo>
                    <a:pt x="149" y="7438"/>
                    <a:pt x="149" y="7433"/>
                    <a:pt x="149" y="7427"/>
                  </a:cubicBezTo>
                  <a:lnTo>
                    <a:pt x="149" y="7427"/>
                  </a:lnTo>
                  <a:cubicBezTo>
                    <a:pt x="149" y="7422"/>
                    <a:pt x="149" y="7417"/>
                    <a:pt x="148" y="7412"/>
                  </a:cubicBezTo>
                  <a:close/>
                  <a:moveTo>
                    <a:pt x="2613" y="1"/>
                  </a:moveTo>
                  <a:cubicBezTo>
                    <a:pt x="2537" y="1"/>
                    <a:pt x="2417" y="408"/>
                    <a:pt x="2307" y="1485"/>
                  </a:cubicBezTo>
                  <a:lnTo>
                    <a:pt x="2307" y="1516"/>
                  </a:lnTo>
                  <a:cubicBezTo>
                    <a:pt x="2307" y="1546"/>
                    <a:pt x="2307" y="1546"/>
                    <a:pt x="2307" y="1576"/>
                  </a:cubicBezTo>
                  <a:cubicBezTo>
                    <a:pt x="2307" y="1576"/>
                    <a:pt x="2307" y="1607"/>
                    <a:pt x="2307" y="1607"/>
                  </a:cubicBezTo>
                  <a:cubicBezTo>
                    <a:pt x="2276" y="1637"/>
                    <a:pt x="2276" y="1668"/>
                    <a:pt x="2276" y="1668"/>
                  </a:cubicBezTo>
                  <a:lnTo>
                    <a:pt x="2276" y="1728"/>
                  </a:lnTo>
                  <a:cubicBezTo>
                    <a:pt x="2276" y="1728"/>
                    <a:pt x="2276" y="1728"/>
                    <a:pt x="2276" y="1759"/>
                  </a:cubicBezTo>
                  <a:cubicBezTo>
                    <a:pt x="2246" y="1880"/>
                    <a:pt x="2215" y="2032"/>
                    <a:pt x="2185" y="2154"/>
                  </a:cubicBezTo>
                  <a:cubicBezTo>
                    <a:pt x="2094" y="2580"/>
                    <a:pt x="2003" y="3005"/>
                    <a:pt x="1851" y="3431"/>
                  </a:cubicBezTo>
                  <a:cubicBezTo>
                    <a:pt x="1729" y="3826"/>
                    <a:pt x="1486" y="4221"/>
                    <a:pt x="1304" y="4586"/>
                  </a:cubicBezTo>
                  <a:cubicBezTo>
                    <a:pt x="1304" y="4586"/>
                    <a:pt x="1304" y="4616"/>
                    <a:pt x="1273" y="4616"/>
                  </a:cubicBezTo>
                  <a:lnTo>
                    <a:pt x="1304" y="4616"/>
                  </a:lnTo>
                  <a:cubicBezTo>
                    <a:pt x="1273" y="4677"/>
                    <a:pt x="1243" y="4707"/>
                    <a:pt x="1212" y="4768"/>
                  </a:cubicBezTo>
                  <a:cubicBezTo>
                    <a:pt x="1212" y="4768"/>
                    <a:pt x="1212" y="4798"/>
                    <a:pt x="1212" y="4798"/>
                  </a:cubicBezTo>
                  <a:cubicBezTo>
                    <a:pt x="789" y="5645"/>
                    <a:pt x="215" y="6432"/>
                    <a:pt x="149" y="7427"/>
                  </a:cubicBezTo>
                  <a:lnTo>
                    <a:pt x="149" y="7427"/>
                  </a:lnTo>
                  <a:cubicBezTo>
                    <a:pt x="175" y="7853"/>
                    <a:pt x="0" y="8480"/>
                    <a:pt x="300" y="8780"/>
                  </a:cubicBezTo>
                  <a:cubicBezTo>
                    <a:pt x="452" y="8780"/>
                    <a:pt x="513" y="8598"/>
                    <a:pt x="392" y="8537"/>
                  </a:cubicBezTo>
                  <a:cubicBezTo>
                    <a:pt x="88" y="7108"/>
                    <a:pt x="878" y="5893"/>
                    <a:pt x="1516" y="4677"/>
                  </a:cubicBezTo>
                  <a:cubicBezTo>
                    <a:pt x="1516" y="4677"/>
                    <a:pt x="1516" y="4677"/>
                    <a:pt x="1516" y="4707"/>
                  </a:cubicBezTo>
                  <a:cubicBezTo>
                    <a:pt x="1972" y="3917"/>
                    <a:pt x="2246" y="3066"/>
                    <a:pt x="2428" y="2184"/>
                  </a:cubicBezTo>
                  <a:cubicBezTo>
                    <a:pt x="2428" y="2154"/>
                    <a:pt x="2428" y="2124"/>
                    <a:pt x="2428" y="2093"/>
                  </a:cubicBezTo>
                  <a:cubicBezTo>
                    <a:pt x="2428" y="2063"/>
                    <a:pt x="2459" y="2032"/>
                    <a:pt x="2459" y="2002"/>
                  </a:cubicBezTo>
                  <a:cubicBezTo>
                    <a:pt x="2459" y="1972"/>
                    <a:pt x="2459" y="1972"/>
                    <a:pt x="2459" y="1972"/>
                  </a:cubicBezTo>
                  <a:cubicBezTo>
                    <a:pt x="2459" y="1941"/>
                    <a:pt x="2459" y="1911"/>
                    <a:pt x="2489" y="1880"/>
                  </a:cubicBezTo>
                  <a:cubicBezTo>
                    <a:pt x="2489" y="1850"/>
                    <a:pt x="2489" y="1850"/>
                    <a:pt x="2489" y="1820"/>
                  </a:cubicBezTo>
                  <a:cubicBezTo>
                    <a:pt x="2743" y="894"/>
                    <a:pt x="2726" y="1"/>
                    <a:pt x="26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158825" y="2184100"/>
              <a:ext cx="156950" cy="55275"/>
            </a:xfrm>
            <a:custGeom>
              <a:avLst/>
              <a:gdLst/>
              <a:ahLst/>
              <a:cxnLst/>
              <a:rect l="l" t="t" r="r" b="b"/>
              <a:pathLst>
                <a:path w="6278" h="2211" extrusionOk="0">
                  <a:moveTo>
                    <a:pt x="72" y="0"/>
                  </a:moveTo>
                  <a:cubicBezTo>
                    <a:pt x="24" y="0"/>
                    <a:pt x="1" y="45"/>
                    <a:pt x="13" y="157"/>
                  </a:cubicBezTo>
                  <a:cubicBezTo>
                    <a:pt x="1107" y="1646"/>
                    <a:pt x="3417" y="674"/>
                    <a:pt x="4937" y="1525"/>
                  </a:cubicBezTo>
                  <a:lnTo>
                    <a:pt x="4907" y="1525"/>
                  </a:lnTo>
                  <a:cubicBezTo>
                    <a:pt x="5332" y="1646"/>
                    <a:pt x="5697" y="1859"/>
                    <a:pt x="6001" y="2194"/>
                  </a:cubicBezTo>
                  <a:cubicBezTo>
                    <a:pt x="6025" y="2205"/>
                    <a:pt x="6047" y="2210"/>
                    <a:pt x="6068" y="2210"/>
                  </a:cubicBezTo>
                  <a:cubicBezTo>
                    <a:pt x="6209" y="2210"/>
                    <a:pt x="6278" y="1973"/>
                    <a:pt x="6092" y="1920"/>
                  </a:cubicBezTo>
                  <a:cubicBezTo>
                    <a:pt x="4876" y="856"/>
                    <a:pt x="3113" y="856"/>
                    <a:pt x="1594" y="765"/>
                  </a:cubicBezTo>
                  <a:cubicBezTo>
                    <a:pt x="1563" y="765"/>
                    <a:pt x="1563" y="735"/>
                    <a:pt x="1533" y="735"/>
                  </a:cubicBezTo>
                  <a:cubicBezTo>
                    <a:pt x="1381" y="704"/>
                    <a:pt x="1259" y="674"/>
                    <a:pt x="1107" y="613"/>
                  </a:cubicBezTo>
                  <a:cubicBezTo>
                    <a:pt x="1107" y="613"/>
                    <a:pt x="1107" y="613"/>
                    <a:pt x="1107" y="643"/>
                  </a:cubicBezTo>
                  <a:cubicBezTo>
                    <a:pt x="1102" y="644"/>
                    <a:pt x="1097" y="644"/>
                    <a:pt x="1092" y="644"/>
                  </a:cubicBezTo>
                  <a:cubicBezTo>
                    <a:pt x="798" y="644"/>
                    <a:pt x="255" y="0"/>
                    <a:pt x="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3586300" y="1893925"/>
              <a:ext cx="60725" cy="190225"/>
            </a:xfrm>
            <a:custGeom>
              <a:avLst/>
              <a:gdLst/>
              <a:ahLst/>
              <a:cxnLst/>
              <a:rect l="l" t="t" r="r" b="b"/>
              <a:pathLst>
                <a:path w="2429" h="7609" extrusionOk="0">
                  <a:moveTo>
                    <a:pt x="1547" y="882"/>
                  </a:moveTo>
                  <a:cubicBezTo>
                    <a:pt x="1547" y="882"/>
                    <a:pt x="1547" y="883"/>
                    <a:pt x="1547" y="913"/>
                  </a:cubicBezTo>
                  <a:cubicBezTo>
                    <a:pt x="1548" y="908"/>
                    <a:pt x="1548" y="904"/>
                    <a:pt x="1549" y="900"/>
                  </a:cubicBezTo>
                  <a:lnTo>
                    <a:pt x="1549" y="900"/>
                  </a:lnTo>
                  <a:cubicBezTo>
                    <a:pt x="1548" y="894"/>
                    <a:pt x="1548" y="888"/>
                    <a:pt x="1547" y="882"/>
                  </a:cubicBezTo>
                  <a:close/>
                  <a:moveTo>
                    <a:pt x="1547" y="1"/>
                  </a:moveTo>
                  <a:lnTo>
                    <a:pt x="1547" y="1"/>
                  </a:lnTo>
                  <a:cubicBezTo>
                    <a:pt x="1337" y="180"/>
                    <a:pt x="1599" y="625"/>
                    <a:pt x="1549" y="900"/>
                  </a:cubicBezTo>
                  <a:lnTo>
                    <a:pt x="1549" y="900"/>
                  </a:lnTo>
                  <a:cubicBezTo>
                    <a:pt x="1871" y="3055"/>
                    <a:pt x="1" y="5751"/>
                    <a:pt x="1577" y="7600"/>
                  </a:cubicBezTo>
                  <a:cubicBezTo>
                    <a:pt x="1595" y="7606"/>
                    <a:pt x="1612" y="7609"/>
                    <a:pt x="1628" y="7609"/>
                  </a:cubicBezTo>
                  <a:cubicBezTo>
                    <a:pt x="1775" y="7609"/>
                    <a:pt x="1833" y="7381"/>
                    <a:pt x="1668" y="7326"/>
                  </a:cubicBezTo>
                  <a:cubicBezTo>
                    <a:pt x="1577" y="7326"/>
                    <a:pt x="1547" y="7205"/>
                    <a:pt x="1486" y="7144"/>
                  </a:cubicBezTo>
                  <a:cubicBezTo>
                    <a:pt x="1425" y="7022"/>
                    <a:pt x="1395" y="6931"/>
                    <a:pt x="1364" y="6810"/>
                  </a:cubicBezTo>
                  <a:cubicBezTo>
                    <a:pt x="756" y="4621"/>
                    <a:pt x="2428" y="2098"/>
                    <a:pt x="15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504900" y="1727525"/>
              <a:ext cx="38775" cy="187800"/>
            </a:xfrm>
            <a:custGeom>
              <a:avLst/>
              <a:gdLst/>
              <a:ahLst/>
              <a:cxnLst/>
              <a:rect l="l" t="t" r="r" b="b"/>
              <a:pathLst>
                <a:path w="1551" h="7512" extrusionOk="0">
                  <a:moveTo>
                    <a:pt x="1550" y="0"/>
                  </a:moveTo>
                  <a:cubicBezTo>
                    <a:pt x="912" y="365"/>
                    <a:pt x="1003" y="1550"/>
                    <a:pt x="790" y="2219"/>
                  </a:cubicBezTo>
                  <a:cubicBezTo>
                    <a:pt x="760" y="2280"/>
                    <a:pt x="760" y="2310"/>
                    <a:pt x="760" y="2371"/>
                  </a:cubicBezTo>
                  <a:cubicBezTo>
                    <a:pt x="486" y="4013"/>
                    <a:pt x="0" y="5958"/>
                    <a:pt x="638" y="7508"/>
                  </a:cubicBezTo>
                  <a:cubicBezTo>
                    <a:pt x="648" y="7510"/>
                    <a:pt x="657" y="7511"/>
                    <a:pt x="665" y="7511"/>
                  </a:cubicBezTo>
                  <a:cubicBezTo>
                    <a:pt x="768" y="7511"/>
                    <a:pt x="812" y="7354"/>
                    <a:pt x="699" y="7326"/>
                  </a:cubicBezTo>
                  <a:cubicBezTo>
                    <a:pt x="699" y="7326"/>
                    <a:pt x="699" y="7295"/>
                    <a:pt x="699" y="7295"/>
                  </a:cubicBezTo>
                  <a:cubicBezTo>
                    <a:pt x="638" y="7052"/>
                    <a:pt x="608" y="6809"/>
                    <a:pt x="578" y="6566"/>
                  </a:cubicBezTo>
                  <a:cubicBezTo>
                    <a:pt x="578" y="6558"/>
                    <a:pt x="578" y="6551"/>
                    <a:pt x="578" y="6535"/>
                  </a:cubicBezTo>
                  <a:lnTo>
                    <a:pt x="547" y="6323"/>
                  </a:lnTo>
                  <a:lnTo>
                    <a:pt x="578" y="6323"/>
                  </a:lnTo>
                  <a:cubicBezTo>
                    <a:pt x="547" y="5958"/>
                    <a:pt x="547" y="5563"/>
                    <a:pt x="578" y="5198"/>
                  </a:cubicBezTo>
                  <a:cubicBezTo>
                    <a:pt x="547" y="3435"/>
                    <a:pt x="1429" y="1642"/>
                    <a:pt x="15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588275" y="1827375"/>
              <a:ext cx="109650" cy="96975"/>
            </a:xfrm>
            <a:custGeom>
              <a:avLst/>
              <a:gdLst/>
              <a:ahLst/>
              <a:cxnLst/>
              <a:rect l="l" t="t" r="r" b="b"/>
              <a:pathLst>
                <a:path w="4386" h="3879" extrusionOk="0">
                  <a:moveTo>
                    <a:pt x="135" y="0"/>
                  </a:moveTo>
                  <a:cubicBezTo>
                    <a:pt x="1" y="0"/>
                    <a:pt x="547" y="1075"/>
                    <a:pt x="981" y="1447"/>
                  </a:cubicBezTo>
                  <a:lnTo>
                    <a:pt x="981" y="1477"/>
                  </a:lnTo>
                  <a:cubicBezTo>
                    <a:pt x="1346" y="1842"/>
                    <a:pt x="1832" y="2146"/>
                    <a:pt x="2228" y="2511"/>
                  </a:cubicBezTo>
                  <a:cubicBezTo>
                    <a:pt x="2683" y="2906"/>
                    <a:pt x="3200" y="3301"/>
                    <a:pt x="3474" y="3879"/>
                  </a:cubicBezTo>
                  <a:cubicBezTo>
                    <a:pt x="4386" y="3788"/>
                    <a:pt x="1012" y="1356"/>
                    <a:pt x="860" y="900"/>
                  </a:cubicBezTo>
                  <a:cubicBezTo>
                    <a:pt x="412" y="238"/>
                    <a:pt x="198" y="0"/>
                    <a:pt x="1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350625" y="1506400"/>
              <a:ext cx="65825" cy="200000"/>
            </a:xfrm>
            <a:custGeom>
              <a:avLst/>
              <a:gdLst/>
              <a:ahLst/>
              <a:cxnLst/>
              <a:rect l="l" t="t" r="r" b="b"/>
              <a:pathLst>
                <a:path w="2633" h="8000" extrusionOk="0">
                  <a:moveTo>
                    <a:pt x="122" y="0"/>
                  </a:moveTo>
                  <a:lnTo>
                    <a:pt x="122" y="0"/>
                  </a:lnTo>
                  <a:cubicBezTo>
                    <a:pt x="1" y="122"/>
                    <a:pt x="153" y="274"/>
                    <a:pt x="214" y="395"/>
                  </a:cubicBezTo>
                  <a:cubicBezTo>
                    <a:pt x="700" y="942"/>
                    <a:pt x="1004" y="1642"/>
                    <a:pt x="1277" y="2310"/>
                  </a:cubicBezTo>
                  <a:cubicBezTo>
                    <a:pt x="1429" y="2797"/>
                    <a:pt x="1612" y="3252"/>
                    <a:pt x="1794" y="3708"/>
                  </a:cubicBezTo>
                  <a:cubicBezTo>
                    <a:pt x="2098" y="4499"/>
                    <a:pt x="2220" y="5319"/>
                    <a:pt x="2280" y="6140"/>
                  </a:cubicBezTo>
                  <a:cubicBezTo>
                    <a:pt x="2311" y="6748"/>
                    <a:pt x="2311" y="7386"/>
                    <a:pt x="2280" y="7994"/>
                  </a:cubicBezTo>
                  <a:cubicBezTo>
                    <a:pt x="2289" y="7998"/>
                    <a:pt x="2297" y="8000"/>
                    <a:pt x="2305" y="8000"/>
                  </a:cubicBezTo>
                  <a:cubicBezTo>
                    <a:pt x="2633" y="8000"/>
                    <a:pt x="2370" y="4974"/>
                    <a:pt x="2280" y="4499"/>
                  </a:cubicBezTo>
                  <a:cubicBezTo>
                    <a:pt x="2280" y="4499"/>
                    <a:pt x="2280" y="4499"/>
                    <a:pt x="2280" y="4529"/>
                  </a:cubicBezTo>
                  <a:cubicBezTo>
                    <a:pt x="1825" y="3192"/>
                    <a:pt x="1399" y="669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482850" y="1627675"/>
              <a:ext cx="89525" cy="96300"/>
            </a:xfrm>
            <a:custGeom>
              <a:avLst/>
              <a:gdLst/>
              <a:ahLst/>
              <a:cxnLst/>
              <a:rect l="l" t="t" r="r" b="b"/>
              <a:pathLst>
                <a:path w="3581" h="3852" extrusionOk="0">
                  <a:moveTo>
                    <a:pt x="297" y="1"/>
                  </a:moveTo>
                  <a:cubicBezTo>
                    <a:pt x="279" y="1"/>
                    <a:pt x="260" y="4"/>
                    <a:pt x="244" y="12"/>
                  </a:cubicBezTo>
                  <a:cubicBezTo>
                    <a:pt x="1" y="590"/>
                    <a:pt x="1794" y="1745"/>
                    <a:pt x="2159" y="2353"/>
                  </a:cubicBezTo>
                  <a:cubicBezTo>
                    <a:pt x="2159" y="2323"/>
                    <a:pt x="2159" y="2323"/>
                    <a:pt x="2159" y="2323"/>
                  </a:cubicBezTo>
                  <a:cubicBezTo>
                    <a:pt x="2524" y="2809"/>
                    <a:pt x="2888" y="3295"/>
                    <a:pt x="3283" y="3782"/>
                  </a:cubicBezTo>
                  <a:cubicBezTo>
                    <a:pt x="3314" y="3782"/>
                    <a:pt x="3344" y="3812"/>
                    <a:pt x="3375" y="3842"/>
                  </a:cubicBezTo>
                  <a:cubicBezTo>
                    <a:pt x="3396" y="3848"/>
                    <a:pt x="3414" y="3851"/>
                    <a:pt x="3431" y="3851"/>
                  </a:cubicBezTo>
                  <a:cubicBezTo>
                    <a:pt x="3580" y="3851"/>
                    <a:pt x="3542" y="3624"/>
                    <a:pt x="3405" y="3569"/>
                  </a:cubicBezTo>
                  <a:cubicBezTo>
                    <a:pt x="2767" y="2809"/>
                    <a:pt x="2220" y="1958"/>
                    <a:pt x="1520" y="1228"/>
                  </a:cubicBezTo>
                  <a:lnTo>
                    <a:pt x="1490" y="1228"/>
                  </a:lnTo>
                  <a:cubicBezTo>
                    <a:pt x="1216" y="772"/>
                    <a:pt x="700" y="529"/>
                    <a:pt x="426" y="73"/>
                  </a:cubicBezTo>
                  <a:cubicBezTo>
                    <a:pt x="404" y="29"/>
                    <a:pt x="349" y="1"/>
                    <a:pt x="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3266275" y="1456725"/>
              <a:ext cx="129050" cy="34225"/>
            </a:xfrm>
            <a:custGeom>
              <a:avLst/>
              <a:gdLst/>
              <a:ahLst/>
              <a:cxnLst/>
              <a:rect l="l" t="t" r="r" b="b"/>
              <a:pathLst>
                <a:path w="5162" h="1369" extrusionOk="0">
                  <a:moveTo>
                    <a:pt x="5001" y="1"/>
                  </a:moveTo>
                  <a:cubicBezTo>
                    <a:pt x="4974" y="1"/>
                    <a:pt x="4947" y="13"/>
                    <a:pt x="4925" y="42"/>
                  </a:cubicBezTo>
                  <a:cubicBezTo>
                    <a:pt x="3405" y="407"/>
                    <a:pt x="1034" y="133"/>
                    <a:pt x="1" y="1288"/>
                  </a:cubicBezTo>
                  <a:cubicBezTo>
                    <a:pt x="30" y="1347"/>
                    <a:pt x="73" y="1368"/>
                    <a:pt x="122" y="1368"/>
                  </a:cubicBezTo>
                  <a:cubicBezTo>
                    <a:pt x="224" y="1368"/>
                    <a:pt x="354" y="1278"/>
                    <a:pt x="457" y="1258"/>
                  </a:cubicBezTo>
                  <a:lnTo>
                    <a:pt x="426" y="1258"/>
                  </a:lnTo>
                  <a:cubicBezTo>
                    <a:pt x="457" y="1227"/>
                    <a:pt x="487" y="1227"/>
                    <a:pt x="518" y="1197"/>
                  </a:cubicBezTo>
                  <a:lnTo>
                    <a:pt x="548" y="1197"/>
                  </a:lnTo>
                  <a:cubicBezTo>
                    <a:pt x="1916" y="498"/>
                    <a:pt x="3557" y="467"/>
                    <a:pt x="5047" y="163"/>
                  </a:cubicBezTo>
                  <a:cubicBezTo>
                    <a:pt x="5162" y="117"/>
                    <a:pt x="5085" y="1"/>
                    <a:pt x="50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3143950" y="1476000"/>
              <a:ext cx="65375" cy="60800"/>
            </a:xfrm>
            <a:custGeom>
              <a:avLst/>
              <a:gdLst/>
              <a:ahLst/>
              <a:cxnLst/>
              <a:rect l="l" t="t" r="r" b="b"/>
              <a:pathLst>
                <a:path w="2615" h="2432" extrusionOk="0">
                  <a:moveTo>
                    <a:pt x="2341" y="0"/>
                  </a:moveTo>
                  <a:cubicBezTo>
                    <a:pt x="1520" y="608"/>
                    <a:pt x="152" y="1429"/>
                    <a:pt x="0" y="2432"/>
                  </a:cubicBezTo>
                  <a:cubicBezTo>
                    <a:pt x="730" y="1854"/>
                    <a:pt x="1307" y="760"/>
                    <a:pt x="2249" y="274"/>
                  </a:cubicBezTo>
                  <a:cubicBezTo>
                    <a:pt x="2401" y="213"/>
                    <a:pt x="2614" y="0"/>
                    <a:pt x="23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3141725" y="1533550"/>
              <a:ext cx="125350" cy="106600"/>
            </a:xfrm>
            <a:custGeom>
              <a:avLst/>
              <a:gdLst/>
              <a:ahLst/>
              <a:cxnLst/>
              <a:rect l="l" t="t" r="r" b="b"/>
              <a:pathLst>
                <a:path w="5014" h="4264" extrusionOk="0">
                  <a:moveTo>
                    <a:pt x="228" y="0"/>
                  </a:moveTo>
                  <a:cubicBezTo>
                    <a:pt x="76" y="0"/>
                    <a:pt x="0" y="64"/>
                    <a:pt x="150" y="252"/>
                  </a:cubicBezTo>
                  <a:cubicBezTo>
                    <a:pt x="545" y="343"/>
                    <a:pt x="910" y="525"/>
                    <a:pt x="1214" y="799"/>
                  </a:cubicBezTo>
                  <a:lnTo>
                    <a:pt x="1183" y="799"/>
                  </a:lnTo>
                  <a:cubicBezTo>
                    <a:pt x="2278" y="1863"/>
                    <a:pt x="3433" y="2926"/>
                    <a:pt x="4193" y="4264"/>
                  </a:cubicBezTo>
                  <a:cubicBezTo>
                    <a:pt x="5013" y="3869"/>
                    <a:pt x="1548" y="586"/>
                    <a:pt x="910" y="221"/>
                  </a:cubicBezTo>
                  <a:cubicBezTo>
                    <a:pt x="820" y="132"/>
                    <a:pt x="446" y="0"/>
                    <a:pt x="2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171650" y="1377825"/>
              <a:ext cx="120700" cy="19925"/>
            </a:xfrm>
            <a:custGeom>
              <a:avLst/>
              <a:gdLst/>
              <a:ahLst/>
              <a:cxnLst/>
              <a:rect l="l" t="t" r="r" b="b"/>
              <a:pathLst>
                <a:path w="4828" h="797" extrusionOk="0">
                  <a:moveTo>
                    <a:pt x="717" y="0"/>
                  </a:moveTo>
                  <a:cubicBezTo>
                    <a:pt x="479" y="0"/>
                    <a:pt x="304" y="12"/>
                    <a:pt x="230" y="37"/>
                  </a:cubicBezTo>
                  <a:cubicBezTo>
                    <a:pt x="1" y="224"/>
                    <a:pt x="213" y="269"/>
                    <a:pt x="428" y="269"/>
                  </a:cubicBezTo>
                  <a:cubicBezTo>
                    <a:pt x="528" y="269"/>
                    <a:pt x="628" y="259"/>
                    <a:pt x="686" y="249"/>
                  </a:cubicBezTo>
                  <a:lnTo>
                    <a:pt x="655" y="249"/>
                  </a:lnTo>
                  <a:cubicBezTo>
                    <a:pt x="837" y="234"/>
                    <a:pt x="1020" y="227"/>
                    <a:pt x="1202" y="227"/>
                  </a:cubicBezTo>
                  <a:cubicBezTo>
                    <a:pt x="1385" y="227"/>
                    <a:pt x="1567" y="234"/>
                    <a:pt x="1749" y="249"/>
                  </a:cubicBezTo>
                  <a:lnTo>
                    <a:pt x="1719" y="249"/>
                  </a:lnTo>
                  <a:cubicBezTo>
                    <a:pt x="2509" y="310"/>
                    <a:pt x="3269" y="462"/>
                    <a:pt x="4029" y="705"/>
                  </a:cubicBezTo>
                  <a:lnTo>
                    <a:pt x="4059" y="705"/>
                  </a:lnTo>
                  <a:cubicBezTo>
                    <a:pt x="4059" y="705"/>
                    <a:pt x="4059" y="705"/>
                    <a:pt x="4059" y="736"/>
                  </a:cubicBezTo>
                  <a:lnTo>
                    <a:pt x="4151" y="736"/>
                  </a:lnTo>
                  <a:cubicBezTo>
                    <a:pt x="4151" y="766"/>
                    <a:pt x="4151" y="766"/>
                    <a:pt x="4181" y="766"/>
                  </a:cubicBezTo>
                  <a:lnTo>
                    <a:pt x="4242" y="797"/>
                  </a:lnTo>
                  <a:cubicBezTo>
                    <a:pt x="4827" y="313"/>
                    <a:pt x="1940" y="0"/>
                    <a:pt x="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253525" y="1278900"/>
              <a:ext cx="128150" cy="20075"/>
            </a:xfrm>
            <a:custGeom>
              <a:avLst/>
              <a:gdLst/>
              <a:ahLst/>
              <a:cxnLst/>
              <a:rect l="l" t="t" r="r" b="b"/>
              <a:pathLst>
                <a:path w="5126" h="803" extrusionOk="0">
                  <a:moveTo>
                    <a:pt x="512" y="0"/>
                  </a:moveTo>
                  <a:cubicBezTo>
                    <a:pt x="424" y="0"/>
                    <a:pt x="360" y="4"/>
                    <a:pt x="329" y="12"/>
                  </a:cubicBezTo>
                  <a:cubicBezTo>
                    <a:pt x="0" y="291"/>
                    <a:pt x="461" y="340"/>
                    <a:pt x="997" y="340"/>
                  </a:cubicBezTo>
                  <a:cubicBezTo>
                    <a:pt x="1284" y="340"/>
                    <a:pt x="1591" y="326"/>
                    <a:pt x="1812" y="326"/>
                  </a:cubicBezTo>
                  <a:cubicBezTo>
                    <a:pt x="1944" y="326"/>
                    <a:pt x="2045" y="331"/>
                    <a:pt x="2091" y="346"/>
                  </a:cubicBezTo>
                  <a:lnTo>
                    <a:pt x="2061" y="346"/>
                  </a:lnTo>
                  <a:cubicBezTo>
                    <a:pt x="2882" y="407"/>
                    <a:pt x="3642" y="741"/>
                    <a:pt x="4432" y="802"/>
                  </a:cubicBezTo>
                  <a:cubicBezTo>
                    <a:pt x="5125" y="414"/>
                    <a:pt x="1439" y="0"/>
                    <a:pt x="5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389375" y="1186350"/>
              <a:ext cx="121200" cy="43350"/>
            </a:xfrm>
            <a:custGeom>
              <a:avLst/>
              <a:gdLst/>
              <a:ahLst/>
              <a:cxnLst/>
              <a:rect l="l" t="t" r="r" b="b"/>
              <a:pathLst>
                <a:path w="4848" h="1734" extrusionOk="0">
                  <a:moveTo>
                    <a:pt x="424" y="1"/>
                  </a:moveTo>
                  <a:cubicBezTo>
                    <a:pt x="244" y="1"/>
                    <a:pt x="87" y="34"/>
                    <a:pt x="1" y="158"/>
                  </a:cubicBezTo>
                  <a:cubicBezTo>
                    <a:pt x="761" y="492"/>
                    <a:pt x="1946" y="188"/>
                    <a:pt x="2828" y="674"/>
                  </a:cubicBezTo>
                  <a:cubicBezTo>
                    <a:pt x="3436" y="887"/>
                    <a:pt x="4074" y="1161"/>
                    <a:pt x="4469" y="1708"/>
                  </a:cubicBezTo>
                  <a:cubicBezTo>
                    <a:pt x="4525" y="1725"/>
                    <a:pt x="4568" y="1733"/>
                    <a:pt x="4601" y="1733"/>
                  </a:cubicBezTo>
                  <a:cubicBezTo>
                    <a:pt x="4848" y="1733"/>
                    <a:pt x="4452" y="1272"/>
                    <a:pt x="4317" y="1191"/>
                  </a:cubicBezTo>
                  <a:cubicBezTo>
                    <a:pt x="3466" y="522"/>
                    <a:pt x="2372" y="218"/>
                    <a:pt x="1338" y="36"/>
                  </a:cubicBezTo>
                  <a:lnTo>
                    <a:pt x="1217" y="36"/>
                  </a:lnTo>
                  <a:cubicBezTo>
                    <a:pt x="1173" y="43"/>
                    <a:pt x="1125" y="46"/>
                    <a:pt x="1075" y="46"/>
                  </a:cubicBezTo>
                  <a:cubicBezTo>
                    <a:pt x="875" y="46"/>
                    <a:pt x="634" y="1"/>
                    <a:pt x="4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282250" y="1150350"/>
              <a:ext cx="33000" cy="119200"/>
            </a:xfrm>
            <a:custGeom>
              <a:avLst/>
              <a:gdLst/>
              <a:ahLst/>
              <a:cxnLst/>
              <a:rect l="l" t="t" r="r" b="b"/>
              <a:pathLst>
                <a:path w="1320" h="4768" extrusionOk="0">
                  <a:moveTo>
                    <a:pt x="1299" y="0"/>
                  </a:moveTo>
                  <a:cubicBezTo>
                    <a:pt x="1195" y="0"/>
                    <a:pt x="604" y="1284"/>
                    <a:pt x="578" y="1415"/>
                  </a:cubicBezTo>
                  <a:lnTo>
                    <a:pt x="608" y="1415"/>
                  </a:lnTo>
                  <a:cubicBezTo>
                    <a:pt x="487" y="1750"/>
                    <a:pt x="395" y="2114"/>
                    <a:pt x="304" y="2479"/>
                  </a:cubicBezTo>
                  <a:cubicBezTo>
                    <a:pt x="213" y="3057"/>
                    <a:pt x="61" y="3634"/>
                    <a:pt x="31" y="4212"/>
                  </a:cubicBezTo>
                  <a:cubicBezTo>
                    <a:pt x="31" y="4261"/>
                    <a:pt x="31" y="4291"/>
                    <a:pt x="31" y="4333"/>
                  </a:cubicBezTo>
                  <a:cubicBezTo>
                    <a:pt x="0" y="4455"/>
                    <a:pt x="0" y="4576"/>
                    <a:pt x="0" y="4698"/>
                  </a:cubicBezTo>
                  <a:cubicBezTo>
                    <a:pt x="32" y="4746"/>
                    <a:pt x="61" y="4767"/>
                    <a:pt x="88" y="4767"/>
                  </a:cubicBezTo>
                  <a:cubicBezTo>
                    <a:pt x="372" y="4767"/>
                    <a:pt x="414" y="2361"/>
                    <a:pt x="608" y="2084"/>
                  </a:cubicBezTo>
                  <a:cubicBezTo>
                    <a:pt x="608" y="2054"/>
                    <a:pt x="608" y="2023"/>
                    <a:pt x="608" y="2023"/>
                  </a:cubicBezTo>
                  <a:cubicBezTo>
                    <a:pt x="669" y="1780"/>
                    <a:pt x="730" y="1537"/>
                    <a:pt x="790" y="1294"/>
                  </a:cubicBezTo>
                  <a:lnTo>
                    <a:pt x="790" y="1324"/>
                  </a:lnTo>
                  <a:cubicBezTo>
                    <a:pt x="942" y="959"/>
                    <a:pt x="1064" y="564"/>
                    <a:pt x="1246" y="230"/>
                  </a:cubicBezTo>
                  <a:cubicBezTo>
                    <a:pt x="1246" y="199"/>
                    <a:pt x="1277" y="169"/>
                    <a:pt x="1277" y="139"/>
                  </a:cubicBezTo>
                  <a:cubicBezTo>
                    <a:pt x="1277" y="139"/>
                    <a:pt x="1307" y="108"/>
                    <a:pt x="1307" y="108"/>
                  </a:cubicBezTo>
                  <a:cubicBezTo>
                    <a:pt x="1320" y="33"/>
                    <a:pt x="1316" y="0"/>
                    <a:pt x="12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458525" y="1069950"/>
              <a:ext cx="51700" cy="85400"/>
            </a:xfrm>
            <a:custGeom>
              <a:avLst/>
              <a:gdLst/>
              <a:ahLst/>
              <a:cxnLst/>
              <a:rect l="l" t="t" r="r" b="b"/>
              <a:pathLst>
                <a:path w="2068" h="3416" extrusionOk="0">
                  <a:moveTo>
                    <a:pt x="1991" y="1"/>
                  </a:moveTo>
                  <a:cubicBezTo>
                    <a:pt x="1660" y="1"/>
                    <a:pt x="366" y="2303"/>
                    <a:pt x="366" y="2595"/>
                  </a:cubicBezTo>
                  <a:cubicBezTo>
                    <a:pt x="335" y="2838"/>
                    <a:pt x="1" y="3233"/>
                    <a:pt x="214" y="3415"/>
                  </a:cubicBezTo>
                  <a:cubicBezTo>
                    <a:pt x="457" y="3415"/>
                    <a:pt x="427" y="3051"/>
                    <a:pt x="518" y="2899"/>
                  </a:cubicBezTo>
                  <a:cubicBezTo>
                    <a:pt x="670" y="2473"/>
                    <a:pt x="822" y="2048"/>
                    <a:pt x="1034" y="1652"/>
                  </a:cubicBezTo>
                  <a:cubicBezTo>
                    <a:pt x="1308" y="1166"/>
                    <a:pt x="1612" y="680"/>
                    <a:pt x="1946" y="254"/>
                  </a:cubicBezTo>
                  <a:cubicBezTo>
                    <a:pt x="1977" y="224"/>
                    <a:pt x="2007" y="193"/>
                    <a:pt x="2007" y="193"/>
                  </a:cubicBezTo>
                  <a:cubicBezTo>
                    <a:pt x="2038" y="193"/>
                    <a:pt x="2038" y="163"/>
                    <a:pt x="2068" y="163"/>
                  </a:cubicBezTo>
                  <a:cubicBezTo>
                    <a:pt x="2068" y="50"/>
                    <a:pt x="2040" y="1"/>
                    <a:pt x="1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514800" y="1122250"/>
              <a:ext cx="135100" cy="52950"/>
            </a:xfrm>
            <a:custGeom>
              <a:avLst/>
              <a:gdLst/>
              <a:ahLst/>
              <a:cxnLst/>
              <a:rect l="l" t="t" r="r" b="b"/>
              <a:pathLst>
                <a:path w="5404" h="2118" extrusionOk="0">
                  <a:moveTo>
                    <a:pt x="871" y="0"/>
                  </a:moveTo>
                  <a:cubicBezTo>
                    <a:pt x="83" y="0"/>
                    <a:pt x="1" y="179"/>
                    <a:pt x="1975" y="351"/>
                  </a:cubicBezTo>
                  <a:lnTo>
                    <a:pt x="1945" y="351"/>
                  </a:lnTo>
                  <a:cubicBezTo>
                    <a:pt x="2553" y="381"/>
                    <a:pt x="3130" y="594"/>
                    <a:pt x="3677" y="837"/>
                  </a:cubicBezTo>
                  <a:cubicBezTo>
                    <a:pt x="3829" y="928"/>
                    <a:pt x="3981" y="1019"/>
                    <a:pt x="4103" y="1141"/>
                  </a:cubicBezTo>
                  <a:cubicBezTo>
                    <a:pt x="4437" y="1415"/>
                    <a:pt x="4619" y="1810"/>
                    <a:pt x="4954" y="2114"/>
                  </a:cubicBezTo>
                  <a:cubicBezTo>
                    <a:pt x="4975" y="2116"/>
                    <a:pt x="4994" y="2117"/>
                    <a:pt x="5011" y="2117"/>
                  </a:cubicBezTo>
                  <a:cubicBezTo>
                    <a:pt x="5404" y="2117"/>
                    <a:pt x="4646" y="1468"/>
                    <a:pt x="4559" y="1293"/>
                  </a:cubicBezTo>
                  <a:cubicBezTo>
                    <a:pt x="4096" y="299"/>
                    <a:pt x="1892" y="0"/>
                    <a:pt x="8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639200" y="1057125"/>
              <a:ext cx="60575" cy="42000"/>
            </a:xfrm>
            <a:custGeom>
              <a:avLst/>
              <a:gdLst/>
              <a:ahLst/>
              <a:cxnLst/>
              <a:rect l="l" t="t" r="r" b="b"/>
              <a:pathLst>
                <a:path w="2423" h="1680" extrusionOk="0">
                  <a:moveTo>
                    <a:pt x="2360" y="1"/>
                  </a:moveTo>
                  <a:cubicBezTo>
                    <a:pt x="2034" y="1"/>
                    <a:pt x="1" y="1473"/>
                    <a:pt x="130" y="1679"/>
                  </a:cubicBezTo>
                  <a:cubicBezTo>
                    <a:pt x="890" y="1436"/>
                    <a:pt x="1528" y="433"/>
                    <a:pt x="2379" y="159"/>
                  </a:cubicBezTo>
                  <a:lnTo>
                    <a:pt x="2349" y="159"/>
                  </a:lnTo>
                  <a:cubicBezTo>
                    <a:pt x="2423" y="48"/>
                    <a:pt x="2419" y="1"/>
                    <a:pt x="2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701850" y="1107950"/>
              <a:ext cx="62775" cy="71800"/>
            </a:xfrm>
            <a:custGeom>
              <a:avLst/>
              <a:gdLst/>
              <a:ahLst/>
              <a:cxnLst/>
              <a:rect l="l" t="t" r="r" b="b"/>
              <a:pathLst>
                <a:path w="2511" h="2872" extrusionOk="0">
                  <a:moveTo>
                    <a:pt x="102" y="1"/>
                  </a:moveTo>
                  <a:cubicBezTo>
                    <a:pt x="10" y="1"/>
                    <a:pt x="0" y="78"/>
                    <a:pt x="147" y="284"/>
                  </a:cubicBezTo>
                  <a:lnTo>
                    <a:pt x="116" y="284"/>
                  </a:lnTo>
                  <a:cubicBezTo>
                    <a:pt x="1241" y="771"/>
                    <a:pt x="1788" y="1835"/>
                    <a:pt x="2305" y="2868"/>
                  </a:cubicBezTo>
                  <a:cubicBezTo>
                    <a:pt x="2314" y="2870"/>
                    <a:pt x="2323" y="2871"/>
                    <a:pt x="2332" y="2871"/>
                  </a:cubicBezTo>
                  <a:cubicBezTo>
                    <a:pt x="2439" y="2871"/>
                    <a:pt x="2511" y="2711"/>
                    <a:pt x="2426" y="2655"/>
                  </a:cubicBezTo>
                  <a:cubicBezTo>
                    <a:pt x="2122" y="1926"/>
                    <a:pt x="1788" y="1196"/>
                    <a:pt x="1210" y="649"/>
                  </a:cubicBezTo>
                  <a:cubicBezTo>
                    <a:pt x="1102" y="497"/>
                    <a:pt x="337" y="1"/>
                    <a:pt x="1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959775" y="1306550"/>
              <a:ext cx="97300" cy="93100"/>
            </a:xfrm>
            <a:custGeom>
              <a:avLst/>
              <a:gdLst/>
              <a:ahLst/>
              <a:cxnLst/>
              <a:rect l="l" t="t" r="r" b="b"/>
              <a:pathLst>
                <a:path w="3892" h="3724" extrusionOk="0">
                  <a:moveTo>
                    <a:pt x="133" y="0"/>
                  </a:moveTo>
                  <a:cubicBezTo>
                    <a:pt x="133" y="0"/>
                    <a:pt x="133" y="0"/>
                    <a:pt x="163" y="31"/>
                  </a:cubicBezTo>
                  <a:cubicBezTo>
                    <a:pt x="144" y="23"/>
                    <a:pt x="127" y="20"/>
                    <a:pt x="112" y="20"/>
                  </a:cubicBezTo>
                  <a:cubicBezTo>
                    <a:pt x="7" y="20"/>
                    <a:pt x="0" y="183"/>
                    <a:pt x="133" y="183"/>
                  </a:cubicBezTo>
                  <a:cubicBezTo>
                    <a:pt x="163" y="183"/>
                    <a:pt x="194" y="213"/>
                    <a:pt x="224" y="213"/>
                  </a:cubicBezTo>
                  <a:cubicBezTo>
                    <a:pt x="346" y="243"/>
                    <a:pt x="467" y="274"/>
                    <a:pt x="589" y="304"/>
                  </a:cubicBezTo>
                  <a:lnTo>
                    <a:pt x="559" y="304"/>
                  </a:lnTo>
                  <a:cubicBezTo>
                    <a:pt x="711" y="365"/>
                    <a:pt x="862" y="426"/>
                    <a:pt x="1014" y="486"/>
                  </a:cubicBezTo>
                  <a:lnTo>
                    <a:pt x="984" y="486"/>
                  </a:lnTo>
                  <a:cubicBezTo>
                    <a:pt x="1136" y="547"/>
                    <a:pt x="1258" y="638"/>
                    <a:pt x="1379" y="699"/>
                  </a:cubicBezTo>
                  <a:cubicBezTo>
                    <a:pt x="1653" y="882"/>
                    <a:pt x="1896" y="1125"/>
                    <a:pt x="2170" y="1338"/>
                  </a:cubicBezTo>
                  <a:lnTo>
                    <a:pt x="2139" y="1338"/>
                  </a:lnTo>
                  <a:cubicBezTo>
                    <a:pt x="2200" y="1398"/>
                    <a:pt x="2291" y="1459"/>
                    <a:pt x="2352" y="1520"/>
                  </a:cubicBezTo>
                  <a:lnTo>
                    <a:pt x="2321" y="1520"/>
                  </a:lnTo>
                  <a:cubicBezTo>
                    <a:pt x="2808" y="1915"/>
                    <a:pt x="3142" y="2432"/>
                    <a:pt x="3416" y="2979"/>
                  </a:cubicBezTo>
                  <a:cubicBezTo>
                    <a:pt x="3416" y="2949"/>
                    <a:pt x="3416" y="2949"/>
                    <a:pt x="3416" y="2949"/>
                  </a:cubicBezTo>
                  <a:cubicBezTo>
                    <a:pt x="3537" y="3192"/>
                    <a:pt x="3628" y="3435"/>
                    <a:pt x="3720" y="3678"/>
                  </a:cubicBezTo>
                  <a:cubicBezTo>
                    <a:pt x="3730" y="3710"/>
                    <a:pt x="3756" y="3723"/>
                    <a:pt x="3783" y="3723"/>
                  </a:cubicBezTo>
                  <a:cubicBezTo>
                    <a:pt x="3834" y="3723"/>
                    <a:pt x="3891" y="3677"/>
                    <a:pt x="3872" y="3617"/>
                  </a:cubicBezTo>
                  <a:cubicBezTo>
                    <a:pt x="3416" y="1915"/>
                    <a:pt x="1896" y="395"/>
                    <a:pt x="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041350" y="1250500"/>
              <a:ext cx="81350" cy="78100"/>
            </a:xfrm>
            <a:custGeom>
              <a:avLst/>
              <a:gdLst/>
              <a:ahLst/>
              <a:cxnLst/>
              <a:rect l="l" t="t" r="r" b="b"/>
              <a:pathLst>
                <a:path w="3254" h="3124" extrusionOk="0">
                  <a:moveTo>
                    <a:pt x="3105" y="1"/>
                  </a:moveTo>
                  <a:cubicBezTo>
                    <a:pt x="2987" y="1"/>
                    <a:pt x="2836" y="105"/>
                    <a:pt x="2736" y="145"/>
                  </a:cubicBezTo>
                  <a:cubicBezTo>
                    <a:pt x="1794" y="692"/>
                    <a:pt x="1" y="1938"/>
                    <a:pt x="183" y="3124"/>
                  </a:cubicBezTo>
                  <a:cubicBezTo>
                    <a:pt x="457" y="3002"/>
                    <a:pt x="426" y="2516"/>
                    <a:pt x="669" y="2303"/>
                  </a:cubicBezTo>
                  <a:cubicBezTo>
                    <a:pt x="1125" y="1665"/>
                    <a:pt x="1703" y="1117"/>
                    <a:pt x="2341" y="631"/>
                  </a:cubicBezTo>
                  <a:cubicBezTo>
                    <a:pt x="2584" y="388"/>
                    <a:pt x="3101" y="358"/>
                    <a:pt x="3253" y="114"/>
                  </a:cubicBezTo>
                  <a:cubicBezTo>
                    <a:pt x="3221" y="30"/>
                    <a:pt x="3168" y="1"/>
                    <a:pt x="31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941800" y="1195775"/>
              <a:ext cx="101550" cy="66575"/>
            </a:xfrm>
            <a:custGeom>
              <a:avLst/>
              <a:gdLst/>
              <a:ahLst/>
              <a:cxnLst/>
              <a:rect l="l" t="t" r="r" b="b"/>
              <a:pathLst>
                <a:path w="4062" h="2663" extrusionOk="0">
                  <a:moveTo>
                    <a:pt x="371" y="1"/>
                  </a:moveTo>
                  <a:cubicBezTo>
                    <a:pt x="247" y="1"/>
                    <a:pt x="123" y="8"/>
                    <a:pt x="1" y="24"/>
                  </a:cubicBezTo>
                  <a:cubicBezTo>
                    <a:pt x="639" y="297"/>
                    <a:pt x="1612" y="267"/>
                    <a:pt x="2250" y="753"/>
                  </a:cubicBezTo>
                  <a:cubicBezTo>
                    <a:pt x="2889" y="1209"/>
                    <a:pt x="3375" y="1908"/>
                    <a:pt x="3740" y="2607"/>
                  </a:cubicBezTo>
                  <a:cubicBezTo>
                    <a:pt x="3802" y="2646"/>
                    <a:pt x="3848" y="2662"/>
                    <a:pt x="3881" y="2662"/>
                  </a:cubicBezTo>
                  <a:cubicBezTo>
                    <a:pt x="4061" y="2662"/>
                    <a:pt x="3872" y="2188"/>
                    <a:pt x="3770" y="2060"/>
                  </a:cubicBezTo>
                  <a:cubicBezTo>
                    <a:pt x="3103" y="865"/>
                    <a:pt x="1699" y="1"/>
                    <a:pt x="3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029200" y="1090450"/>
              <a:ext cx="72825" cy="109600"/>
            </a:xfrm>
            <a:custGeom>
              <a:avLst/>
              <a:gdLst/>
              <a:ahLst/>
              <a:cxnLst/>
              <a:rect l="l" t="t" r="r" b="b"/>
              <a:pathLst>
                <a:path w="2913" h="4384" extrusionOk="0">
                  <a:moveTo>
                    <a:pt x="2856" y="1"/>
                  </a:moveTo>
                  <a:cubicBezTo>
                    <a:pt x="2541" y="1"/>
                    <a:pt x="495" y="1921"/>
                    <a:pt x="548" y="2261"/>
                  </a:cubicBezTo>
                  <a:cubicBezTo>
                    <a:pt x="213" y="2869"/>
                    <a:pt x="0" y="3598"/>
                    <a:pt x="31" y="4298"/>
                  </a:cubicBezTo>
                  <a:cubicBezTo>
                    <a:pt x="65" y="4359"/>
                    <a:pt x="93" y="4384"/>
                    <a:pt x="116" y="4384"/>
                  </a:cubicBezTo>
                  <a:cubicBezTo>
                    <a:pt x="195" y="4384"/>
                    <a:pt x="213" y="4088"/>
                    <a:pt x="213" y="3994"/>
                  </a:cubicBezTo>
                  <a:cubicBezTo>
                    <a:pt x="213" y="3994"/>
                    <a:pt x="213" y="3963"/>
                    <a:pt x="213" y="3963"/>
                  </a:cubicBezTo>
                  <a:cubicBezTo>
                    <a:pt x="213" y="3781"/>
                    <a:pt x="244" y="3598"/>
                    <a:pt x="274" y="3416"/>
                  </a:cubicBezTo>
                  <a:cubicBezTo>
                    <a:pt x="274" y="3416"/>
                    <a:pt x="274" y="3416"/>
                    <a:pt x="274" y="3446"/>
                  </a:cubicBezTo>
                  <a:cubicBezTo>
                    <a:pt x="304" y="3234"/>
                    <a:pt x="365" y="3051"/>
                    <a:pt x="426" y="2869"/>
                  </a:cubicBezTo>
                  <a:cubicBezTo>
                    <a:pt x="608" y="2413"/>
                    <a:pt x="821" y="1988"/>
                    <a:pt x="1155" y="1623"/>
                  </a:cubicBezTo>
                  <a:cubicBezTo>
                    <a:pt x="1672" y="1076"/>
                    <a:pt x="2219" y="529"/>
                    <a:pt x="2888" y="164"/>
                  </a:cubicBezTo>
                  <a:lnTo>
                    <a:pt x="2858" y="164"/>
                  </a:lnTo>
                  <a:cubicBezTo>
                    <a:pt x="2912" y="50"/>
                    <a:pt x="2906" y="1"/>
                    <a:pt x="28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999400" y="998375"/>
              <a:ext cx="67000" cy="86200"/>
            </a:xfrm>
            <a:custGeom>
              <a:avLst/>
              <a:gdLst/>
              <a:ahLst/>
              <a:cxnLst/>
              <a:rect l="l" t="t" r="r" b="b"/>
              <a:pathLst>
                <a:path w="2680" h="3448" extrusionOk="0">
                  <a:moveTo>
                    <a:pt x="2574" y="1"/>
                  </a:moveTo>
                  <a:cubicBezTo>
                    <a:pt x="2263" y="1"/>
                    <a:pt x="0" y="910"/>
                    <a:pt x="159" y="3360"/>
                  </a:cubicBezTo>
                  <a:cubicBezTo>
                    <a:pt x="201" y="3422"/>
                    <a:pt x="234" y="3448"/>
                    <a:pt x="260" y="3448"/>
                  </a:cubicBezTo>
                  <a:cubicBezTo>
                    <a:pt x="400" y="3448"/>
                    <a:pt x="325" y="2668"/>
                    <a:pt x="402" y="2540"/>
                  </a:cubicBezTo>
                  <a:cubicBezTo>
                    <a:pt x="433" y="2418"/>
                    <a:pt x="463" y="2327"/>
                    <a:pt x="493" y="2205"/>
                  </a:cubicBezTo>
                  <a:cubicBezTo>
                    <a:pt x="676" y="1689"/>
                    <a:pt x="949" y="1142"/>
                    <a:pt x="1375" y="746"/>
                  </a:cubicBezTo>
                  <a:cubicBezTo>
                    <a:pt x="1588" y="564"/>
                    <a:pt x="1831" y="442"/>
                    <a:pt x="2074" y="290"/>
                  </a:cubicBezTo>
                  <a:lnTo>
                    <a:pt x="2043" y="290"/>
                  </a:lnTo>
                  <a:cubicBezTo>
                    <a:pt x="2560" y="106"/>
                    <a:pt x="2679" y="1"/>
                    <a:pt x="25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892700" y="1072950"/>
              <a:ext cx="134850" cy="39850"/>
            </a:xfrm>
            <a:custGeom>
              <a:avLst/>
              <a:gdLst/>
              <a:ahLst/>
              <a:cxnLst/>
              <a:rect l="l" t="t" r="r" b="b"/>
              <a:pathLst>
                <a:path w="5394" h="1594" extrusionOk="0">
                  <a:moveTo>
                    <a:pt x="2539" y="1"/>
                  </a:moveTo>
                  <a:cubicBezTo>
                    <a:pt x="1678" y="1"/>
                    <a:pt x="1" y="301"/>
                    <a:pt x="384" y="469"/>
                  </a:cubicBezTo>
                  <a:cubicBezTo>
                    <a:pt x="597" y="408"/>
                    <a:pt x="810" y="347"/>
                    <a:pt x="1023" y="317"/>
                  </a:cubicBezTo>
                  <a:cubicBezTo>
                    <a:pt x="1394" y="224"/>
                    <a:pt x="1783" y="184"/>
                    <a:pt x="2163" y="184"/>
                  </a:cubicBezTo>
                  <a:cubicBezTo>
                    <a:pt x="2281" y="184"/>
                    <a:pt x="2397" y="188"/>
                    <a:pt x="2512" y="195"/>
                  </a:cubicBezTo>
                  <a:cubicBezTo>
                    <a:pt x="2968" y="225"/>
                    <a:pt x="3394" y="377"/>
                    <a:pt x="3728" y="651"/>
                  </a:cubicBezTo>
                  <a:cubicBezTo>
                    <a:pt x="4032" y="833"/>
                    <a:pt x="4305" y="1046"/>
                    <a:pt x="4549" y="1289"/>
                  </a:cubicBezTo>
                  <a:cubicBezTo>
                    <a:pt x="4640" y="1380"/>
                    <a:pt x="4701" y="1502"/>
                    <a:pt x="4792" y="1593"/>
                  </a:cubicBezTo>
                  <a:cubicBezTo>
                    <a:pt x="5393" y="1473"/>
                    <a:pt x="3435" y="73"/>
                    <a:pt x="3011" y="73"/>
                  </a:cubicBezTo>
                  <a:cubicBezTo>
                    <a:pt x="3007" y="73"/>
                    <a:pt x="3003" y="73"/>
                    <a:pt x="2998" y="73"/>
                  </a:cubicBezTo>
                  <a:cubicBezTo>
                    <a:pt x="2941" y="22"/>
                    <a:pt x="2769" y="1"/>
                    <a:pt x="2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2979800" y="921325"/>
              <a:ext cx="43350" cy="96375"/>
            </a:xfrm>
            <a:custGeom>
              <a:avLst/>
              <a:gdLst/>
              <a:ahLst/>
              <a:cxnLst/>
              <a:rect l="l" t="t" r="r" b="b"/>
              <a:pathLst>
                <a:path w="1734" h="3855" extrusionOk="0">
                  <a:moveTo>
                    <a:pt x="1562" y="0"/>
                  </a:moveTo>
                  <a:cubicBezTo>
                    <a:pt x="1540" y="0"/>
                    <a:pt x="1515" y="9"/>
                    <a:pt x="1490" y="29"/>
                  </a:cubicBezTo>
                  <a:cubicBezTo>
                    <a:pt x="639" y="1062"/>
                    <a:pt x="61" y="2430"/>
                    <a:pt x="1" y="3768"/>
                  </a:cubicBezTo>
                  <a:cubicBezTo>
                    <a:pt x="43" y="3828"/>
                    <a:pt x="81" y="3855"/>
                    <a:pt x="114" y="3855"/>
                  </a:cubicBezTo>
                  <a:cubicBezTo>
                    <a:pt x="368" y="3855"/>
                    <a:pt x="390" y="2311"/>
                    <a:pt x="578" y="2096"/>
                  </a:cubicBezTo>
                  <a:cubicBezTo>
                    <a:pt x="578" y="2126"/>
                    <a:pt x="578" y="2126"/>
                    <a:pt x="578" y="2126"/>
                  </a:cubicBezTo>
                  <a:cubicBezTo>
                    <a:pt x="821" y="1458"/>
                    <a:pt x="1125" y="789"/>
                    <a:pt x="1581" y="242"/>
                  </a:cubicBezTo>
                  <a:cubicBezTo>
                    <a:pt x="1734" y="216"/>
                    <a:pt x="1674" y="0"/>
                    <a:pt x="15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2877975" y="972225"/>
              <a:ext cx="117600" cy="38825"/>
            </a:xfrm>
            <a:custGeom>
              <a:avLst/>
              <a:gdLst/>
              <a:ahLst/>
              <a:cxnLst/>
              <a:rect l="l" t="t" r="r" b="b"/>
              <a:pathLst>
                <a:path w="4704" h="1553" extrusionOk="0">
                  <a:moveTo>
                    <a:pt x="1691" y="1"/>
                  </a:moveTo>
                  <a:cubicBezTo>
                    <a:pt x="1539" y="1"/>
                    <a:pt x="1390" y="19"/>
                    <a:pt x="1247" y="60"/>
                  </a:cubicBezTo>
                  <a:cubicBezTo>
                    <a:pt x="1115" y="80"/>
                    <a:pt x="970" y="84"/>
                    <a:pt x="822" y="84"/>
                  </a:cubicBezTo>
                  <a:cubicBezTo>
                    <a:pt x="749" y="84"/>
                    <a:pt x="674" y="83"/>
                    <a:pt x="601" y="83"/>
                  </a:cubicBezTo>
                  <a:cubicBezTo>
                    <a:pt x="381" y="83"/>
                    <a:pt x="168" y="90"/>
                    <a:pt x="1" y="151"/>
                  </a:cubicBezTo>
                  <a:cubicBezTo>
                    <a:pt x="154" y="194"/>
                    <a:pt x="319" y="208"/>
                    <a:pt x="491" y="208"/>
                  </a:cubicBezTo>
                  <a:cubicBezTo>
                    <a:pt x="815" y="208"/>
                    <a:pt x="1160" y="158"/>
                    <a:pt x="1485" y="158"/>
                  </a:cubicBezTo>
                  <a:cubicBezTo>
                    <a:pt x="1601" y="158"/>
                    <a:pt x="1715" y="164"/>
                    <a:pt x="1824" y="181"/>
                  </a:cubicBezTo>
                  <a:cubicBezTo>
                    <a:pt x="2098" y="181"/>
                    <a:pt x="2341" y="212"/>
                    <a:pt x="2584" y="303"/>
                  </a:cubicBezTo>
                  <a:cubicBezTo>
                    <a:pt x="2675" y="333"/>
                    <a:pt x="2767" y="364"/>
                    <a:pt x="2827" y="394"/>
                  </a:cubicBezTo>
                  <a:cubicBezTo>
                    <a:pt x="3253" y="607"/>
                    <a:pt x="3527" y="972"/>
                    <a:pt x="3861" y="1306"/>
                  </a:cubicBezTo>
                  <a:cubicBezTo>
                    <a:pt x="3861" y="1336"/>
                    <a:pt x="3891" y="1336"/>
                    <a:pt x="3891" y="1367"/>
                  </a:cubicBezTo>
                  <a:cubicBezTo>
                    <a:pt x="3952" y="1428"/>
                    <a:pt x="4013" y="1488"/>
                    <a:pt x="4043" y="1549"/>
                  </a:cubicBezTo>
                  <a:cubicBezTo>
                    <a:pt x="4062" y="1551"/>
                    <a:pt x="4078" y="1552"/>
                    <a:pt x="4094" y="1552"/>
                  </a:cubicBezTo>
                  <a:cubicBezTo>
                    <a:pt x="4703" y="1552"/>
                    <a:pt x="3083" y="1"/>
                    <a:pt x="16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052000" y="1355750"/>
              <a:ext cx="90875" cy="37775"/>
            </a:xfrm>
            <a:custGeom>
              <a:avLst/>
              <a:gdLst/>
              <a:ahLst/>
              <a:cxnLst/>
              <a:rect l="l" t="t" r="r" b="b"/>
              <a:pathLst>
                <a:path w="3635" h="1511" extrusionOk="0">
                  <a:moveTo>
                    <a:pt x="3204" y="0"/>
                  </a:moveTo>
                  <a:cubicBezTo>
                    <a:pt x="2477" y="0"/>
                    <a:pt x="287" y="371"/>
                    <a:pt x="0" y="1497"/>
                  </a:cubicBezTo>
                  <a:cubicBezTo>
                    <a:pt x="25" y="1507"/>
                    <a:pt x="49" y="1511"/>
                    <a:pt x="72" y="1511"/>
                  </a:cubicBezTo>
                  <a:cubicBezTo>
                    <a:pt x="275" y="1511"/>
                    <a:pt x="417" y="1184"/>
                    <a:pt x="608" y="1102"/>
                  </a:cubicBezTo>
                  <a:cubicBezTo>
                    <a:pt x="1034" y="677"/>
                    <a:pt x="1642" y="433"/>
                    <a:pt x="2219" y="312"/>
                  </a:cubicBezTo>
                  <a:lnTo>
                    <a:pt x="2250" y="312"/>
                  </a:lnTo>
                  <a:cubicBezTo>
                    <a:pt x="3551" y="131"/>
                    <a:pt x="3635" y="0"/>
                    <a:pt x="3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030725" y="1537550"/>
              <a:ext cx="8500" cy="21200"/>
            </a:xfrm>
            <a:custGeom>
              <a:avLst/>
              <a:gdLst/>
              <a:ahLst/>
              <a:cxnLst/>
              <a:rect l="l" t="t" r="r" b="b"/>
              <a:pathLst>
                <a:path w="340" h="848" extrusionOk="0">
                  <a:moveTo>
                    <a:pt x="122" y="0"/>
                  </a:moveTo>
                  <a:cubicBezTo>
                    <a:pt x="61" y="274"/>
                    <a:pt x="0" y="517"/>
                    <a:pt x="91" y="791"/>
                  </a:cubicBezTo>
                  <a:cubicBezTo>
                    <a:pt x="141" y="830"/>
                    <a:pt x="178" y="847"/>
                    <a:pt x="204" y="847"/>
                  </a:cubicBezTo>
                  <a:cubicBezTo>
                    <a:pt x="340" y="847"/>
                    <a:pt x="208" y="401"/>
                    <a:pt x="183" y="274"/>
                  </a:cubicBezTo>
                  <a:cubicBezTo>
                    <a:pt x="183" y="274"/>
                    <a:pt x="183" y="274"/>
                    <a:pt x="183" y="304"/>
                  </a:cubicBezTo>
                  <a:cubicBezTo>
                    <a:pt x="183" y="183"/>
                    <a:pt x="152" y="92"/>
                    <a:pt x="1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045150" y="1467625"/>
              <a:ext cx="57775" cy="54000"/>
            </a:xfrm>
            <a:custGeom>
              <a:avLst/>
              <a:gdLst/>
              <a:ahLst/>
              <a:cxnLst/>
              <a:rect l="l" t="t" r="r" b="b"/>
              <a:pathLst>
                <a:path w="2311" h="2160" extrusionOk="0">
                  <a:moveTo>
                    <a:pt x="2311" y="1"/>
                  </a:moveTo>
                  <a:lnTo>
                    <a:pt x="2311" y="1"/>
                  </a:lnTo>
                  <a:cubicBezTo>
                    <a:pt x="1490" y="62"/>
                    <a:pt x="730" y="1126"/>
                    <a:pt x="244" y="1794"/>
                  </a:cubicBezTo>
                  <a:cubicBezTo>
                    <a:pt x="183" y="1916"/>
                    <a:pt x="1" y="2037"/>
                    <a:pt x="153" y="2159"/>
                  </a:cubicBezTo>
                  <a:cubicBezTo>
                    <a:pt x="548" y="2007"/>
                    <a:pt x="761" y="1338"/>
                    <a:pt x="1125" y="1065"/>
                  </a:cubicBezTo>
                  <a:cubicBezTo>
                    <a:pt x="1429" y="639"/>
                    <a:pt x="2037" y="396"/>
                    <a:pt x="23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750325" y="1617300"/>
              <a:ext cx="49750" cy="130975"/>
            </a:xfrm>
            <a:custGeom>
              <a:avLst/>
              <a:gdLst/>
              <a:ahLst/>
              <a:cxnLst/>
              <a:rect l="l" t="t" r="r" b="b"/>
              <a:pathLst>
                <a:path w="1990" h="5239" extrusionOk="0">
                  <a:moveTo>
                    <a:pt x="206" y="1"/>
                  </a:moveTo>
                  <a:cubicBezTo>
                    <a:pt x="159" y="1"/>
                    <a:pt x="111" y="11"/>
                    <a:pt x="61" y="32"/>
                  </a:cubicBezTo>
                  <a:cubicBezTo>
                    <a:pt x="0" y="124"/>
                    <a:pt x="91" y="184"/>
                    <a:pt x="183" y="215"/>
                  </a:cubicBezTo>
                  <a:lnTo>
                    <a:pt x="152" y="215"/>
                  </a:lnTo>
                  <a:cubicBezTo>
                    <a:pt x="173" y="215"/>
                    <a:pt x="179" y="215"/>
                    <a:pt x="191" y="224"/>
                  </a:cubicBezTo>
                  <a:lnTo>
                    <a:pt x="191" y="224"/>
                  </a:lnTo>
                  <a:cubicBezTo>
                    <a:pt x="1336" y="1531"/>
                    <a:pt x="1034" y="3532"/>
                    <a:pt x="1307" y="5139"/>
                  </a:cubicBezTo>
                  <a:cubicBezTo>
                    <a:pt x="1373" y="5207"/>
                    <a:pt x="1428" y="5238"/>
                    <a:pt x="1475" y="5238"/>
                  </a:cubicBezTo>
                  <a:cubicBezTo>
                    <a:pt x="1989" y="5238"/>
                    <a:pt x="1401" y="1403"/>
                    <a:pt x="1094" y="1096"/>
                  </a:cubicBezTo>
                  <a:cubicBezTo>
                    <a:pt x="931" y="769"/>
                    <a:pt x="620" y="1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2379775" y="1305800"/>
              <a:ext cx="31750" cy="80900"/>
            </a:xfrm>
            <a:custGeom>
              <a:avLst/>
              <a:gdLst/>
              <a:ahLst/>
              <a:cxnLst/>
              <a:rect l="l" t="t" r="r" b="b"/>
              <a:pathLst>
                <a:path w="1270" h="3236" extrusionOk="0">
                  <a:moveTo>
                    <a:pt x="297" y="1"/>
                  </a:moveTo>
                  <a:cubicBezTo>
                    <a:pt x="0" y="1"/>
                    <a:pt x="625" y="1509"/>
                    <a:pt x="597" y="1763"/>
                  </a:cubicBezTo>
                  <a:cubicBezTo>
                    <a:pt x="658" y="2249"/>
                    <a:pt x="749" y="2705"/>
                    <a:pt x="779" y="3191"/>
                  </a:cubicBezTo>
                  <a:cubicBezTo>
                    <a:pt x="779" y="3199"/>
                    <a:pt x="779" y="3206"/>
                    <a:pt x="779" y="3222"/>
                  </a:cubicBezTo>
                  <a:cubicBezTo>
                    <a:pt x="800" y="3231"/>
                    <a:pt x="819" y="3235"/>
                    <a:pt x="837" y="3235"/>
                  </a:cubicBezTo>
                  <a:cubicBezTo>
                    <a:pt x="1269" y="3235"/>
                    <a:pt x="560" y="410"/>
                    <a:pt x="384" y="30"/>
                  </a:cubicBezTo>
                  <a:cubicBezTo>
                    <a:pt x="349" y="10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2265500" y="1319325"/>
              <a:ext cx="122400" cy="12825"/>
            </a:xfrm>
            <a:custGeom>
              <a:avLst/>
              <a:gdLst/>
              <a:ahLst/>
              <a:cxnLst/>
              <a:rect l="l" t="t" r="r" b="b"/>
              <a:pathLst>
                <a:path w="4896" h="513" extrusionOk="0">
                  <a:moveTo>
                    <a:pt x="2560" y="1"/>
                  </a:moveTo>
                  <a:cubicBezTo>
                    <a:pt x="2382" y="1"/>
                    <a:pt x="2188" y="2"/>
                    <a:pt x="1976" y="6"/>
                  </a:cubicBezTo>
                  <a:lnTo>
                    <a:pt x="1946" y="6"/>
                  </a:lnTo>
                  <a:cubicBezTo>
                    <a:pt x="1338" y="127"/>
                    <a:pt x="365" y="36"/>
                    <a:pt x="1" y="462"/>
                  </a:cubicBezTo>
                  <a:cubicBezTo>
                    <a:pt x="19" y="497"/>
                    <a:pt x="36" y="512"/>
                    <a:pt x="60" y="512"/>
                  </a:cubicBezTo>
                  <a:cubicBezTo>
                    <a:pt x="77" y="512"/>
                    <a:pt x="97" y="505"/>
                    <a:pt x="122" y="492"/>
                  </a:cubicBezTo>
                  <a:lnTo>
                    <a:pt x="153" y="492"/>
                  </a:lnTo>
                  <a:cubicBezTo>
                    <a:pt x="634" y="342"/>
                    <a:pt x="1145" y="281"/>
                    <a:pt x="1686" y="250"/>
                  </a:cubicBezTo>
                  <a:lnTo>
                    <a:pt x="1686" y="250"/>
                  </a:lnTo>
                  <a:cubicBezTo>
                    <a:pt x="2088" y="278"/>
                    <a:pt x="2459" y="290"/>
                    <a:pt x="2784" y="290"/>
                  </a:cubicBezTo>
                  <a:cubicBezTo>
                    <a:pt x="4396" y="290"/>
                    <a:pt x="4896" y="1"/>
                    <a:pt x="25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2207750" y="1409850"/>
              <a:ext cx="84625" cy="14475"/>
            </a:xfrm>
            <a:custGeom>
              <a:avLst/>
              <a:gdLst/>
              <a:ahLst/>
              <a:cxnLst/>
              <a:rect l="l" t="t" r="r" b="b"/>
              <a:pathLst>
                <a:path w="3385" h="579" extrusionOk="0">
                  <a:moveTo>
                    <a:pt x="2612" y="0"/>
                  </a:moveTo>
                  <a:cubicBezTo>
                    <a:pt x="2576" y="0"/>
                    <a:pt x="2536" y="1"/>
                    <a:pt x="2493" y="2"/>
                  </a:cubicBezTo>
                  <a:lnTo>
                    <a:pt x="2432" y="2"/>
                  </a:lnTo>
                  <a:cubicBezTo>
                    <a:pt x="1642" y="124"/>
                    <a:pt x="609" y="124"/>
                    <a:pt x="1" y="549"/>
                  </a:cubicBezTo>
                  <a:cubicBezTo>
                    <a:pt x="22" y="570"/>
                    <a:pt x="48" y="578"/>
                    <a:pt x="77" y="578"/>
                  </a:cubicBezTo>
                  <a:cubicBezTo>
                    <a:pt x="174" y="578"/>
                    <a:pt x="309" y="488"/>
                    <a:pt x="426" y="488"/>
                  </a:cubicBezTo>
                  <a:cubicBezTo>
                    <a:pt x="998" y="398"/>
                    <a:pt x="1569" y="308"/>
                    <a:pt x="2170" y="247"/>
                  </a:cubicBezTo>
                  <a:lnTo>
                    <a:pt x="2170" y="247"/>
                  </a:lnTo>
                  <a:cubicBezTo>
                    <a:pt x="2225" y="256"/>
                    <a:pt x="2283" y="260"/>
                    <a:pt x="2342" y="260"/>
                  </a:cubicBezTo>
                  <a:cubicBezTo>
                    <a:pt x="2825" y="260"/>
                    <a:pt x="3385" y="0"/>
                    <a:pt x="26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2311850" y="1376875"/>
              <a:ext cx="14975" cy="72475"/>
            </a:xfrm>
            <a:custGeom>
              <a:avLst/>
              <a:gdLst/>
              <a:ahLst/>
              <a:cxnLst/>
              <a:rect l="l" t="t" r="r" b="b"/>
              <a:pathLst>
                <a:path w="599" h="2899" extrusionOk="0">
                  <a:moveTo>
                    <a:pt x="322" y="1"/>
                  </a:moveTo>
                  <a:cubicBezTo>
                    <a:pt x="245" y="1"/>
                    <a:pt x="147" y="161"/>
                    <a:pt x="92" y="531"/>
                  </a:cubicBezTo>
                  <a:cubicBezTo>
                    <a:pt x="1" y="1291"/>
                    <a:pt x="122" y="2081"/>
                    <a:pt x="305" y="2841"/>
                  </a:cubicBezTo>
                  <a:cubicBezTo>
                    <a:pt x="330" y="2882"/>
                    <a:pt x="365" y="2898"/>
                    <a:pt x="401" y="2898"/>
                  </a:cubicBezTo>
                  <a:cubicBezTo>
                    <a:pt x="499" y="2898"/>
                    <a:pt x="598" y="2777"/>
                    <a:pt x="487" y="2689"/>
                  </a:cubicBezTo>
                  <a:cubicBezTo>
                    <a:pt x="457" y="2658"/>
                    <a:pt x="457" y="2628"/>
                    <a:pt x="457" y="2598"/>
                  </a:cubicBezTo>
                  <a:cubicBezTo>
                    <a:pt x="335" y="1929"/>
                    <a:pt x="366" y="1260"/>
                    <a:pt x="396" y="622"/>
                  </a:cubicBezTo>
                  <a:cubicBezTo>
                    <a:pt x="479" y="238"/>
                    <a:pt x="416" y="1"/>
                    <a:pt x="3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2362925" y="1224700"/>
              <a:ext cx="116200" cy="13475"/>
            </a:xfrm>
            <a:custGeom>
              <a:avLst/>
              <a:gdLst/>
              <a:ahLst/>
              <a:cxnLst/>
              <a:rect l="l" t="t" r="r" b="b"/>
              <a:pathLst>
                <a:path w="4648" h="539" extrusionOk="0">
                  <a:moveTo>
                    <a:pt x="3779" y="475"/>
                  </a:moveTo>
                  <a:cubicBezTo>
                    <a:pt x="3783" y="477"/>
                    <a:pt x="3788" y="478"/>
                    <a:pt x="3794" y="478"/>
                  </a:cubicBezTo>
                  <a:cubicBezTo>
                    <a:pt x="3789" y="477"/>
                    <a:pt x="3784" y="476"/>
                    <a:pt x="3779" y="475"/>
                  </a:cubicBezTo>
                  <a:close/>
                  <a:moveTo>
                    <a:pt x="2384" y="1"/>
                  </a:moveTo>
                  <a:cubicBezTo>
                    <a:pt x="1349" y="1"/>
                    <a:pt x="244" y="129"/>
                    <a:pt x="116" y="356"/>
                  </a:cubicBezTo>
                  <a:cubicBezTo>
                    <a:pt x="1" y="402"/>
                    <a:pt x="78" y="519"/>
                    <a:pt x="149" y="519"/>
                  </a:cubicBezTo>
                  <a:cubicBezTo>
                    <a:pt x="171" y="519"/>
                    <a:pt x="193" y="507"/>
                    <a:pt x="207" y="478"/>
                  </a:cubicBezTo>
                  <a:cubicBezTo>
                    <a:pt x="238" y="447"/>
                    <a:pt x="268" y="447"/>
                    <a:pt x="268" y="447"/>
                  </a:cubicBezTo>
                  <a:cubicBezTo>
                    <a:pt x="701" y="242"/>
                    <a:pt x="1186" y="191"/>
                    <a:pt x="1670" y="191"/>
                  </a:cubicBezTo>
                  <a:cubicBezTo>
                    <a:pt x="1831" y="191"/>
                    <a:pt x="1993" y="197"/>
                    <a:pt x="2152" y="204"/>
                  </a:cubicBezTo>
                  <a:lnTo>
                    <a:pt x="2122" y="204"/>
                  </a:lnTo>
                  <a:cubicBezTo>
                    <a:pt x="2665" y="234"/>
                    <a:pt x="3207" y="354"/>
                    <a:pt x="3779" y="475"/>
                  </a:cubicBezTo>
                  <a:lnTo>
                    <a:pt x="3779" y="475"/>
                  </a:lnTo>
                  <a:cubicBezTo>
                    <a:pt x="3763" y="467"/>
                    <a:pt x="3763" y="447"/>
                    <a:pt x="3763" y="447"/>
                  </a:cubicBezTo>
                  <a:lnTo>
                    <a:pt x="3763" y="447"/>
                  </a:lnTo>
                  <a:cubicBezTo>
                    <a:pt x="3855" y="478"/>
                    <a:pt x="3976" y="508"/>
                    <a:pt x="4098" y="539"/>
                  </a:cubicBezTo>
                  <a:cubicBezTo>
                    <a:pt x="4648" y="166"/>
                    <a:pt x="3562" y="1"/>
                    <a:pt x="23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2498750" y="1226425"/>
              <a:ext cx="22925" cy="103825"/>
            </a:xfrm>
            <a:custGeom>
              <a:avLst/>
              <a:gdLst/>
              <a:ahLst/>
              <a:cxnLst/>
              <a:rect l="l" t="t" r="r" b="b"/>
              <a:pathLst>
                <a:path w="917" h="4153" extrusionOk="0">
                  <a:moveTo>
                    <a:pt x="290" y="1"/>
                  </a:moveTo>
                  <a:cubicBezTo>
                    <a:pt x="1" y="1"/>
                    <a:pt x="390" y="1568"/>
                    <a:pt x="337" y="1807"/>
                  </a:cubicBezTo>
                  <a:cubicBezTo>
                    <a:pt x="397" y="2567"/>
                    <a:pt x="397" y="3327"/>
                    <a:pt x="397" y="4087"/>
                  </a:cubicBezTo>
                  <a:cubicBezTo>
                    <a:pt x="438" y="4131"/>
                    <a:pt x="473" y="4152"/>
                    <a:pt x="504" y="4152"/>
                  </a:cubicBezTo>
                  <a:cubicBezTo>
                    <a:pt x="917" y="4152"/>
                    <a:pt x="543" y="472"/>
                    <a:pt x="458" y="105"/>
                  </a:cubicBezTo>
                  <a:cubicBezTo>
                    <a:pt x="386" y="33"/>
                    <a:pt x="331" y="1"/>
                    <a:pt x="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2479800" y="1163675"/>
              <a:ext cx="103375" cy="41825"/>
            </a:xfrm>
            <a:custGeom>
              <a:avLst/>
              <a:gdLst/>
              <a:ahLst/>
              <a:cxnLst/>
              <a:rect l="l" t="t" r="r" b="b"/>
              <a:pathLst>
                <a:path w="4135" h="1673" extrusionOk="0">
                  <a:moveTo>
                    <a:pt x="578" y="1"/>
                  </a:moveTo>
                  <a:cubicBezTo>
                    <a:pt x="0" y="214"/>
                    <a:pt x="1034" y="396"/>
                    <a:pt x="1186" y="548"/>
                  </a:cubicBezTo>
                  <a:cubicBezTo>
                    <a:pt x="1794" y="852"/>
                    <a:pt x="2371" y="1217"/>
                    <a:pt x="2888" y="1673"/>
                  </a:cubicBezTo>
                  <a:cubicBezTo>
                    <a:pt x="4134" y="1460"/>
                    <a:pt x="943" y="31"/>
                    <a:pt x="5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2594850" y="1161000"/>
              <a:ext cx="44700" cy="37325"/>
            </a:xfrm>
            <a:custGeom>
              <a:avLst/>
              <a:gdLst/>
              <a:ahLst/>
              <a:cxnLst/>
              <a:rect l="l" t="t" r="r" b="b"/>
              <a:pathLst>
                <a:path w="1788" h="1493" extrusionOk="0">
                  <a:moveTo>
                    <a:pt x="184" y="1"/>
                  </a:moveTo>
                  <a:cubicBezTo>
                    <a:pt x="88" y="1"/>
                    <a:pt x="0" y="81"/>
                    <a:pt x="79" y="199"/>
                  </a:cubicBezTo>
                  <a:cubicBezTo>
                    <a:pt x="535" y="503"/>
                    <a:pt x="839" y="1050"/>
                    <a:pt x="1143" y="1476"/>
                  </a:cubicBezTo>
                  <a:cubicBezTo>
                    <a:pt x="1194" y="1487"/>
                    <a:pt x="1236" y="1492"/>
                    <a:pt x="1271" y="1492"/>
                  </a:cubicBezTo>
                  <a:cubicBezTo>
                    <a:pt x="1787" y="1492"/>
                    <a:pt x="493" y="277"/>
                    <a:pt x="322" y="77"/>
                  </a:cubicBezTo>
                  <a:cubicBezTo>
                    <a:pt x="290" y="24"/>
                    <a:pt x="236" y="1"/>
                    <a:pt x="1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2587700" y="1197875"/>
              <a:ext cx="27475" cy="97400"/>
            </a:xfrm>
            <a:custGeom>
              <a:avLst/>
              <a:gdLst/>
              <a:ahLst/>
              <a:cxnLst/>
              <a:rect l="l" t="t" r="r" b="b"/>
              <a:pathLst>
                <a:path w="1099" h="3896" extrusionOk="0">
                  <a:moveTo>
                    <a:pt x="791" y="1"/>
                  </a:moveTo>
                  <a:cubicBezTo>
                    <a:pt x="1" y="730"/>
                    <a:pt x="639" y="2827"/>
                    <a:pt x="821" y="3861"/>
                  </a:cubicBezTo>
                  <a:cubicBezTo>
                    <a:pt x="850" y="3885"/>
                    <a:pt x="873" y="3896"/>
                    <a:pt x="891" y="3896"/>
                  </a:cubicBezTo>
                  <a:cubicBezTo>
                    <a:pt x="1099" y="3896"/>
                    <a:pt x="616" y="2383"/>
                    <a:pt x="700" y="2159"/>
                  </a:cubicBezTo>
                  <a:cubicBezTo>
                    <a:pt x="608" y="1429"/>
                    <a:pt x="760" y="669"/>
                    <a:pt x="7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2703250" y="1173550"/>
              <a:ext cx="54100" cy="63900"/>
            </a:xfrm>
            <a:custGeom>
              <a:avLst/>
              <a:gdLst/>
              <a:ahLst/>
              <a:cxnLst/>
              <a:rect l="l" t="t" r="r" b="b"/>
              <a:pathLst>
                <a:path w="2164" h="2556" extrusionOk="0">
                  <a:moveTo>
                    <a:pt x="126" y="1"/>
                  </a:moveTo>
                  <a:cubicBezTo>
                    <a:pt x="15" y="1"/>
                    <a:pt x="1" y="194"/>
                    <a:pt x="151" y="244"/>
                  </a:cubicBezTo>
                  <a:cubicBezTo>
                    <a:pt x="789" y="852"/>
                    <a:pt x="1093" y="1673"/>
                    <a:pt x="1336" y="2493"/>
                  </a:cubicBezTo>
                  <a:cubicBezTo>
                    <a:pt x="1429" y="2536"/>
                    <a:pt x="1502" y="2556"/>
                    <a:pt x="1557" y="2556"/>
                  </a:cubicBezTo>
                  <a:cubicBezTo>
                    <a:pt x="2164" y="2556"/>
                    <a:pt x="574" y="143"/>
                    <a:pt x="211" y="31"/>
                  </a:cubicBezTo>
                  <a:cubicBezTo>
                    <a:pt x="179" y="10"/>
                    <a:pt x="150" y="1"/>
                    <a:pt x="1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2717650" y="1239675"/>
              <a:ext cx="23425" cy="52825"/>
            </a:xfrm>
            <a:custGeom>
              <a:avLst/>
              <a:gdLst/>
              <a:ahLst/>
              <a:cxnLst/>
              <a:rect l="l" t="t" r="r" b="b"/>
              <a:pathLst>
                <a:path w="937" h="2113" extrusionOk="0">
                  <a:moveTo>
                    <a:pt x="912" y="0"/>
                  </a:moveTo>
                  <a:cubicBezTo>
                    <a:pt x="243" y="183"/>
                    <a:pt x="31" y="1307"/>
                    <a:pt x="0" y="1946"/>
                  </a:cubicBezTo>
                  <a:cubicBezTo>
                    <a:pt x="73" y="2063"/>
                    <a:pt x="133" y="2112"/>
                    <a:pt x="183" y="2112"/>
                  </a:cubicBezTo>
                  <a:cubicBezTo>
                    <a:pt x="443" y="2112"/>
                    <a:pt x="425" y="752"/>
                    <a:pt x="578" y="547"/>
                  </a:cubicBezTo>
                  <a:cubicBezTo>
                    <a:pt x="669" y="395"/>
                    <a:pt x="699" y="61"/>
                    <a:pt x="851" y="61"/>
                  </a:cubicBezTo>
                  <a:cubicBezTo>
                    <a:pt x="863" y="67"/>
                    <a:pt x="873" y="69"/>
                    <a:pt x="883" y="69"/>
                  </a:cubicBezTo>
                  <a:cubicBezTo>
                    <a:pt x="921" y="69"/>
                    <a:pt x="937" y="25"/>
                    <a:pt x="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2775800" y="1296650"/>
              <a:ext cx="55100" cy="63125"/>
            </a:xfrm>
            <a:custGeom>
              <a:avLst/>
              <a:gdLst/>
              <a:ahLst/>
              <a:cxnLst/>
              <a:rect l="l" t="t" r="r" b="b"/>
              <a:pathLst>
                <a:path w="2204" h="2525" extrusionOk="0">
                  <a:moveTo>
                    <a:pt x="1565" y="1"/>
                  </a:moveTo>
                  <a:cubicBezTo>
                    <a:pt x="835" y="579"/>
                    <a:pt x="227" y="1460"/>
                    <a:pt x="15" y="2402"/>
                  </a:cubicBezTo>
                  <a:cubicBezTo>
                    <a:pt x="1" y="2486"/>
                    <a:pt x="57" y="2525"/>
                    <a:pt x="116" y="2525"/>
                  </a:cubicBezTo>
                  <a:cubicBezTo>
                    <a:pt x="186" y="2525"/>
                    <a:pt x="260" y="2471"/>
                    <a:pt x="227" y="2372"/>
                  </a:cubicBezTo>
                  <a:cubicBezTo>
                    <a:pt x="410" y="1734"/>
                    <a:pt x="866" y="1217"/>
                    <a:pt x="1261" y="700"/>
                  </a:cubicBezTo>
                  <a:cubicBezTo>
                    <a:pt x="1261" y="700"/>
                    <a:pt x="1261" y="700"/>
                    <a:pt x="1261" y="730"/>
                  </a:cubicBezTo>
                  <a:cubicBezTo>
                    <a:pt x="1382" y="518"/>
                    <a:pt x="2203" y="1"/>
                    <a:pt x="15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2802000" y="1226650"/>
              <a:ext cx="39700" cy="79750"/>
            </a:xfrm>
            <a:custGeom>
              <a:avLst/>
              <a:gdLst/>
              <a:ahLst/>
              <a:cxnLst/>
              <a:rect l="l" t="t" r="r" b="b"/>
              <a:pathLst>
                <a:path w="1588" h="3190" extrusionOk="0">
                  <a:moveTo>
                    <a:pt x="77" y="1"/>
                  </a:moveTo>
                  <a:cubicBezTo>
                    <a:pt x="49" y="1"/>
                    <a:pt x="23" y="12"/>
                    <a:pt x="0" y="35"/>
                  </a:cubicBezTo>
                  <a:cubicBezTo>
                    <a:pt x="395" y="977"/>
                    <a:pt x="699" y="2102"/>
                    <a:pt x="1003" y="3105"/>
                  </a:cubicBezTo>
                  <a:cubicBezTo>
                    <a:pt x="1068" y="3163"/>
                    <a:pt x="1120" y="3189"/>
                    <a:pt x="1159" y="3189"/>
                  </a:cubicBezTo>
                  <a:cubicBezTo>
                    <a:pt x="1588" y="3189"/>
                    <a:pt x="547" y="1"/>
                    <a:pt x="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2860125" y="1288725"/>
              <a:ext cx="53600" cy="65000"/>
            </a:xfrm>
            <a:custGeom>
              <a:avLst/>
              <a:gdLst/>
              <a:ahLst/>
              <a:cxnLst/>
              <a:rect l="l" t="t" r="r" b="b"/>
              <a:pathLst>
                <a:path w="2144" h="2600" extrusionOk="0">
                  <a:moveTo>
                    <a:pt x="2039" y="0"/>
                  </a:moveTo>
                  <a:cubicBezTo>
                    <a:pt x="1505" y="0"/>
                    <a:pt x="0" y="2400"/>
                    <a:pt x="593" y="2598"/>
                  </a:cubicBezTo>
                  <a:cubicBezTo>
                    <a:pt x="603" y="2599"/>
                    <a:pt x="613" y="2599"/>
                    <a:pt x="623" y="2599"/>
                  </a:cubicBezTo>
                  <a:cubicBezTo>
                    <a:pt x="893" y="2599"/>
                    <a:pt x="838" y="2196"/>
                    <a:pt x="897" y="2020"/>
                  </a:cubicBezTo>
                  <a:cubicBezTo>
                    <a:pt x="927" y="1899"/>
                    <a:pt x="958" y="1777"/>
                    <a:pt x="1019" y="1625"/>
                  </a:cubicBezTo>
                  <a:cubicBezTo>
                    <a:pt x="1049" y="1564"/>
                    <a:pt x="1049" y="1503"/>
                    <a:pt x="1079" y="1443"/>
                  </a:cubicBezTo>
                  <a:cubicBezTo>
                    <a:pt x="1323" y="896"/>
                    <a:pt x="1809" y="500"/>
                    <a:pt x="2143" y="44"/>
                  </a:cubicBezTo>
                  <a:cubicBezTo>
                    <a:pt x="2115" y="14"/>
                    <a:pt x="2080" y="0"/>
                    <a:pt x="2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2837050" y="1376275"/>
              <a:ext cx="59450" cy="48875"/>
            </a:xfrm>
            <a:custGeom>
              <a:avLst/>
              <a:gdLst/>
              <a:ahLst/>
              <a:cxnLst/>
              <a:rect l="l" t="t" r="r" b="b"/>
              <a:pathLst>
                <a:path w="2378" h="1955" extrusionOk="0">
                  <a:moveTo>
                    <a:pt x="2150" y="0"/>
                  </a:moveTo>
                  <a:cubicBezTo>
                    <a:pt x="2133" y="0"/>
                    <a:pt x="2114" y="2"/>
                    <a:pt x="2094" y="8"/>
                  </a:cubicBezTo>
                  <a:cubicBezTo>
                    <a:pt x="1243" y="220"/>
                    <a:pt x="635" y="980"/>
                    <a:pt x="118" y="1649"/>
                  </a:cubicBezTo>
                  <a:cubicBezTo>
                    <a:pt x="87" y="1679"/>
                    <a:pt x="87" y="1710"/>
                    <a:pt x="87" y="1710"/>
                  </a:cubicBezTo>
                  <a:cubicBezTo>
                    <a:pt x="1" y="1840"/>
                    <a:pt x="100" y="1954"/>
                    <a:pt x="207" y="1954"/>
                  </a:cubicBezTo>
                  <a:cubicBezTo>
                    <a:pt x="251" y="1954"/>
                    <a:pt x="296" y="1936"/>
                    <a:pt x="331" y="1892"/>
                  </a:cubicBezTo>
                  <a:cubicBezTo>
                    <a:pt x="726" y="1193"/>
                    <a:pt x="1486" y="737"/>
                    <a:pt x="2154" y="342"/>
                  </a:cubicBezTo>
                  <a:cubicBezTo>
                    <a:pt x="2377" y="286"/>
                    <a:pt x="2345" y="0"/>
                    <a:pt x="21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2925100" y="1378700"/>
              <a:ext cx="44100" cy="63200"/>
            </a:xfrm>
            <a:custGeom>
              <a:avLst/>
              <a:gdLst/>
              <a:ahLst/>
              <a:cxnLst/>
              <a:rect l="l" t="t" r="r" b="b"/>
              <a:pathLst>
                <a:path w="1764" h="2528" extrusionOk="0">
                  <a:moveTo>
                    <a:pt x="1602" y="1"/>
                  </a:moveTo>
                  <a:cubicBezTo>
                    <a:pt x="1120" y="1"/>
                    <a:pt x="386" y="1327"/>
                    <a:pt x="304" y="1734"/>
                  </a:cubicBezTo>
                  <a:cubicBezTo>
                    <a:pt x="304" y="1704"/>
                    <a:pt x="304" y="1704"/>
                    <a:pt x="304" y="1704"/>
                  </a:cubicBezTo>
                  <a:cubicBezTo>
                    <a:pt x="274" y="1947"/>
                    <a:pt x="0" y="2342"/>
                    <a:pt x="213" y="2525"/>
                  </a:cubicBezTo>
                  <a:cubicBezTo>
                    <a:pt x="225" y="2527"/>
                    <a:pt x="236" y="2527"/>
                    <a:pt x="247" y="2527"/>
                  </a:cubicBezTo>
                  <a:cubicBezTo>
                    <a:pt x="395" y="2527"/>
                    <a:pt x="397" y="2334"/>
                    <a:pt x="426" y="2221"/>
                  </a:cubicBezTo>
                  <a:cubicBezTo>
                    <a:pt x="426" y="2221"/>
                    <a:pt x="426" y="2221"/>
                    <a:pt x="426" y="2251"/>
                  </a:cubicBezTo>
                  <a:cubicBezTo>
                    <a:pt x="639" y="1582"/>
                    <a:pt x="882" y="944"/>
                    <a:pt x="1368" y="427"/>
                  </a:cubicBezTo>
                  <a:cubicBezTo>
                    <a:pt x="1368" y="458"/>
                    <a:pt x="1368" y="458"/>
                    <a:pt x="1368" y="458"/>
                  </a:cubicBezTo>
                  <a:cubicBezTo>
                    <a:pt x="1398" y="397"/>
                    <a:pt x="1459" y="336"/>
                    <a:pt x="1520" y="275"/>
                  </a:cubicBezTo>
                  <a:cubicBezTo>
                    <a:pt x="1581" y="245"/>
                    <a:pt x="1611" y="214"/>
                    <a:pt x="1642" y="184"/>
                  </a:cubicBezTo>
                  <a:cubicBezTo>
                    <a:pt x="1702" y="184"/>
                    <a:pt x="1763" y="123"/>
                    <a:pt x="1763" y="63"/>
                  </a:cubicBezTo>
                  <a:cubicBezTo>
                    <a:pt x="1714" y="20"/>
                    <a:pt x="1660" y="1"/>
                    <a:pt x="16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2872375" y="1497900"/>
              <a:ext cx="90925" cy="25100"/>
            </a:xfrm>
            <a:custGeom>
              <a:avLst/>
              <a:gdLst/>
              <a:ahLst/>
              <a:cxnLst/>
              <a:rect l="l" t="t" r="r" b="b"/>
              <a:pathLst>
                <a:path w="3637" h="1004" extrusionOk="0">
                  <a:moveTo>
                    <a:pt x="2990" y="1"/>
                  </a:moveTo>
                  <a:cubicBezTo>
                    <a:pt x="2023" y="1"/>
                    <a:pt x="0" y="578"/>
                    <a:pt x="42" y="978"/>
                  </a:cubicBezTo>
                  <a:cubicBezTo>
                    <a:pt x="77" y="996"/>
                    <a:pt x="113" y="1003"/>
                    <a:pt x="151" y="1003"/>
                  </a:cubicBezTo>
                  <a:cubicBezTo>
                    <a:pt x="380" y="1003"/>
                    <a:pt x="663" y="731"/>
                    <a:pt x="924" y="705"/>
                  </a:cubicBezTo>
                  <a:cubicBezTo>
                    <a:pt x="1714" y="401"/>
                    <a:pt x="2535" y="431"/>
                    <a:pt x="3386" y="401"/>
                  </a:cubicBezTo>
                  <a:cubicBezTo>
                    <a:pt x="3637" y="113"/>
                    <a:pt x="3416" y="1"/>
                    <a:pt x="2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2954725" y="1449400"/>
              <a:ext cx="52450" cy="83075"/>
            </a:xfrm>
            <a:custGeom>
              <a:avLst/>
              <a:gdLst/>
              <a:ahLst/>
              <a:cxnLst/>
              <a:rect l="l" t="t" r="r" b="b"/>
              <a:pathLst>
                <a:path w="2098" h="3323" extrusionOk="0">
                  <a:moveTo>
                    <a:pt x="2098" y="1"/>
                  </a:moveTo>
                  <a:lnTo>
                    <a:pt x="2098" y="1"/>
                  </a:lnTo>
                  <a:cubicBezTo>
                    <a:pt x="1642" y="122"/>
                    <a:pt x="1308" y="730"/>
                    <a:pt x="1004" y="1064"/>
                  </a:cubicBezTo>
                  <a:cubicBezTo>
                    <a:pt x="548" y="1733"/>
                    <a:pt x="213" y="2463"/>
                    <a:pt x="1" y="3222"/>
                  </a:cubicBezTo>
                  <a:cubicBezTo>
                    <a:pt x="1" y="3291"/>
                    <a:pt x="44" y="3322"/>
                    <a:pt x="88" y="3322"/>
                  </a:cubicBezTo>
                  <a:cubicBezTo>
                    <a:pt x="139" y="3322"/>
                    <a:pt x="191" y="3282"/>
                    <a:pt x="186" y="3211"/>
                  </a:cubicBezTo>
                  <a:lnTo>
                    <a:pt x="186" y="3211"/>
                  </a:lnTo>
                  <a:cubicBezTo>
                    <a:pt x="462" y="1940"/>
                    <a:pt x="1401" y="940"/>
                    <a:pt x="20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2961575" y="1561750"/>
              <a:ext cx="93450" cy="36150"/>
            </a:xfrm>
            <a:custGeom>
              <a:avLst/>
              <a:gdLst/>
              <a:ahLst/>
              <a:cxnLst/>
              <a:rect l="l" t="t" r="r" b="b"/>
              <a:pathLst>
                <a:path w="3738" h="1446" extrusionOk="0">
                  <a:moveTo>
                    <a:pt x="3539" y="1"/>
                  </a:moveTo>
                  <a:cubicBezTo>
                    <a:pt x="2962" y="1"/>
                    <a:pt x="862" y="785"/>
                    <a:pt x="669" y="978"/>
                  </a:cubicBezTo>
                  <a:cubicBezTo>
                    <a:pt x="669" y="978"/>
                    <a:pt x="669" y="978"/>
                    <a:pt x="669" y="947"/>
                  </a:cubicBezTo>
                  <a:cubicBezTo>
                    <a:pt x="547" y="1069"/>
                    <a:pt x="0" y="1221"/>
                    <a:pt x="183" y="1434"/>
                  </a:cubicBezTo>
                  <a:cubicBezTo>
                    <a:pt x="199" y="1442"/>
                    <a:pt x="217" y="1446"/>
                    <a:pt x="236" y="1446"/>
                  </a:cubicBezTo>
                  <a:cubicBezTo>
                    <a:pt x="286" y="1446"/>
                    <a:pt x="335" y="1417"/>
                    <a:pt x="335" y="1373"/>
                  </a:cubicBezTo>
                  <a:cubicBezTo>
                    <a:pt x="1307" y="704"/>
                    <a:pt x="2493" y="461"/>
                    <a:pt x="3617" y="187"/>
                  </a:cubicBezTo>
                  <a:cubicBezTo>
                    <a:pt x="3737" y="55"/>
                    <a:pt x="3691" y="1"/>
                    <a:pt x="35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2923575" y="1592425"/>
              <a:ext cx="60875" cy="23475"/>
            </a:xfrm>
            <a:custGeom>
              <a:avLst/>
              <a:gdLst/>
              <a:ahLst/>
              <a:cxnLst/>
              <a:rect l="l" t="t" r="r" b="b"/>
              <a:pathLst>
                <a:path w="2435" h="939" extrusionOk="0">
                  <a:moveTo>
                    <a:pt x="1862" y="0"/>
                  </a:moveTo>
                  <a:cubicBezTo>
                    <a:pt x="1113" y="0"/>
                    <a:pt x="49" y="297"/>
                    <a:pt x="0" y="906"/>
                  </a:cubicBezTo>
                  <a:cubicBezTo>
                    <a:pt x="37" y="929"/>
                    <a:pt x="73" y="938"/>
                    <a:pt x="108" y="938"/>
                  </a:cubicBezTo>
                  <a:cubicBezTo>
                    <a:pt x="308" y="938"/>
                    <a:pt x="493" y="623"/>
                    <a:pt x="700" y="571"/>
                  </a:cubicBezTo>
                  <a:cubicBezTo>
                    <a:pt x="791" y="541"/>
                    <a:pt x="851" y="511"/>
                    <a:pt x="943" y="480"/>
                  </a:cubicBezTo>
                  <a:cubicBezTo>
                    <a:pt x="943" y="480"/>
                    <a:pt x="943" y="450"/>
                    <a:pt x="973" y="450"/>
                  </a:cubicBezTo>
                  <a:lnTo>
                    <a:pt x="943" y="450"/>
                  </a:lnTo>
                  <a:cubicBezTo>
                    <a:pt x="1307" y="359"/>
                    <a:pt x="1703" y="267"/>
                    <a:pt x="2098" y="267"/>
                  </a:cubicBezTo>
                  <a:cubicBezTo>
                    <a:pt x="2126" y="295"/>
                    <a:pt x="2160" y="307"/>
                    <a:pt x="2194" y="307"/>
                  </a:cubicBezTo>
                  <a:cubicBezTo>
                    <a:pt x="2311" y="307"/>
                    <a:pt x="2435" y="172"/>
                    <a:pt x="2341" y="55"/>
                  </a:cubicBezTo>
                  <a:cubicBezTo>
                    <a:pt x="2214" y="18"/>
                    <a:pt x="2048" y="0"/>
                    <a:pt x="18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4"/>
          <p:cNvSpPr txBox="1">
            <a:spLocks noGrp="1"/>
          </p:cNvSpPr>
          <p:nvPr>
            <p:ph type="subTitle" idx="1"/>
          </p:nvPr>
        </p:nvSpPr>
        <p:spPr>
          <a:xfrm>
            <a:off x="715100" y="2356038"/>
            <a:ext cx="32781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" name="Google Shape;328;p4"/>
          <p:cNvSpPr txBox="1">
            <a:spLocks noGrp="1"/>
          </p:cNvSpPr>
          <p:nvPr>
            <p:ph type="title"/>
          </p:nvPr>
        </p:nvSpPr>
        <p:spPr>
          <a:xfrm>
            <a:off x="715100" y="1613763"/>
            <a:ext cx="3278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1874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/>
          <p:nvPr/>
        </p:nvSpPr>
        <p:spPr>
          <a:xfrm flipH="1">
            <a:off x="4933195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flipH="1">
            <a:off x="4664500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flipH="1">
            <a:off x="4386114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flipH="1">
            <a:off x="2838850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flipH="1">
            <a:off x="5549714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flipH="1">
            <a:off x="8150220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flipH="1">
            <a:off x="7881525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flipH="1">
            <a:off x="8165795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flipH="1">
            <a:off x="7897100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3"/>
          <p:cNvSpPr/>
          <p:nvPr/>
        </p:nvSpPr>
        <p:spPr>
          <a:xfrm flipH="1">
            <a:off x="8932900" y="22323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"/>
          <p:cNvSpPr/>
          <p:nvPr/>
        </p:nvSpPr>
        <p:spPr>
          <a:xfrm flipH="1">
            <a:off x="-263880" y="18405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 flipH="1">
            <a:off x="622720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"/>
          <p:cNvSpPr/>
          <p:nvPr/>
        </p:nvSpPr>
        <p:spPr>
          <a:xfrm flipH="1">
            <a:off x="354025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3"/>
          <p:cNvSpPr/>
          <p:nvPr/>
        </p:nvSpPr>
        <p:spPr>
          <a:xfrm>
            <a:off x="6091075" y="5773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86;p3"/>
          <p:cNvGrpSpPr/>
          <p:nvPr/>
        </p:nvGrpSpPr>
        <p:grpSpPr>
          <a:xfrm>
            <a:off x="713232" y="-35769"/>
            <a:ext cx="3333608" cy="723567"/>
            <a:chOff x="238125" y="2064550"/>
            <a:chExt cx="7139875" cy="1549725"/>
          </a:xfrm>
        </p:grpSpPr>
        <p:sp>
          <p:nvSpPr>
            <p:cNvPr id="87" name="Google Shape;87;p3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3"/>
          <p:cNvSpPr/>
          <p:nvPr/>
        </p:nvSpPr>
        <p:spPr>
          <a:xfrm>
            <a:off x="465475" y="11832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 txBox="1">
            <a:spLocks noGrp="1"/>
          </p:cNvSpPr>
          <p:nvPr>
            <p:ph type="title" hasCustomPrompt="1"/>
          </p:nvPr>
        </p:nvSpPr>
        <p:spPr>
          <a:xfrm>
            <a:off x="1894776" y="1136525"/>
            <a:ext cx="1941300" cy="1352700"/>
          </a:xfrm>
          <a:prstGeom prst="rect">
            <a:avLst/>
          </a:prstGeom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3" name="Google Shape;113;p3"/>
          <p:cNvSpPr txBox="1">
            <a:spLocks noGrp="1"/>
          </p:cNvSpPr>
          <p:nvPr>
            <p:ph type="subTitle" idx="1"/>
          </p:nvPr>
        </p:nvSpPr>
        <p:spPr>
          <a:xfrm>
            <a:off x="713225" y="3424975"/>
            <a:ext cx="4304400" cy="5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title" idx="2"/>
          </p:nvPr>
        </p:nvSpPr>
        <p:spPr>
          <a:xfrm>
            <a:off x="713225" y="2618275"/>
            <a:ext cx="430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_COLUMN_TEX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p7"/>
          <p:cNvGrpSpPr/>
          <p:nvPr/>
        </p:nvGrpSpPr>
        <p:grpSpPr>
          <a:xfrm>
            <a:off x="1285595" y="4599431"/>
            <a:ext cx="3333608" cy="723567"/>
            <a:chOff x="238125" y="2064550"/>
            <a:chExt cx="7139875" cy="1549725"/>
          </a:xfrm>
        </p:grpSpPr>
        <p:sp>
          <p:nvSpPr>
            <p:cNvPr id="529" name="Google Shape;529;p7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7"/>
          <p:cNvSpPr/>
          <p:nvPr/>
        </p:nvSpPr>
        <p:spPr>
          <a:xfrm>
            <a:off x="222720" y="5709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7"/>
          <p:cNvSpPr/>
          <p:nvPr/>
        </p:nvSpPr>
        <p:spPr>
          <a:xfrm>
            <a:off x="501106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7"/>
          <p:cNvSpPr/>
          <p:nvPr/>
        </p:nvSpPr>
        <p:spPr>
          <a:xfrm>
            <a:off x="8201083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7"/>
          <p:cNvSpPr/>
          <p:nvPr/>
        </p:nvSpPr>
        <p:spPr>
          <a:xfrm>
            <a:off x="8479469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7"/>
          <p:cNvSpPr/>
          <p:nvPr/>
        </p:nvSpPr>
        <p:spPr>
          <a:xfrm>
            <a:off x="-226980" y="23299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7"/>
          <p:cNvSpPr/>
          <p:nvPr/>
        </p:nvSpPr>
        <p:spPr>
          <a:xfrm>
            <a:off x="8929183" y="27674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7"/>
          <p:cNvSpPr/>
          <p:nvPr/>
        </p:nvSpPr>
        <p:spPr>
          <a:xfrm>
            <a:off x="163563" y="44926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7"/>
          <p:cNvSpPr/>
          <p:nvPr/>
        </p:nvSpPr>
        <p:spPr>
          <a:xfrm>
            <a:off x="432258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7"/>
          <p:cNvSpPr/>
          <p:nvPr/>
        </p:nvSpPr>
        <p:spPr>
          <a:xfrm>
            <a:off x="7576008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7"/>
          <p:cNvSpPr/>
          <p:nvPr/>
        </p:nvSpPr>
        <p:spPr>
          <a:xfrm>
            <a:off x="6910725" y="44542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7"/>
          <p:cNvSpPr txBox="1">
            <a:spLocks noGrp="1"/>
          </p:cNvSpPr>
          <p:nvPr>
            <p:ph type="body" idx="1"/>
          </p:nvPr>
        </p:nvSpPr>
        <p:spPr>
          <a:xfrm>
            <a:off x="720000" y="1648575"/>
            <a:ext cx="3945000" cy="22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/>
            </a:lvl9pPr>
          </a:lstStyle>
          <a:p>
            <a:endParaRPr/>
          </a:p>
        </p:txBody>
      </p:sp>
      <p:sp>
        <p:nvSpPr>
          <p:cNvPr id="564" name="Google Shape;564;p7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7"/>
          <p:cNvSpPr>
            <a:spLocks noGrp="1"/>
          </p:cNvSpPr>
          <p:nvPr>
            <p:ph type="pic" idx="2"/>
          </p:nvPr>
        </p:nvSpPr>
        <p:spPr>
          <a:xfrm>
            <a:off x="5383550" y="1318100"/>
            <a:ext cx="2940600" cy="2934600"/>
          </a:xfrm>
          <a:prstGeom prst="ellipse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13"/>
          <p:cNvGrpSpPr/>
          <p:nvPr/>
        </p:nvGrpSpPr>
        <p:grpSpPr>
          <a:xfrm>
            <a:off x="-590030" y="4410718"/>
            <a:ext cx="3333608" cy="723567"/>
            <a:chOff x="238125" y="2064550"/>
            <a:chExt cx="7139875" cy="1549725"/>
          </a:xfrm>
        </p:grpSpPr>
        <p:sp>
          <p:nvSpPr>
            <p:cNvPr id="693" name="Google Shape;693;p13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7" name="Google Shape;717;p13"/>
          <p:cNvSpPr/>
          <p:nvPr/>
        </p:nvSpPr>
        <p:spPr>
          <a:xfrm flipH="1">
            <a:off x="8479483" y="5709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3"/>
          <p:cNvSpPr/>
          <p:nvPr/>
        </p:nvSpPr>
        <p:spPr>
          <a:xfrm flipH="1">
            <a:off x="8201096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3"/>
          <p:cNvSpPr/>
          <p:nvPr/>
        </p:nvSpPr>
        <p:spPr>
          <a:xfrm flipH="1">
            <a:off x="8929183" y="23299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3"/>
          <p:cNvSpPr/>
          <p:nvPr/>
        </p:nvSpPr>
        <p:spPr>
          <a:xfrm flipH="1">
            <a:off x="-226980" y="27674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3"/>
          <p:cNvSpPr/>
          <p:nvPr/>
        </p:nvSpPr>
        <p:spPr>
          <a:xfrm flipH="1">
            <a:off x="8538640" y="44926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3"/>
          <p:cNvSpPr/>
          <p:nvPr/>
        </p:nvSpPr>
        <p:spPr>
          <a:xfrm flipH="1">
            <a:off x="8269945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3"/>
          <p:cNvSpPr/>
          <p:nvPr/>
        </p:nvSpPr>
        <p:spPr>
          <a:xfrm flipH="1">
            <a:off x="3688970" y="4697502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3"/>
          <p:cNvSpPr/>
          <p:nvPr/>
        </p:nvSpPr>
        <p:spPr>
          <a:xfrm flipH="1">
            <a:off x="3410584" y="4484602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3"/>
          <p:cNvSpPr/>
          <p:nvPr/>
        </p:nvSpPr>
        <p:spPr>
          <a:xfrm>
            <a:off x="599825" y="13443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3"/>
          <p:cNvSpPr/>
          <p:nvPr/>
        </p:nvSpPr>
        <p:spPr>
          <a:xfrm flipH="1">
            <a:off x="2003896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3"/>
          <p:cNvSpPr/>
          <p:nvPr/>
        </p:nvSpPr>
        <p:spPr>
          <a:xfrm>
            <a:off x="303088" y="37782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3"/>
          <p:cNvSpPr txBox="1">
            <a:spLocks noGrp="1"/>
          </p:cNvSpPr>
          <p:nvPr>
            <p:ph type="title" hasCustomPrompt="1"/>
          </p:nvPr>
        </p:nvSpPr>
        <p:spPr>
          <a:xfrm>
            <a:off x="1003445" y="1603045"/>
            <a:ext cx="882000" cy="767400"/>
          </a:xfrm>
          <a:prstGeom prst="rect">
            <a:avLst/>
          </a:prstGeom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9" name="Google Shape;729;p13"/>
          <p:cNvSpPr txBox="1">
            <a:spLocks noGrp="1"/>
          </p:cNvSpPr>
          <p:nvPr>
            <p:ph type="subTitle" idx="1"/>
          </p:nvPr>
        </p:nvSpPr>
        <p:spPr>
          <a:xfrm>
            <a:off x="2052075" y="1918747"/>
            <a:ext cx="244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13"/>
          <p:cNvSpPr txBox="1">
            <a:spLocks noGrp="1"/>
          </p:cNvSpPr>
          <p:nvPr>
            <p:ph type="title" idx="2" hasCustomPrompt="1"/>
          </p:nvPr>
        </p:nvSpPr>
        <p:spPr>
          <a:xfrm>
            <a:off x="4728820" y="1603045"/>
            <a:ext cx="882000" cy="767400"/>
          </a:xfrm>
          <a:prstGeom prst="rect">
            <a:avLst/>
          </a:prstGeom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>
            <a:spLocks noGrp="1"/>
          </p:cNvSpPr>
          <p:nvPr>
            <p:ph type="subTitle" idx="3"/>
          </p:nvPr>
        </p:nvSpPr>
        <p:spPr>
          <a:xfrm>
            <a:off x="5807586" y="1918747"/>
            <a:ext cx="244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13"/>
          <p:cNvSpPr txBox="1">
            <a:spLocks noGrp="1"/>
          </p:cNvSpPr>
          <p:nvPr>
            <p:ph type="title" idx="4" hasCustomPrompt="1"/>
          </p:nvPr>
        </p:nvSpPr>
        <p:spPr>
          <a:xfrm>
            <a:off x="1003445" y="2872283"/>
            <a:ext cx="882000" cy="767400"/>
          </a:xfrm>
          <a:prstGeom prst="rect">
            <a:avLst/>
          </a:prstGeom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>
            <a:spLocks noGrp="1"/>
          </p:cNvSpPr>
          <p:nvPr>
            <p:ph type="subTitle" idx="5"/>
          </p:nvPr>
        </p:nvSpPr>
        <p:spPr>
          <a:xfrm>
            <a:off x="2052075" y="3187295"/>
            <a:ext cx="244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13"/>
          <p:cNvSpPr txBox="1">
            <a:spLocks noGrp="1"/>
          </p:cNvSpPr>
          <p:nvPr>
            <p:ph type="title" idx="6" hasCustomPrompt="1"/>
          </p:nvPr>
        </p:nvSpPr>
        <p:spPr>
          <a:xfrm>
            <a:off x="4728820" y="2872283"/>
            <a:ext cx="882000" cy="767400"/>
          </a:xfrm>
          <a:prstGeom prst="rect">
            <a:avLst/>
          </a:prstGeom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5" name="Google Shape;735;p13"/>
          <p:cNvSpPr txBox="1">
            <a:spLocks noGrp="1"/>
          </p:cNvSpPr>
          <p:nvPr>
            <p:ph type="subTitle" idx="7"/>
          </p:nvPr>
        </p:nvSpPr>
        <p:spPr>
          <a:xfrm>
            <a:off x="5807586" y="3187295"/>
            <a:ext cx="2448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"/>
          <p:cNvSpPr txBox="1">
            <a:spLocks noGrp="1"/>
          </p:cNvSpPr>
          <p:nvPr>
            <p:ph type="subTitle" idx="8"/>
          </p:nvPr>
        </p:nvSpPr>
        <p:spPr>
          <a:xfrm>
            <a:off x="2052070" y="15711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9"/>
          </p:nvPr>
        </p:nvSpPr>
        <p:spPr>
          <a:xfrm>
            <a:off x="5807570" y="1571175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13"/>
          </p:nvPr>
        </p:nvSpPr>
        <p:spPr>
          <a:xfrm>
            <a:off x="2052070" y="2843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14"/>
          </p:nvPr>
        </p:nvSpPr>
        <p:spPr>
          <a:xfrm>
            <a:off x="5807570" y="2843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title" idx="15"/>
          </p:nvPr>
        </p:nvSpPr>
        <p:spPr>
          <a:xfrm>
            <a:off x="872400" y="6904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 4">
  <p:cSld name="CUSTOM_3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17"/>
          <p:cNvGrpSpPr/>
          <p:nvPr/>
        </p:nvGrpSpPr>
        <p:grpSpPr>
          <a:xfrm flipH="1">
            <a:off x="8592050" y="3898500"/>
            <a:ext cx="728775" cy="1325375"/>
            <a:chOff x="5908425" y="3691725"/>
            <a:chExt cx="728775" cy="1325375"/>
          </a:xfrm>
        </p:grpSpPr>
        <p:sp>
          <p:nvSpPr>
            <p:cNvPr id="1084" name="Google Shape;1084;p17"/>
            <p:cNvSpPr/>
            <p:nvPr/>
          </p:nvSpPr>
          <p:spPr>
            <a:xfrm>
              <a:off x="5908425" y="4528475"/>
              <a:ext cx="728000" cy="488625"/>
            </a:xfrm>
            <a:custGeom>
              <a:avLst/>
              <a:gdLst/>
              <a:ahLst/>
              <a:cxnLst/>
              <a:rect l="l" t="t" r="r" b="b"/>
              <a:pathLst>
                <a:path w="29120" h="19545" extrusionOk="0">
                  <a:moveTo>
                    <a:pt x="1" y="0"/>
                  </a:moveTo>
                  <a:lnTo>
                    <a:pt x="4347" y="19545"/>
                  </a:lnTo>
                  <a:lnTo>
                    <a:pt x="24895" y="19545"/>
                  </a:lnTo>
                  <a:lnTo>
                    <a:pt x="2912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7"/>
            <p:cNvSpPr/>
            <p:nvPr/>
          </p:nvSpPr>
          <p:spPr>
            <a:xfrm>
              <a:off x="5908425" y="4602175"/>
              <a:ext cx="728000" cy="143650"/>
            </a:xfrm>
            <a:custGeom>
              <a:avLst/>
              <a:gdLst/>
              <a:ahLst/>
              <a:cxnLst/>
              <a:rect l="l" t="t" r="r" b="b"/>
              <a:pathLst>
                <a:path w="29120" h="5746" extrusionOk="0">
                  <a:moveTo>
                    <a:pt x="14226" y="1"/>
                  </a:moveTo>
                  <a:cubicBezTo>
                    <a:pt x="13983" y="1"/>
                    <a:pt x="13770" y="1"/>
                    <a:pt x="13527" y="31"/>
                  </a:cubicBezTo>
                  <a:cubicBezTo>
                    <a:pt x="6627" y="92"/>
                    <a:pt x="62" y="1065"/>
                    <a:pt x="1" y="2888"/>
                  </a:cubicBezTo>
                  <a:cubicBezTo>
                    <a:pt x="31" y="4712"/>
                    <a:pt x="6779" y="5685"/>
                    <a:pt x="13800" y="5746"/>
                  </a:cubicBezTo>
                  <a:lnTo>
                    <a:pt x="15320" y="5746"/>
                  </a:lnTo>
                  <a:cubicBezTo>
                    <a:pt x="22342" y="5685"/>
                    <a:pt x="29089" y="4712"/>
                    <a:pt x="29120" y="2888"/>
                  </a:cubicBezTo>
                  <a:cubicBezTo>
                    <a:pt x="29089" y="1186"/>
                    <a:pt x="23345" y="244"/>
                    <a:pt x="16962" y="62"/>
                  </a:cubicBezTo>
                  <a:cubicBezTo>
                    <a:pt x="16627" y="31"/>
                    <a:pt x="16293" y="31"/>
                    <a:pt x="15928" y="31"/>
                  </a:cubicBezTo>
                  <a:cubicBezTo>
                    <a:pt x="15685" y="31"/>
                    <a:pt x="15442" y="1"/>
                    <a:pt x="15199" y="1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7"/>
            <p:cNvSpPr/>
            <p:nvPr/>
          </p:nvSpPr>
          <p:spPr>
            <a:xfrm>
              <a:off x="5909200" y="4528475"/>
              <a:ext cx="728000" cy="145925"/>
            </a:xfrm>
            <a:custGeom>
              <a:avLst/>
              <a:gdLst/>
              <a:ahLst/>
              <a:cxnLst/>
              <a:rect l="l" t="t" r="r" b="b"/>
              <a:pathLst>
                <a:path w="29120" h="5837" extrusionOk="0">
                  <a:moveTo>
                    <a:pt x="0" y="0"/>
                  </a:moveTo>
                  <a:lnTo>
                    <a:pt x="0" y="5836"/>
                  </a:lnTo>
                  <a:lnTo>
                    <a:pt x="29119" y="5836"/>
                  </a:lnTo>
                  <a:lnTo>
                    <a:pt x="29119" y="0"/>
                  </a:ln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7"/>
            <p:cNvSpPr/>
            <p:nvPr/>
          </p:nvSpPr>
          <p:spPr>
            <a:xfrm>
              <a:off x="5908425" y="4457050"/>
              <a:ext cx="728000" cy="143625"/>
            </a:xfrm>
            <a:custGeom>
              <a:avLst/>
              <a:gdLst/>
              <a:ahLst/>
              <a:cxnLst/>
              <a:rect l="l" t="t" r="r" b="b"/>
              <a:pathLst>
                <a:path w="29120" h="5745" extrusionOk="0">
                  <a:moveTo>
                    <a:pt x="13527" y="0"/>
                  </a:moveTo>
                  <a:cubicBezTo>
                    <a:pt x="13405" y="0"/>
                    <a:pt x="13284" y="0"/>
                    <a:pt x="13162" y="31"/>
                  </a:cubicBezTo>
                  <a:lnTo>
                    <a:pt x="12433" y="31"/>
                  </a:lnTo>
                  <a:cubicBezTo>
                    <a:pt x="11673" y="61"/>
                    <a:pt x="10943" y="91"/>
                    <a:pt x="10214" y="122"/>
                  </a:cubicBezTo>
                  <a:cubicBezTo>
                    <a:pt x="10031" y="122"/>
                    <a:pt x="9849" y="152"/>
                    <a:pt x="9697" y="152"/>
                  </a:cubicBezTo>
                  <a:cubicBezTo>
                    <a:pt x="8481" y="213"/>
                    <a:pt x="7357" y="335"/>
                    <a:pt x="6293" y="456"/>
                  </a:cubicBezTo>
                  <a:cubicBezTo>
                    <a:pt x="2645" y="912"/>
                    <a:pt x="31" y="1733"/>
                    <a:pt x="1" y="2857"/>
                  </a:cubicBezTo>
                  <a:cubicBezTo>
                    <a:pt x="31" y="4316"/>
                    <a:pt x="4226" y="5228"/>
                    <a:pt x="9423" y="5563"/>
                  </a:cubicBezTo>
                  <a:cubicBezTo>
                    <a:pt x="10214" y="5623"/>
                    <a:pt x="11034" y="5654"/>
                    <a:pt x="11855" y="5684"/>
                  </a:cubicBezTo>
                  <a:lnTo>
                    <a:pt x="12311" y="5684"/>
                  </a:lnTo>
                  <a:cubicBezTo>
                    <a:pt x="12706" y="5715"/>
                    <a:pt x="13101" y="5715"/>
                    <a:pt x="13527" y="5715"/>
                  </a:cubicBezTo>
                  <a:lnTo>
                    <a:pt x="13831" y="5715"/>
                  </a:lnTo>
                  <a:cubicBezTo>
                    <a:pt x="14044" y="5745"/>
                    <a:pt x="14287" y="5745"/>
                    <a:pt x="14499" y="5745"/>
                  </a:cubicBezTo>
                  <a:cubicBezTo>
                    <a:pt x="14682" y="5745"/>
                    <a:pt x="14864" y="5715"/>
                    <a:pt x="15047" y="5715"/>
                  </a:cubicBezTo>
                  <a:lnTo>
                    <a:pt x="16810" y="5715"/>
                  </a:lnTo>
                  <a:cubicBezTo>
                    <a:pt x="17022" y="5684"/>
                    <a:pt x="17205" y="5684"/>
                    <a:pt x="17417" y="5684"/>
                  </a:cubicBezTo>
                  <a:cubicBezTo>
                    <a:pt x="17539" y="5684"/>
                    <a:pt x="17691" y="5684"/>
                    <a:pt x="17843" y="5654"/>
                  </a:cubicBezTo>
                  <a:lnTo>
                    <a:pt x="18360" y="5654"/>
                  </a:lnTo>
                  <a:cubicBezTo>
                    <a:pt x="18512" y="5623"/>
                    <a:pt x="18664" y="5623"/>
                    <a:pt x="18846" y="5623"/>
                  </a:cubicBezTo>
                  <a:cubicBezTo>
                    <a:pt x="19241" y="5593"/>
                    <a:pt x="19667" y="5563"/>
                    <a:pt x="20062" y="5532"/>
                  </a:cubicBezTo>
                  <a:lnTo>
                    <a:pt x="20366" y="5532"/>
                  </a:lnTo>
                  <a:cubicBezTo>
                    <a:pt x="20639" y="5502"/>
                    <a:pt x="20943" y="5471"/>
                    <a:pt x="21217" y="5441"/>
                  </a:cubicBezTo>
                  <a:cubicBezTo>
                    <a:pt x="21308" y="5441"/>
                    <a:pt x="21399" y="5441"/>
                    <a:pt x="21460" y="5411"/>
                  </a:cubicBezTo>
                  <a:lnTo>
                    <a:pt x="21703" y="5411"/>
                  </a:lnTo>
                  <a:cubicBezTo>
                    <a:pt x="25959" y="4955"/>
                    <a:pt x="29089" y="4134"/>
                    <a:pt x="29120" y="2857"/>
                  </a:cubicBezTo>
                  <a:cubicBezTo>
                    <a:pt x="29120" y="1824"/>
                    <a:pt x="26871" y="1034"/>
                    <a:pt x="23679" y="578"/>
                  </a:cubicBezTo>
                  <a:cubicBezTo>
                    <a:pt x="23375" y="517"/>
                    <a:pt x="23041" y="487"/>
                    <a:pt x="22737" y="456"/>
                  </a:cubicBezTo>
                  <a:cubicBezTo>
                    <a:pt x="22554" y="426"/>
                    <a:pt x="22372" y="395"/>
                    <a:pt x="22190" y="395"/>
                  </a:cubicBezTo>
                  <a:cubicBezTo>
                    <a:pt x="22129" y="365"/>
                    <a:pt x="22068" y="365"/>
                    <a:pt x="22007" y="365"/>
                  </a:cubicBezTo>
                  <a:cubicBezTo>
                    <a:pt x="21916" y="365"/>
                    <a:pt x="21825" y="365"/>
                    <a:pt x="21734" y="335"/>
                  </a:cubicBezTo>
                  <a:cubicBezTo>
                    <a:pt x="21065" y="274"/>
                    <a:pt x="20366" y="213"/>
                    <a:pt x="19606" y="152"/>
                  </a:cubicBezTo>
                  <a:lnTo>
                    <a:pt x="19302" y="152"/>
                  </a:lnTo>
                  <a:cubicBezTo>
                    <a:pt x="19180" y="122"/>
                    <a:pt x="19089" y="122"/>
                    <a:pt x="18968" y="122"/>
                  </a:cubicBezTo>
                  <a:lnTo>
                    <a:pt x="18876" y="122"/>
                  </a:lnTo>
                  <a:cubicBezTo>
                    <a:pt x="18390" y="91"/>
                    <a:pt x="17904" y="61"/>
                    <a:pt x="17387" y="61"/>
                  </a:cubicBezTo>
                  <a:cubicBezTo>
                    <a:pt x="17235" y="31"/>
                    <a:pt x="17114" y="31"/>
                    <a:pt x="16962" y="31"/>
                  </a:cubicBezTo>
                  <a:lnTo>
                    <a:pt x="15928" y="31"/>
                  </a:lnTo>
                  <a:cubicBezTo>
                    <a:pt x="15898" y="31"/>
                    <a:pt x="15837" y="0"/>
                    <a:pt x="15776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7"/>
            <p:cNvSpPr/>
            <p:nvPr/>
          </p:nvSpPr>
          <p:spPr>
            <a:xfrm>
              <a:off x="6017850" y="3697975"/>
              <a:ext cx="516750" cy="902700"/>
            </a:xfrm>
            <a:custGeom>
              <a:avLst/>
              <a:gdLst/>
              <a:ahLst/>
              <a:cxnLst/>
              <a:rect l="l" t="t" r="r" b="b"/>
              <a:pathLst>
                <a:path w="20670" h="36108" extrusionOk="0">
                  <a:moveTo>
                    <a:pt x="10717" y="0"/>
                  </a:moveTo>
                  <a:cubicBezTo>
                    <a:pt x="9723" y="0"/>
                    <a:pt x="8737" y="179"/>
                    <a:pt x="7812" y="576"/>
                  </a:cubicBezTo>
                  <a:cubicBezTo>
                    <a:pt x="7630" y="636"/>
                    <a:pt x="7448" y="697"/>
                    <a:pt x="7265" y="788"/>
                  </a:cubicBezTo>
                  <a:cubicBezTo>
                    <a:pt x="7174" y="819"/>
                    <a:pt x="7113" y="819"/>
                    <a:pt x="7053" y="849"/>
                  </a:cubicBezTo>
                  <a:cubicBezTo>
                    <a:pt x="7022" y="879"/>
                    <a:pt x="6992" y="879"/>
                    <a:pt x="6961" y="910"/>
                  </a:cubicBezTo>
                  <a:cubicBezTo>
                    <a:pt x="6141" y="1275"/>
                    <a:pt x="5442" y="1700"/>
                    <a:pt x="4864" y="2308"/>
                  </a:cubicBezTo>
                  <a:cubicBezTo>
                    <a:pt x="4803" y="2369"/>
                    <a:pt x="4742" y="2460"/>
                    <a:pt x="4651" y="2521"/>
                  </a:cubicBezTo>
                  <a:cubicBezTo>
                    <a:pt x="4226" y="3007"/>
                    <a:pt x="3891" y="3585"/>
                    <a:pt x="3557" y="4253"/>
                  </a:cubicBezTo>
                  <a:cubicBezTo>
                    <a:pt x="3496" y="4314"/>
                    <a:pt x="3466" y="4375"/>
                    <a:pt x="3405" y="4436"/>
                  </a:cubicBezTo>
                  <a:cubicBezTo>
                    <a:pt x="3344" y="4497"/>
                    <a:pt x="3314" y="4557"/>
                    <a:pt x="3253" y="4588"/>
                  </a:cubicBezTo>
                  <a:cubicBezTo>
                    <a:pt x="2736" y="5226"/>
                    <a:pt x="2250" y="5925"/>
                    <a:pt x="1855" y="6655"/>
                  </a:cubicBezTo>
                  <a:cubicBezTo>
                    <a:pt x="1794" y="6776"/>
                    <a:pt x="1733" y="6898"/>
                    <a:pt x="1672" y="7019"/>
                  </a:cubicBezTo>
                  <a:cubicBezTo>
                    <a:pt x="1338" y="7658"/>
                    <a:pt x="1095" y="8326"/>
                    <a:pt x="882" y="9025"/>
                  </a:cubicBezTo>
                  <a:cubicBezTo>
                    <a:pt x="852" y="9086"/>
                    <a:pt x="821" y="9147"/>
                    <a:pt x="791" y="9238"/>
                  </a:cubicBezTo>
                  <a:cubicBezTo>
                    <a:pt x="548" y="10089"/>
                    <a:pt x="365" y="11001"/>
                    <a:pt x="244" y="11883"/>
                  </a:cubicBezTo>
                  <a:cubicBezTo>
                    <a:pt x="244" y="12065"/>
                    <a:pt x="213" y="12217"/>
                    <a:pt x="213" y="12369"/>
                  </a:cubicBezTo>
                  <a:cubicBezTo>
                    <a:pt x="183" y="12582"/>
                    <a:pt x="153" y="12795"/>
                    <a:pt x="153" y="12977"/>
                  </a:cubicBezTo>
                  <a:cubicBezTo>
                    <a:pt x="92" y="13676"/>
                    <a:pt x="62" y="14406"/>
                    <a:pt x="62" y="15105"/>
                  </a:cubicBezTo>
                  <a:cubicBezTo>
                    <a:pt x="62" y="15135"/>
                    <a:pt x="62" y="15196"/>
                    <a:pt x="62" y="15257"/>
                  </a:cubicBezTo>
                  <a:cubicBezTo>
                    <a:pt x="1" y="16594"/>
                    <a:pt x="31" y="17901"/>
                    <a:pt x="92" y="19208"/>
                  </a:cubicBezTo>
                  <a:cubicBezTo>
                    <a:pt x="92" y="19330"/>
                    <a:pt x="92" y="19451"/>
                    <a:pt x="92" y="19573"/>
                  </a:cubicBezTo>
                  <a:cubicBezTo>
                    <a:pt x="183" y="21184"/>
                    <a:pt x="335" y="22764"/>
                    <a:pt x="578" y="24345"/>
                  </a:cubicBezTo>
                  <a:cubicBezTo>
                    <a:pt x="578" y="24497"/>
                    <a:pt x="609" y="24649"/>
                    <a:pt x="639" y="24801"/>
                  </a:cubicBezTo>
                  <a:cubicBezTo>
                    <a:pt x="882" y="26381"/>
                    <a:pt x="1186" y="27962"/>
                    <a:pt x="1581" y="29543"/>
                  </a:cubicBezTo>
                  <a:cubicBezTo>
                    <a:pt x="1581" y="29573"/>
                    <a:pt x="1581" y="29603"/>
                    <a:pt x="1612" y="29664"/>
                  </a:cubicBezTo>
                  <a:cubicBezTo>
                    <a:pt x="1612" y="29725"/>
                    <a:pt x="1642" y="29816"/>
                    <a:pt x="1672" y="29877"/>
                  </a:cubicBezTo>
                  <a:cubicBezTo>
                    <a:pt x="1733" y="30211"/>
                    <a:pt x="1824" y="30515"/>
                    <a:pt x="1916" y="30819"/>
                  </a:cubicBezTo>
                  <a:cubicBezTo>
                    <a:pt x="2189" y="31701"/>
                    <a:pt x="2524" y="32521"/>
                    <a:pt x="2919" y="33281"/>
                  </a:cubicBezTo>
                  <a:cubicBezTo>
                    <a:pt x="2949" y="33342"/>
                    <a:pt x="2980" y="33403"/>
                    <a:pt x="3010" y="33464"/>
                  </a:cubicBezTo>
                  <a:cubicBezTo>
                    <a:pt x="3557" y="34436"/>
                    <a:pt x="4226" y="35287"/>
                    <a:pt x="5046" y="35926"/>
                  </a:cubicBezTo>
                  <a:cubicBezTo>
                    <a:pt x="5837" y="35986"/>
                    <a:pt x="6657" y="36017"/>
                    <a:pt x="7478" y="36047"/>
                  </a:cubicBezTo>
                  <a:cubicBezTo>
                    <a:pt x="7630" y="36047"/>
                    <a:pt x="7782" y="36047"/>
                    <a:pt x="7934" y="36078"/>
                  </a:cubicBezTo>
                  <a:lnTo>
                    <a:pt x="9454" y="36078"/>
                  </a:lnTo>
                  <a:cubicBezTo>
                    <a:pt x="9667" y="36108"/>
                    <a:pt x="9910" y="36108"/>
                    <a:pt x="10122" y="36108"/>
                  </a:cubicBezTo>
                  <a:cubicBezTo>
                    <a:pt x="10305" y="36108"/>
                    <a:pt x="10487" y="36078"/>
                    <a:pt x="10670" y="36078"/>
                  </a:cubicBezTo>
                  <a:lnTo>
                    <a:pt x="12433" y="36078"/>
                  </a:lnTo>
                  <a:cubicBezTo>
                    <a:pt x="12645" y="36047"/>
                    <a:pt x="12828" y="36047"/>
                    <a:pt x="13040" y="36047"/>
                  </a:cubicBezTo>
                  <a:cubicBezTo>
                    <a:pt x="13162" y="36047"/>
                    <a:pt x="13314" y="36047"/>
                    <a:pt x="13466" y="36017"/>
                  </a:cubicBezTo>
                  <a:lnTo>
                    <a:pt x="13983" y="36017"/>
                  </a:lnTo>
                  <a:cubicBezTo>
                    <a:pt x="14135" y="35986"/>
                    <a:pt x="14287" y="35986"/>
                    <a:pt x="14439" y="35986"/>
                  </a:cubicBezTo>
                  <a:cubicBezTo>
                    <a:pt x="15290" y="35318"/>
                    <a:pt x="16050" y="34467"/>
                    <a:pt x="16627" y="33646"/>
                  </a:cubicBezTo>
                  <a:cubicBezTo>
                    <a:pt x="16627" y="33616"/>
                    <a:pt x="16627" y="33616"/>
                    <a:pt x="16658" y="33585"/>
                  </a:cubicBezTo>
                  <a:cubicBezTo>
                    <a:pt x="16688" y="33524"/>
                    <a:pt x="16718" y="33464"/>
                    <a:pt x="16718" y="33403"/>
                  </a:cubicBezTo>
                  <a:cubicBezTo>
                    <a:pt x="16779" y="33312"/>
                    <a:pt x="16810" y="33190"/>
                    <a:pt x="16840" y="33099"/>
                  </a:cubicBezTo>
                  <a:cubicBezTo>
                    <a:pt x="17144" y="32369"/>
                    <a:pt x="17387" y="31609"/>
                    <a:pt x="17600" y="30850"/>
                  </a:cubicBezTo>
                  <a:cubicBezTo>
                    <a:pt x="17630" y="30819"/>
                    <a:pt x="17630" y="30758"/>
                    <a:pt x="17630" y="30728"/>
                  </a:cubicBezTo>
                  <a:cubicBezTo>
                    <a:pt x="17661" y="30698"/>
                    <a:pt x="17661" y="30667"/>
                    <a:pt x="17661" y="30606"/>
                  </a:cubicBezTo>
                  <a:cubicBezTo>
                    <a:pt x="17782" y="30242"/>
                    <a:pt x="17873" y="29877"/>
                    <a:pt x="17934" y="29512"/>
                  </a:cubicBezTo>
                  <a:cubicBezTo>
                    <a:pt x="18208" y="28448"/>
                    <a:pt x="18421" y="27354"/>
                    <a:pt x="18603" y="26260"/>
                  </a:cubicBezTo>
                  <a:cubicBezTo>
                    <a:pt x="18633" y="26169"/>
                    <a:pt x="18633" y="26108"/>
                    <a:pt x="18664" y="26017"/>
                  </a:cubicBezTo>
                  <a:cubicBezTo>
                    <a:pt x="18724" y="25713"/>
                    <a:pt x="18785" y="25409"/>
                    <a:pt x="18816" y="25074"/>
                  </a:cubicBezTo>
                  <a:cubicBezTo>
                    <a:pt x="18846" y="24953"/>
                    <a:pt x="18876" y="24831"/>
                    <a:pt x="18907" y="24710"/>
                  </a:cubicBezTo>
                  <a:cubicBezTo>
                    <a:pt x="18907" y="24649"/>
                    <a:pt x="18937" y="24588"/>
                    <a:pt x="18937" y="24527"/>
                  </a:cubicBezTo>
                  <a:cubicBezTo>
                    <a:pt x="19028" y="24132"/>
                    <a:pt x="19089" y="23707"/>
                    <a:pt x="19180" y="23311"/>
                  </a:cubicBezTo>
                  <a:cubicBezTo>
                    <a:pt x="19272" y="22916"/>
                    <a:pt x="19363" y="22491"/>
                    <a:pt x="19454" y="22065"/>
                  </a:cubicBezTo>
                  <a:cubicBezTo>
                    <a:pt x="19484" y="22004"/>
                    <a:pt x="19484" y="21974"/>
                    <a:pt x="19484" y="21913"/>
                  </a:cubicBezTo>
                  <a:cubicBezTo>
                    <a:pt x="19758" y="20697"/>
                    <a:pt x="20001" y="19421"/>
                    <a:pt x="20183" y="18114"/>
                  </a:cubicBezTo>
                  <a:cubicBezTo>
                    <a:pt x="20214" y="18083"/>
                    <a:pt x="20214" y="18023"/>
                    <a:pt x="20214" y="17962"/>
                  </a:cubicBezTo>
                  <a:cubicBezTo>
                    <a:pt x="20427" y="16624"/>
                    <a:pt x="20548" y="15226"/>
                    <a:pt x="20609" y="13828"/>
                  </a:cubicBezTo>
                  <a:cubicBezTo>
                    <a:pt x="20609" y="13767"/>
                    <a:pt x="20609" y="13737"/>
                    <a:pt x="20609" y="13676"/>
                  </a:cubicBezTo>
                  <a:cubicBezTo>
                    <a:pt x="20670" y="10819"/>
                    <a:pt x="20335" y="7992"/>
                    <a:pt x="19211" y="5591"/>
                  </a:cubicBezTo>
                  <a:cubicBezTo>
                    <a:pt x="19180" y="5469"/>
                    <a:pt x="19120" y="5378"/>
                    <a:pt x="19089" y="5287"/>
                  </a:cubicBezTo>
                  <a:cubicBezTo>
                    <a:pt x="18664" y="4466"/>
                    <a:pt x="18177" y="3737"/>
                    <a:pt x="17600" y="3038"/>
                  </a:cubicBezTo>
                  <a:cubicBezTo>
                    <a:pt x="17539" y="2946"/>
                    <a:pt x="17448" y="2855"/>
                    <a:pt x="17387" y="2794"/>
                  </a:cubicBezTo>
                  <a:cubicBezTo>
                    <a:pt x="17114" y="2490"/>
                    <a:pt x="16840" y="2217"/>
                    <a:pt x="16536" y="1943"/>
                  </a:cubicBezTo>
                  <a:cubicBezTo>
                    <a:pt x="16475" y="1913"/>
                    <a:pt x="16384" y="1852"/>
                    <a:pt x="16323" y="1822"/>
                  </a:cubicBezTo>
                  <a:cubicBezTo>
                    <a:pt x="14705" y="709"/>
                    <a:pt x="12696" y="0"/>
                    <a:pt x="10717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7"/>
            <p:cNvSpPr/>
            <p:nvPr/>
          </p:nvSpPr>
          <p:spPr>
            <a:xfrm>
              <a:off x="6093850" y="3707000"/>
              <a:ext cx="160350" cy="892175"/>
            </a:xfrm>
            <a:custGeom>
              <a:avLst/>
              <a:gdLst/>
              <a:ahLst/>
              <a:cxnLst/>
              <a:rect l="l" t="t" r="r" b="b"/>
              <a:pathLst>
                <a:path w="6414" h="35687" extrusionOk="0">
                  <a:moveTo>
                    <a:pt x="6360" y="1"/>
                  </a:moveTo>
                  <a:cubicBezTo>
                    <a:pt x="5596" y="1"/>
                    <a:pt x="5004" y="624"/>
                    <a:pt x="4499" y="1218"/>
                  </a:cubicBezTo>
                  <a:cubicBezTo>
                    <a:pt x="4256" y="1491"/>
                    <a:pt x="4043" y="1734"/>
                    <a:pt x="3861" y="1947"/>
                  </a:cubicBezTo>
                  <a:cubicBezTo>
                    <a:pt x="0" y="7114"/>
                    <a:pt x="456" y="15564"/>
                    <a:pt x="1034" y="21735"/>
                  </a:cubicBezTo>
                  <a:cubicBezTo>
                    <a:pt x="1459" y="24440"/>
                    <a:pt x="1642" y="27388"/>
                    <a:pt x="2250" y="30154"/>
                  </a:cubicBezTo>
                  <a:cubicBezTo>
                    <a:pt x="2706" y="32130"/>
                    <a:pt x="3344" y="34014"/>
                    <a:pt x="4438" y="35686"/>
                  </a:cubicBezTo>
                  <a:lnTo>
                    <a:pt x="4894" y="35686"/>
                  </a:lnTo>
                  <a:cubicBezTo>
                    <a:pt x="4772" y="35534"/>
                    <a:pt x="4620" y="35352"/>
                    <a:pt x="4590" y="35261"/>
                  </a:cubicBezTo>
                  <a:cubicBezTo>
                    <a:pt x="4043" y="34318"/>
                    <a:pt x="3739" y="33224"/>
                    <a:pt x="3313" y="32221"/>
                  </a:cubicBezTo>
                  <a:cubicBezTo>
                    <a:pt x="3253" y="31948"/>
                    <a:pt x="3161" y="31704"/>
                    <a:pt x="3101" y="31431"/>
                  </a:cubicBezTo>
                  <a:cubicBezTo>
                    <a:pt x="3070" y="31309"/>
                    <a:pt x="3040" y="31218"/>
                    <a:pt x="3040" y="31096"/>
                  </a:cubicBezTo>
                  <a:cubicBezTo>
                    <a:pt x="2949" y="30762"/>
                    <a:pt x="2888" y="30458"/>
                    <a:pt x="2797" y="30124"/>
                  </a:cubicBezTo>
                  <a:cubicBezTo>
                    <a:pt x="1459" y="24075"/>
                    <a:pt x="973" y="17814"/>
                    <a:pt x="1368" y="11613"/>
                  </a:cubicBezTo>
                  <a:cubicBezTo>
                    <a:pt x="1672" y="8543"/>
                    <a:pt x="2006" y="5199"/>
                    <a:pt x="3800" y="2585"/>
                  </a:cubicBezTo>
                  <a:cubicBezTo>
                    <a:pt x="4104" y="2221"/>
                    <a:pt x="4377" y="1825"/>
                    <a:pt x="4681" y="1461"/>
                  </a:cubicBezTo>
                  <a:cubicBezTo>
                    <a:pt x="5046" y="1035"/>
                    <a:pt x="5411" y="640"/>
                    <a:pt x="5836" y="306"/>
                  </a:cubicBezTo>
                  <a:cubicBezTo>
                    <a:pt x="5988" y="154"/>
                    <a:pt x="6292" y="123"/>
                    <a:pt x="6414" y="2"/>
                  </a:cubicBezTo>
                  <a:cubicBezTo>
                    <a:pt x="6396" y="1"/>
                    <a:pt x="6378" y="1"/>
                    <a:pt x="63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7"/>
            <p:cNvSpPr/>
            <p:nvPr/>
          </p:nvSpPr>
          <p:spPr>
            <a:xfrm>
              <a:off x="6207075" y="3701700"/>
              <a:ext cx="71450" cy="898225"/>
            </a:xfrm>
            <a:custGeom>
              <a:avLst/>
              <a:gdLst/>
              <a:ahLst/>
              <a:cxnLst/>
              <a:rect l="l" t="t" r="r" b="b"/>
              <a:pathLst>
                <a:path w="2858" h="35929" extrusionOk="0">
                  <a:moveTo>
                    <a:pt x="2645" y="1"/>
                  </a:moveTo>
                  <a:lnTo>
                    <a:pt x="2645" y="1"/>
                  </a:lnTo>
                  <a:cubicBezTo>
                    <a:pt x="2098" y="427"/>
                    <a:pt x="1946" y="1703"/>
                    <a:pt x="1642" y="2433"/>
                  </a:cubicBezTo>
                  <a:cubicBezTo>
                    <a:pt x="1611" y="2493"/>
                    <a:pt x="1581" y="2524"/>
                    <a:pt x="1581" y="2585"/>
                  </a:cubicBezTo>
                  <a:cubicBezTo>
                    <a:pt x="639" y="5533"/>
                    <a:pt x="669" y="8664"/>
                    <a:pt x="395" y="11703"/>
                  </a:cubicBezTo>
                  <a:cubicBezTo>
                    <a:pt x="61" y="15989"/>
                    <a:pt x="0" y="20275"/>
                    <a:pt x="213" y="24530"/>
                  </a:cubicBezTo>
                  <a:cubicBezTo>
                    <a:pt x="274" y="26445"/>
                    <a:pt x="304" y="28360"/>
                    <a:pt x="487" y="30245"/>
                  </a:cubicBezTo>
                  <a:cubicBezTo>
                    <a:pt x="639" y="32190"/>
                    <a:pt x="973" y="34105"/>
                    <a:pt x="1581" y="35929"/>
                  </a:cubicBezTo>
                  <a:lnTo>
                    <a:pt x="1885" y="35929"/>
                  </a:lnTo>
                  <a:cubicBezTo>
                    <a:pt x="2067" y="35321"/>
                    <a:pt x="1216" y="32403"/>
                    <a:pt x="1338" y="31977"/>
                  </a:cubicBezTo>
                  <a:cubicBezTo>
                    <a:pt x="1307" y="31552"/>
                    <a:pt x="1277" y="31096"/>
                    <a:pt x="1246" y="30640"/>
                  </a:cubicBezTo>
                  <a:cubicBezTo>
                    <a:pt x="1246" y="30579"/>
                    <a:pt x="1246" y="30488"/>
                    <a:pt x="1246" y="30397"/>
                  </a:cubicBezTo>
                  <a:cubicBezTo>
                    <a:pt x="1216" y="30336"/>
                    <a:pt x="1216" y="30275"/>
                    <a:pt x="1216" y="30245"/>
                  </a:cubicBezTo>
                  <a:cubicBezTo>
                    <a:pt x="760" y="23223"/>
                    <a:pt x="669" y="16171"/>
                    <a:pt x="1125" y="9150"/>
                  </a:cubicBezTo>
                  <a:cubicBezTo>
                    <a:pt x="1277" y="7326"/>
                    <a:pt x="1277" y="5472"/>
                    <a:pt x="1672" y="3648"/>
                  </a:cubicBezTo>
                  <a:cubicBezTo>
                    <a:pt x="1763" y="3345"/>
                    <a:pt x="1824" y="3010"/>
                    <a:pt x="1915" y="2706"/>
                  </a:cubicBezTo>
                  <a:cubicBezTo>
                    <a:pt x="2006" y="2341"/>
                    <a:pt x="2098" y="1977"/>
                    <a:pt x="2189" y="1642"/>
                  </a:cubicBezTo>
                  <a:cubicBezTo>
                    <a:pt x="2250" y="1490"/>
                    <a:pt x="2280" y="1369"/>
                    <a:pt x="2341" y="1247"/>
                  </a:cubicBezTo>
                  <a:cubicBezTo>
                    <a:pt x="2341" y="1186"/>
                    <a:pt x="2371" y="1126"/>
                    <a:pt x="2371" y="1095"/>
                  </a:cubicBezTo>
                  <a:cubicBezTo>
                    <a:pt x="2371" y="1095"/>
                    <a:pt x="2371" y="1095"/>
                    <a:pt x="2371" y="1065"/>
                  </a:cubicBezTo>
                  <a:cubicBezTo>
                    <a:pt x="2402" y="1065"/>
                    <a:pt x="2402" y="1034"/>
                    <a:pt x="2402" y="1034"/>
                  </a:cubicBezTo>
                  <a:cubicBezTo>
                    <a:pt x="2402" y="1004"/>
                    <a:pt x="2402" y="1004"/>
                    <a:pt x="2402" y="1004"/>
                  </a:cubicBezTo>
                  <a:cubicBezTo>
                    <a:pt x="2432" y="974"/>
                    <a:pt x="2432" y="913"/>
                    <a:pt x="2462" y="852"/>
                  </a:cubicBezTo>
                  <a:cubicBezTo>
                    <a:pt x="2462" y="852"/>
                    <a:pt x="2462" y="822"/>
                    <a:pt x="2462" y="822"/>
                  </a:cubicBezTo>
                  <a:cubicBezTo>
                    <a:pt x="2493" y="548"/>
                    <a:pt x="2857" y="183"/>
                    <a:pt x="2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7"/>
            <p:cNvSpPr/>
            <p:nvPr/>
          </p:nvSpPr>
          <p:spPr>
            <a:xfrm>
              <a:off x="6290650" y="3715950"/>
              <a:ext cx="72975" cy="883975"/>
            </a:xfrm>
            <a:custGeom>
              <a:avLst/>
              <a:gdLst/>
              <a:ahLst/>
              <a:cxnLst/>
              <a:rect l="l" t="t" r="r" b="b"/>
              <a:pathLst>
                <a:path w="2919" h="35359" extrusionOk="0">
                  <a:moveTo>
                    <a:pt x="493" y="1"/>
                  </a:moveTo>
                  <a:cubicBezTo>
                    <a:pt x="420" y="1"/>
                    <a:pt x="463" y="405"/>
                    <a:pt x="487" y="525"/>
                  </a:cubicBezTo>
                  <a:cubicBezTo>
                    <a:pt x="609" y="1133"/>
                    <a:pt x="700" y="1771"/>
                    <a:pt x="821" y="2410"/>
                  </a:cubicBezTo>
                  <a:cubicBezTo>
                    <a:pt x="1186" y="4689"/>
                    <a:pt x="1521" y="6969"/>
                    <a:pt x="1733" y="9249"/>
                  </a:cubicBezTo>
                  <a:cubicBezTo>
                    <a:pt x="1825" y="11924"/>
                    <a:pt x="1885" y="14598"/>
                    <a:pt x="1885" y="17243"/>
                  </a:cubicBezTo>
                  <a:cubicBezTo>
                    <a:pt x="1885" y="19006"/>
                    <a:pt x="1855" y="20769"/>
                    <a:pt x="1825" y="22562"/>
                  </a:cubicBezTo>
                  <a:cubicBezTo>
                    <a:pt x="1825" y="22684"/>
                    <a:pt x="1825" y="22805"/>
                    <a:pt x="1825" y="22927"/>
                  </a:cubicBezTo>
                  <a:cubicBezTo>
                    <a:pt x="1825" y="23048"/>
                    <a:pt x="1825" y="23170"/>
                    <a:pt x="1825" y="23322"/>
                  </a:cubicBezTo>
                  <a:cubicBezTo>
                    <a:pt x="1794" y="24143"/>
                    <a:pt x="1764" y="24963"/>
                    <a:pt x="1764" y="25784"/>
                  </a:cubicBezTo>
                  <a:cubicBezTo>
                    <a:pt x="1764" y="25875"/>
                    <a:pt x="1764" y="25936"/>
                    <a:pt x="1764" y="25997"/>
                  </a:cubicBezTo>
                  <a:lnTo>
                    <a:pt x="1733" y="25997"/>
                  </a:lnTo>
                  <a:cubicBezTo>
                    <a:pt x="1733" y="26574"/>
                    <a:pt x="1733" y="27121"/>
                    <a:pt x="1703" y="27668"/>
                  </a:cubicBezTo>
                  <a:cubicBezTo>
                    <a:pt x="1703" y="27820"/>
                    <a:pt x="1673" y="27972"/>
                    <a:pt x="1673" y="28124"/>
                  </a:cubicBezTo>
                  <a:lnTo>
                    <a:pt x="1673" y="28094"/>
                  </a:lnTo>
                  <a:cubicBezTo>
                    <a:pt x="1612" y="28611"/>
                    <a:pt x="1551" y="29158"/>
                    <a:pt x="1490" y="29675"/>
                  </a:cubicBezTo>
                  <a:cubicBezTo>
                    <a:pt x="1429" y="30100"/>
                    <a:pt x="1369" y="30556"/>
                    <a:pt x="1308" y="30982"/>
                  </a:cubicBezTo>
                  <a:cubicBezTo>
                    <a:pt x="1308" y="31042"/>
                    <a:pt x="1277" y="31134"/>
                    <a:pt x="1277" y="31194"/>
                  </a:cubicBezTo>
                  <a:cubicBezTo>
                    <a:pt x="1217" y="31498"/>
                    <a:pt x="1156" y="31802"/>
                    <a:pt x="1095" y="32106"/>
                  </a:cubicBezTo>
                  <a:cubicBezTo>
                    <a:pt x="1034" y="32410"/>
                    <a:pt x="973" y="32684"/>
                    <a:pt x="882" y="32988"/>
                  </a:cubicBezTo>
                  <a:cubicBezTo>
                    <a:pt x="791" y="33322"/>
                    <a:pt x="700" y="33626"/>
                    <a:pt x="609" y="33960"/>
                  </a:cubicBezTo>
                  <a:cubicBezTo>
                    <a:pt x="548" y="34386"/>
                    <a:pt x="1" y="34963"/>
                    <a:pt x="122" y="35359"/>
                  </a:cubicBezTo>
                  <a:lnTo>
                    <a:pt x="335" y="35359"/>
                  </a:lnTo>
                  <a:cubicBezTo>
                    <a:pt x="578" y="35176"/>
                    <a:pt x="791" y="34842"/>
                    <a:pt x="973" y="34447"/>
                  </a:cubicBezTo>
                  <a:cubicBezTo>
                    <a:pt x="1065" y="34295"/>
                    <a:pt x="1125" y="34143"/>
                    <a:pt x="1186" y="33960"/>
                  </a:cubicBezTo>
                  <a:cubicBezTo>
                    <a:pt x="1247" y="33839"/>
                    <a:pt x="1277" y="33748"/>
                    <a:pt x="1308" y="33626"/>
                  </a:cubicBezTo>
                  <a:cubicBezTo>
                    <a:pt x="1338" y="33565"/>
                    <a:pt x="1369" y="33474"/>
                    <a:pt x="1369" y="33413"/>
                  </a:cubicBezTo>
                  <a:cubicBezTo>
                    <a:pt x="1551" y="32836"/>
                    <a:pt x="1703" y="32197"/>
                    <a:pt x="1825" y="31498"/>
                  </a:cubicBezTo>
                  <a:cubicBezTo>
                    <a:pt x="1855" y="31407"/>
                    <a:pt x="1855" y="31316"/>
                    <a:pt x="1885" y="31225"/>
                  </a:cubicBezTo>
                  <a:cubicBezTo>
                    <a:pt x="1946" y="30738"/>
                    <a:pt x="2037" y="30222"/>
                    <a:pt x="2098" y="29705"/>
                  </a:cubicBezTo>
                  <a:cubicBezTo>
                    <a:pt x="2159" y="29310"/>
                    <a:pt x="2189" y="28945"/>
                    <a:pt x="2220" y="28550"/>
                  </a:cubicBezTo>
                  <a:cubicBezTo>
                    <a:pt x="2250" y="28398"/>
                    <a:pt x="2250" y="28276"/>
                    <a:pt x="2280" y="28124"/>
                  </a:cubicBezTo>
                  <a:cubicBezTo>
                    <a:pt x="2341" y="27456"/>
                    <a:pt x="2372" y="26787"/>
                    <a:pt x="2432" y="26179"/>
                  </a:cubicBezTo>
                  <a:cubicBezTo>
                    <a:pt x="2432" y="26088"/>
                    <a:pt x="2432" y="25997"/>
                    <a:pt x="2432" y="25936"/>
                  </a:cubicBezTo>
                  <a:cubicBezTo>
                    <a:pt x="2554" y="24416"/>
                    <a:pt x="2584" y="23079"/>
                    <a:pt x="2615" y="22258"/>
                  </a:cubicBezTo>
                  <a:cubicBezTo>
                    <a:pt x="2615" y="22228"/>
                    <a:pt x="2615" y="22197"/>
                    <a:pt x="2615" y="22167"/>
                  </a:cubicBezTo>
                  <a:cubicBezTo>
                    <a:pt x="2919" y="15693"/>
                    <a:pt x="2767" y="9188"/>
                    <a:pt x="1217" y="2896"/>
                  </a:cubicBezTo>
                  <a:cubicBezTo>
                    <a:pt x="1217" y="2866"/>
                    <a:pt x="1217" y="2866"/>
                    <a:pt x="1217" y="2866"/>
                  </a:cubicBezTo>
                  <a:cubicBezTo>
                    <a:pt x="1186" y="2714"/>
                    <a:pt x="1156" y="2562"/>
                    <a:pt x="1125" y="2410"/>
                  </a:cubicBezTo>
                  <a:cubicBezTo>
                    <a:pt x="973" y="1680"/>
                    <a:pt x="761" y="951"/>
                    <a:pt x="578" y="221"/>
                  </a:cubicBezTo>
                  <a:lnTo>
                    <a:pt x="578" y="221"/>
                  </a:lnTo>
                  <a:cubicBezTo>
                    <a:pt x="591" y="225"/>
                    <a:pt x="600" y="227"/>
                    <a:pt x="608" y="227"/>
                  </a:cubicBezTo>
                  <a:cubicBezTo>
                    <a:pt x="653" y="227"/>
                    <a:pt x="605" y="152"/>
                    <a:pt x="578" y="100"/>
                  </a:cubicBezTo>
                  <a:cubicBezTo>
                    <a:pt x="540" y="29"/>
                    <a:pt x="512" y="1"/>
                    <a:pt x="4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7"/>
            <p:cNvSpPr/>
            <p:nvPr/>
          </p:nvSpPr>
          <p:spPr>
            <a:xfrm>
              <a:off x="6325600" y="3720700"/>
              <a:ext cx="134550" cy="879225"/>
            </a:xfrm>
            <a:custGeom>
              <a:avLst/>
              <a:gdLst/>
              <a:ahLst/>
              <a:cxnLst/>
              <a:rect l="l" t="t" r="r" b="b"/>
              <a:pathLst>
                <a:path w="5382" h="35169" extrusionOk="0">
                  <a:moveTo>
                    <a:pt x="913" y="1"/>
                  </a:moveTo>
                  <a:cubicBezTo>
                    <a:pt x="835" y="1"/>
                    <a:pt x="868" y="135"/>
                    <a:pt x="937" y="135"/>
                  </a:cubicBezTo>
                  <a:cubicBezTo>
                    <a:pt x="948" y="135"/>
                    <a:pt x="961" y="131"/>
                    <a:pt x="974" y="122"/>
                  </a:cubicBezTo>
                  <a:lnTo>
                    <a:pt x="1034" y="183"/>
                  </a:lnTo>
                  <a:cubicBezTo>
                    <a:pt x="1430" y="518"/>
                    <a:pt x="1794" y="913"/>
                    <a:pt x="2159" y="1308"/>
                  </a:cubicBezTo>
                  <a:cubicBezTo>
                    <a:pt x="2250" y="1429"/>
                    <a:pt x="2341" y="1551"/>
                    <a:pt x="2433" y="1673"/>
                  </a:cubicBezTo>
                  <a:cubicBezTo>
                    <a:pt x="3922" y="3709"/>
                    <a:pt x="3952" y="6414"/>
                    <a:pt x="4135" y="8846"/>
                  </a:cubicBezTo>
                  <a:cubicBezTo>
                    <a:pt x="4348" y="10731"/>
                    <a:pt x="4408" y="12615"/>
                    <a:pt x="4348" y="14500"/>
                  </a:cubicBezTo>
                  <a:cubicBezTo>
                    <a:pt x="4348" y="14591"/>
                    <a:pt x="4348" y="14682"/>
                    <a:pt x="4348" y="14773"/>
                  </a:cubicBezTo>
                  <a:cubicBezTo>
                    <a:pt x="4256" y="17144"/>
                    <a:pt x="3983" y="19515"/>
                    <a:pt x="3648" y="21886"/>
                  </a:cubicBezTo>
                  <a:cubicBezTo>
                    <a:pt x="3375" y="23588"/>
                    <a:pt x="3101" y="25290"/>
                    <a:pt x="2828" y="26992"/>
                  </a:cubicBezTo>
                  <a:cubicBezTo>
                    <a:pt x="2828" y="27053"/>
                    <a:pt x="2828" y="27083"/>
                    <a:pt x="2797" y="27144"/>
                  </a:cubicBezTo>
                  <a:cubicBezTo>
                    <a:pt x="2797" y="27175"/>
                    <a:pt x="2797" y="27235"/>
                    <a:pt x="2797" y="27266"/>
                  </a:cubicBezTo>
                  <a:lnTo>
                    <a:pt x="2767" y="27266"/>
                  </a:lnTo>
                  <a:cubicBezTo>
                    <a:pt x="2767" y="27296"/>
                    <a:pt x="2767" y="27327"/>
                    <a:pt x="2767" y="27357"/>
                  </a:cubicBezTo>
                  <a:cubicBezTo>
                    <a:pt x="2767" y="27357"/>
                    <a:pt x="2767" y="27387"/>
                    <a:pt x="2767" y="27387"/>
                  </a:cubicBezTo>
                  <a:cubicBezTo>
                    <a:pt x="2767" y="27387"/>
                    <a:pt x="2737" y="27418"/>
                    <a:pt x="2737" y="27418"/>
                  </a:cubicBezTo>
                  <a:cubicBezTo>
                    <a:pt x="2615" y="28147"/>
                    <a:pt x="2463" y="28877"/>
                    <a:pt x="2281" y="29576"/>
                  </a:cubicBezTo>
                  <a:cubicBezTo>
                    <a:pt x="2220" y="29789"/>
                    <a:pt x="2159" y="30001"/>
                    <a:pt x="2098" y="30214"/>
                  </a:cubicBezTo>
                  <a:cubicBezTo>
                    <a:pt x="1794" y="31308"/>
                    <a:pt x="1369" y="32372"/>
                    <a:pt x="852" y="33436"/>
                  </a:cubicBezTo>
                  <a:cubicBezTo>
                    <a:pt x="791" y="33953"/>
                    <a:pt x="1" y="34652"/>
                    <a:pt x="123" y="35169"/>
                  </a:cubicBezTo>
                  <a:cubicBezTo>
                    <a:pt x="335" y="35138"/>
                    <a:pt x="518" y="35138"/>
                    <a:pt x="730" y="35138"/>
                  </a:cubicBezTo>
                  <a:cubicBezTo>
                    <a:pt x="1065" y="34804"/>
                    <a:pt x="1247" y="34014"/>
                    <a:pt x="1460" y="33649"/>
                  </a:cubicBezTo>
                  <a:cubicBezTo>
                    <a:pt x="1490" y="33558"/>
                    <a:pt x="1521" y="33497"/>
                    <a:pt x="1582" y="33406"/>
                  </a:cubicBezTo>
                  <a:cubicBezTo>
                    <a:pt x="1916" y="32707"/>
                    <a:pt x="2189" y="32007"/>
                    <a:pt x="2433" y="31278"/>
                  </a:cubicBezTo>
                  <a:cubicBezTo>
                    <a:pt x="2615" y="30731"/>
                    <a:pt x="2797" y="30184"/>
                    <a:pt x="2919" y="29606"/>
                  </a:cubicBezTo>
                  <a:cubicBezTo>
                    <a:pt x="3527" y="27418"/>
                    <a:pt x="3861" y="25138"/>
                    <a:pt x="4196" y="22889"/>
                  </a:cubicBezTo>
                  <a:cubicBezTo>
                    <a:pt x="4196" y="22767"/>
                    <a:pt x="4226" y="22646"/>
                    <a:pt x="4256" y="22494"/>
                  </a:cubicBezTo>
                  <a:cubicBezTo>
                    <a:pt x="4256" y="22342"/>
                    <a:pt x="4287" y="22190"/>
                    <a:pt x="4317" y="22007"/>
                  </a:cubicBezTo>
                  <a:cubicBezTo>
                    <a:pt x="5351" y="17174"/>
                    <a:pt x="5381" y="12220"/>
                    <a:pt x="4712" y="7326"/>
                  </a:cubicBezTo>
                  <a:cubicBezTo>
                    <a:pt x="4560" y="5259"/>
                    <a:pt x="3983" y="3162"/>
                    <a:pt x="2706" y="1551"/>
                  </a:cubicBezTo>
                  <a:cubicBezTo>
                    <a:pt x="2311" y="1065"/>
                    <a:pt x="1825" y="609"/>
                    <a:pt x="1278" y="214"/>
                  </a:cubicBezTo>
                  <a:cubicBezTo>
                    <a:pt x="1156" y="122"/>
                    <a:pt x="1065" y="1"/>
                    <a:pt x="9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7"/>
            <p:cNvSpPr/>
            <p:nvPr/>
          </p:nvSpPr>
          <p:spPr>
            <a:xfrm>
              <a:off x="6025450" y="3906875"/>
              <a:ext cx="37100" cy="39625"/>
            </a:xfrm>
            <a:custGeom>
              <a:avLst/>
              <a:gdLst/>
              <a:ahLst/>
              <a:cxnLst/>
              <a:rect l="l" t="t" r="r" b="b"/>
              <a:pathLst>
                <a:path w="1484" h="1585" extrusionOk="0">
                  <a:moveTo>
                    <a:pt x="1" y="1"/>
                  </a:moveTo>
                  <a:lnTo>
                    <a:pt x="1" y="1"/>
                  </a:lnTo>
                  <a:cubicBezTo>
                    <a:pt x="213" y="578"/>
                    <a:pt x="761" y="1308"/>
                    <a:pt x="1368" y="1581"/>
                  </a:cubicBezTo>
                  <a:cubicBezTo>
                    <a:pt x="1375" y="1584"/>
                    <a:pt x="1382" y="1585"/>
                    <a:pt x="1388" y="1585"/>
                  </a:cubicBezTo>
                  <a:cubicBezTo>
                    <a:pt x="1464" y="1585"/>
                    <a:pt x="1483" y="1429"/>
                    <a:pt x="1399" y="1429"/>
                  </a:cubicBezTo>
                  <a:cubicBezTo>
                    <a:pt x="1308" y="1399"/>
                    <a:pt x="1277" y="1369"/>
                    <a:pt x="1217" y="1338"/>
                  </a:cubicBezTo>
                  <a:cubicBezTo>
                    <a:pt x="1065" y="1247"/>
                    <a:pt x="943" y="1125"/>
                    <a:pt x="852" y="1004"/>
                  </a:cubicBezTo>
                  <a:cubicBezTo>
                    <a:pt x="548" y="730"/>
                    <a:pt x="335" y="18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7"/>
            <p:cNvSpPr/>
            <p:nvPr/>
          </p:nvSpPr>
          <p:spPr>
            <a:xfrm>
              <a:off x="6038025" y="3837425"/>
              <a:ext cx="38375" cy="46675"/>
            </a:xfrm>
            <a:custGeom>
              <a:avLst/>
              <a:gdLst/>
              <a:ahLst/>
              <a:cxnLst/>
              <a:rect l="l" t="t" r="r" b="b"/>
              <a:pathLst>
                <a:path w="1535" h="1867" extrusionOk="0">
                  <a:moveTo>
                    <a:pt x="171" y="1"/>
                  </a:moveTo>
                  <a:cubicBezTo>
                    <a:pt x="1" y="1"/>
                    <a:pt x="449" y="984"/>
                    <a:pt x="1169" y="1837"/>
                  </a:cubicBezTo>
                  <a:cubicBezTo>
                    <a:pt x="1200" y="1857"/>
                    <a:pt x="1237" y="1867"/>
                    <a:pt x="1274" y="1867"/>
                  </a:cubicBezTo>
                  <a:cubicBezTo>
                    <a:pt x="1348" y="1867"/>
                    <a:pt x="1423" y="1826"/>
                    <a:pt x="1443" y="1745"/>
                  </a:cubicBezTo>
                  <a:cubicBezTo>
                    <a:pt x="1534" y="1563"/>
                    <a:pt x="1291" y="1472"/>
                    <a:pt x="1230" y="1320"/>
                  </a:cubicBezTo>
                  <a:cubicBezTo>
                    <a:pt x="601" y="359"/>
                    <a:pt x="273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7"/>
            <p:cNvSpPr/>
            <p:nvPr/>
          </p:nvSpPr>
          <p:spPr>
            <a:xfrm>
              <a:off x="6087150" y="3792175"/>
              <a:ext cx="26350" cy="35025"/>
            </a:xfrm>
            <a:custGeom>
              <a:avLst/>
              <a:gdLst/>
              <a:ahLst/>
              <a:cxnLst/>
              <a:rect l="l" t="t" r="r" b="b"/>
              <a:pathLst>
                <a:path w="1054" h="1401" extrusionOk="0">
                  <a:moveTo>
                    <a:pt x="145" y="1"/>
                  </a:moveTo>
                  <a:cubicBezTo>
                    <a:pt x="0" y="1"/>
                    <a:pt x="460" y="753"/>
                    <a:pt x="511" y="881"/>
                  </a:cubicBezTo>
                  <a:cubicBezTo>
                    <a:pt x="572" y="1002"/>
                    <a:pt x="633" y="1124"/>
                    <a:pt x="694" y="1215"/>
                  </a:cubicBezTo>
                  <a:cubicBezTo>
                    <a:pt x="694" y="1245"/>
                    <a:pt x="694" y="1245"/>
                    <a:pt x="694" y="1245"/>
                  </a:cubicBezTo>
                  <a:cubicBezTo>
                    <a:pt x="724" y="1276"/>
                    <a:pt x="755" y="1336"/>
                    <a:pt x="755" y="1367"/>
                  </a:cubicBezTo>
                  <a:cubicBezTo>
                    <a:pt x="805" y="1390"/>
                    <a:pt x="843" y="1401"/>
                    <a:pt x="870" y="1401"/>
                  </a:cubicBezTo>
                  <a:cubicBezTo>
                    <a:pt x="1054" y="1401"/>
                    <a:pt x="747" y="922"/>
                    <a:pt x="694" y="789"/>
                  </a:cubicBezTo>
                  <a:cubicBezTo>
                    <a:pt x="633" y="698"/>
                    <a:pt x="572" y="577"/>
                    <a:pt x="542" y="485"/>
                  </a:cubicBezTo>
                  <a:cubicBezTo>
                    <a:pt x="451" y="364"/>
                    <a:pt x="420" y="242"/>
                    <a:pt x="329" y="151"/>
                  </a:cubicBezTo>
                  <a:cubicBezTo>
                    <a:pt x="329" y="151"/>
                    <a:pt x="329" y="121"/>
                    <a:pt x="329" y="121"/>
                  </a:cubicBezTo>
                  <a:cubicBezTo>
                    <a:pt x="329" y="121"/>
                    <a:pt x="299" y="90"/>
                    <a:pt x="299" y="90"/>
                  </a:cubicBezTo>
                  <a:cubicBezTo>
                    <a:pt x="222" y="28"/>
                    <a:pt x="173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7"/>
            <p:cNvSpPr/>
            <p:nvPr/>
          </p:nvSpPr>
          <p:spPr>
            <a:xfrm>
              <a:off x="6002025" y="4072525"/>
              <a:ext cx="57650" cy="13725"/>
            </a:xfrm>
            <a:custGeom>
              <a:avLst/>
              <a:gdLst/>
              <a:ahLst/>
              <a:cxnLst/>
              <a:rect l="l" t="t" r="r" b="b"/>
              <a:pathLst>
                <a:path w="2306" h="549" extrusionOk="0">
                  <a:moveTo>
                    <a:pt x="203" y="0"/>
                  </a:moveTo>
                  <a:cubicBezTo>
                    <a:pt x="8" y="0"/>
                    <a:pt x="1" y="183"/>
                    <a:pt x="299" y="183"/>
                  </a:cubicBezTo>
                  <a:cubicBezTo>
                    <a:pt x="603" y="275"/>
                    <a:pt x="877" y="335"/>
                    <a:pt x="1181" y="396"/>
                  </a:cubicBezTo>
                  <a:cubicBezTo>
                    <a:pt x="1424" y="427"/>
                    <a:pt x="1637" y="487"/>
                    <a:pt x="1880" y="548"/>
                  </a:cubicBezTo>
                  <a:cubicBezTo>
                    <a:pt x="2305" y="366"/>
                    <a:pt x="1333" y="275"/>
                    <a:pt x="1211" y="214"/>
                  </a:cubicBezTo>
                  <a:cubicBezTo>
                    <a:pt x="1029" y="183"/>
                    <a:pt x="846" y="153"/>
                    <a:pt x="664" y="92"/>
                  </a:cubicBezTo>
                  <a:lnTo>
                    <a:pt x="634" y="92"/>
                  </a:lnTo>
                  <a:cubicBezTo>
                    <a:pt x="543" y="92"/>
                    <a:pt x="451" y="62"/>
                    <a:pt x="360" y="31"/>
                  </a:cubicBezTo>
                  <a:cubicBezTo>
                    <a:pt x="299" y="9"/>
                    <a:pt x="247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7"/>
            <p:cNvSpPr/>
            <p:nvPr/>
          </p:nvSpPr>
          <p:spPr>
            <a:xfrm>
              <a:off x="6005700" y="4159725"/>
              <a:ext cx="55775" cy="30450"/>
            </a:xfrm>
            <a:custGeom>
              <a:avLst/>
              <a:gdLst/>
              <a:ahLst/>
              <a:cxnLst/>
              <a:rect l="l" t="t" r="r" b="b"/>
              <a:pathLst>
                <a:path w="2231" h="1218" extrusionOk="0">
                  <a:moveTo>
                    <a:pt x="2142" y="1"/>
                  </a:moveTo>
                  <a:cubicBezTo>
                    <a:pt x="2010" y="1"/>
                    <a:pt x="1702" y="222"/>
                    <a:pt x="1581" y="282"/>
                  </a:cubicBezTo>
                  <a:lnTo>
                    <a:pt x="1611" y="282"/>
                  </a:lnTo>
                  <a:cubicBezTo>
                    <a:pt x="1155" y="616"/>
                    <a:pt x="213" y="708"/>
                    <a:pt x="0" y="1194"/>
                  </a:cubicBezTo>
                  <a:cubicBezTo>
                    <a:pt x="36" y="1210"/>
                    <a:pt x="79" y="1218"/>
                    <a:pt x="128" y="1218"/>
                  </a:cubicBezTo>
                  <a:cubicBezTo>
                    <a:pt x="623" y="1218"/>
                    <a:pt x="1744" y="443"/>
                    <a:pt x="2158" y="221"/>
                  </a:cubicBezTo>
                  <a:cubicBezTo>
                    <a:pt x="2230" y="58"/>
                    <a:pt x="2209" y="1"/>
                    <a:pt x="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7"/>
            <p:cNvSpPr/>
            <p:nvPr/>
          </p:nvSpPr>
          <p:spPr>
            <a:xfrm>
              <a:off x="6013300" y="4298900"/>
              <a:ext cx="56625" cy="20150"/>
            </a:xfrm>
            <a:custGeom>
              <a:avLst/>
              <a:gdLst/>
              <a:ahLst/>
              <a:cxnLst/>
              <a:rect l="l" t="t" r="r" b="b"/>
              <a:pathLst>
                <a:path w="2265" h="806" extrusionOk="0">
                  <a:moveTo>
                    <a:pt x="1937" y="0"/>
                  </a:moveTo>
                  <a:cubicBezTo>
                    <a:pt x="1889" y="0"/>
                    <a:pt x="1839" y="19"/>
                    <a:pt x="1794" y="65"/>
                  </a:cubicBezTo>
                  <a:cubicBezTo>
                    <a:pt x="1338" y="399"/>
                    <a:pt x="183" y="156"/>
                    <a:pt x="0" y="703"/>
                  </a:cubicBezTo>
                  <a:cubicBezTo>
                    <a:pt x="44" y="776"/>
                    <a:pt x="169" y="805"/>
                    <a:pt x="338" y="805"/>
                  </a:cubicBezTo>
                  <a:cubicBezTo>
                    <a:pt x="871" y="805"/>
                    <a:pt x="1844" y="514"/>
                    <a:pt x="2098" y="399"/>
                  </a:cubicBezTo>
                  <a:cubicBezTo>
                    <a:pt x="2265" y="256"/>
                    <a:pt x="2113" y="0"/>
                    <a:pt x="1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7"/>
            <p:cNvSpPr/>
            <p:nvPr/>
          </p:nvSpPr>
          <p:spPr>
            <a:xfrm>
              <a:off x="6047500" y="4424450"/>
              <a:ext cx="40625" cy="25450"/>
            </a:xfrm>
            <a:custGeom>
              <a:avLst/>
              <a:gdLst/>
              <a:ahLst/>
              <a:cxnLst/>
              <a:rect l="l" t="t" r="r" b="b"/>
              <a:pathLst>
                <a:path w="1625" h="1018" extrusionOk="0">
                  <a:moveTo>
                    <a:pt x="1517" y="1"/>
                  </a:moveTo>
                  <a:cubicBezTo>
                    <a:pt x="1444" y="1"/>
                    <a:pt x="1340" y="56"/>
                    <a:pt x="1277" y="119"/>
                  </a:cubicBezTo>
                  <a:lnTo>
                    <a:pt x="1307" y="119"/>
                  </a:lnTo>
                  <a:cubicBezTo>
                    <a:pt x="942" y="453"/>
                    <a:pt x="183" y="575"/>
                    <a:pt x="0" y="970"/>
                  </a:cubicBezTo>
                  <a:cubicBezTo>
                    <a:pt x="24" y="1006"/>
                    <a:pt x="53" y="1018"/>
                    <a:pt x="82" y="1018"/>
                  </a:cubicBezTo>
                  <a:cubicBezTo>
                    <a:pt x="128" y="1018"/>
                    <a:pt x="176" y="988"/>
                    <a:pt x="213" y="970"/>
                  </a:cubicBezTo>
                  <a:cubicBezTo>
                    <a:pt x="213" y="970"/>
                    <a:pt x="243" y="939"/>
                    <a:pt x="243" y="939"/>
                  </a:cubicBezTo>
                  <a:cubicBezTo>
                    <a:pt x="699" y="696"/>
                    <a:pt x="1186" y="514"/>
                    <a:pt x="1581" y="180"/>
                  </a:cubicBezTo>
                  <a:cubicBezTo>
                    <a:pt x="1625" y="48"/>
                    <a:pt x="1584" y="1"/>
                    <a:pt x="1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7"/>
            <p:cNvSpPr/>
            <p:nvPr/>
          </p:nvSpPr>
          <p:spPr>
            <a:xfrm>
              <a:off x="6060400" y="4515050"/>
              <a:ext cx="59300" cy="31150"/>
            </a:xfrm>
            <a:custGeom>
              <a:avLst/>
              <a:gdLst/>
              <a:ahLst/>
              <a:cxnLst/>
              <a:rect l="l" t="t" r="r" b="b"/>
              <a:pathLst>
                <a:path w="2372" h="1246" extrusionOk="0">
                  <a:moveTo>
                    <a:pt x="2176" y="0"/>
                  </a:moveTo>
                  <a:cubicBezTo>
                    <a:pt x="1913" y="0"/>
                    <a:pt x="1671" y="366"/>
                    <a:pt x="1429" y="446"/>
                  </a:cubicBezTo>
                  <a:cubicBezTo>
                    <a:pt x="1034" y="781"/>
                    <a:pt x="274" y="872"/>
                    <a:pt x="1" y="1236"/>
                  </a:cubicBezTo>
                  <a:cubicBezTo>
                    <a:pt x="43" y="1243"/>
                    <a:pt x="85" y="1246"/>
                    <a:pt x="128" y="1246"/>
                  </a:cubicBezTo>
                  <a:cubicBezTo>
                    <a:pt x="708" y="1246"/>
                    <a:pt x="1376" y="699"/>
                    <a:pt x="1885" y="416"/>
                  </a:cubicBezTo>
                  <a:cubicBezTo>
                    <a:pt x="2007" y="294"/>
                    <a:pt x="2372" y="233"/>
                    <a:pt x="2281" y="21"/>
                  </a:cubicBezTo>
                  <a:cubicBezTo>
                    <a:pt x="2245" y="7"/>
                    <a:pt x="2210" y="0"/>
                    <a:pt x="21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7"/>
            <p:cNvSpPr/>
            <p:nvPr/>
          </p:nvSpPr>
          <p:spPr>
            <a:xfrm>
              <a:off x="6143125" y="4353725"/>
              <a:ext cx="38675" cy="19750"/>
            </a:xfrm>
            <a:custGeom>
              <a:avLst/>
              <a:gdLst/>
              <a:ahLst/>
              <a:cxnLst/>
              <a:rect l="l" t="t" r="r" b="b"/>
              <a:pathLst>
                <a:path w="1547" h="790" extrusionOk="0">
                  <a:moveTo>
                    <a:pt x="260" y="0"/>
                  </a:moveTo>
                  <a:cubicBezTo>
                    <a:pt x="1" y="0"/>
                    <a:pt x="601" y="581"/>
                    <a:pt x="1373" y="790"/>
                  </a:cubicBezTo>
                  <a:cubicBezTo>
                    <a:pt x="1547" y="790"/>
                    <a:pt x="1527" y="514"/>
                    <a:pt x="1367" y="514"/>
                  </a:cubicBezTo>
                  <a:cubicBezTo>
                    <a:pt x="1359" y="514"/>
                    <a:pt x="1351" y="515"/>
                    <a:pt x="1342" y="516"/>
                  </a:cubicBezTo>
                  <a:cubicBezTo>
                    <a:pt x="1282" y="516"/>
                    <a:pt x="1251" y="486"/>
                    <a:pt x="1190" y="455"/>
                  </a:cubicBezTo>
                  <a:lnTo>
                    <a:pt x="1221" y="455"/>
                  </a:lnTo>
                  <a:cubicBezTo>
                    <a:pt x="677" y="122"/>
                    <a:pt x="379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7"/>
            <p:cNvSpPr/>
            <p:nvPr/>
          </p:nvSpPr>
          <p:spPr>
            <a:xfrm>
              <a:off x="6158425" y="4257200"/>
              <a:ext cx="18500" cy="23825"/>
            </a:xfrm>
            <a:custGeom>
              <a:avLst/>
              <a:gdLst/>
              <a:ahLst/>
              <a:cxnLst/>
              <a:rect l="l" t="t" r="r" b="b"/>
              <a:pathLst>
                <a:path w="740" h="953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74"/>
                    <a:pt x="366" y="638"/>
                    <a:pt x="487" y="912"/>
                  </a:cubicBezTo>
                  <a:cubicBezTo>
                    <a:pt x="516" y="941"/>
                    <a:pt x="546" y="953"/>
                    <a:pt x="575" y="953"/>
                  </a:cubicBezTo>
                  <a:cubicBezTo>
                    <a:pt x="667" y="953"/>
                    <a:pt x="739" y="830"/>
                    <a:pt x="670" y="760"/>
                  </a:cubicBezTo>
                  <a:cubicBezTo>
                    <a:pt x="457" y="547"/>
                    <a:pt x="396" y="31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7"/>
            <p:cNvSpPr/>
            <p:nvPr/>
          </p:nvSpPr>
          <p:spPr>
            <a:xfrm>
              <a:off x="6136975" y="4090675"/>
              <a:ext cx="33375" cy="29925"/>
            </a:xfrm>
            <a:custGeom>
              <a:avLst/>
              <a:gdLst/>
              <a:ahLst/>
              <a:cxnLst/>
              <a:rect l="l" t="t" r="r" b="b"/>
              <a:pathLst>
                <a:path w="1335" h="1197" extrusionOk="0">
                  <a:moveTo>
                    <a:pt x="153" y="1"/>
                  </a:moveTo>
                  <a:cubicBezTo>
                    <a:pt x="1" y="1"/>
                    <a:pt x="283" y="502"/>
                    <a:pt x="1011" y="1160"/>
                  </a:cubicBezTo>
                  <a:cubicBezTo>
                    <a:pt x="1042" y="1185"/>
                    <a:pt x="1073" y="1196"/>
                    <a:pt x="1102" y="1196"/>
                  </a:cubicBezTo>
                  <a:cubicBezTo>
                    <a:pt x="1243" y="1196"/>
                    <a:pt x="1334" y="936"/>
                    <a:pt x="1132" y="886"/>
                  </a:cubicBezTo>
                  <a:cubicBezTo>
                    <a:pt x="589" y="254"/>
                    <a:pt x="261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7"/>
            <p:cNvSpPr/>
            <p:nvPr/>
          </p:nvSpPr>
          <p:spPr>
            <a:xfrm>
              <a:off x="6113950" y="3738475"/>
              <a:ext cx="50500" cy="40050"/>
            </a:xfrm>
            <a:custGeom>
              <a:avLst/>
              <a:gdLst/>
              <a:ahLst/>
              <a:cxnLst/>
              <a:rect l="l" t="t" r="r" b="b"/>
              <a:pathLst>
                <a:path w="2020" h="1602" extrusionOk="0">
                  <a:moveTo>
                    <a:pt x="380" y="1"/>
                  </a:moveTo>
                  <a:cubicBezTo>
                    <a:pt x="1" y="1"/>
                    <a:pt x="1274" y="1486"/>
                    <a:pt x="1446" y="1600"/>
                  </a:cubicBezTo>
                  <a:cubicBezTo>
                    <a:pt x="1459" y="1601"/>
                    <a:pt x="1472" y="1602"/>
                    <a:pt x="1483" y="1602"/>
                  </a:cubicBezTo>
                  <a:cubicBezTo>
                    <a:pt x="2020" y="1602"/>
                    <a:pt x="562" y="257"/>
                    <a:pt x="473" y="19"/>
                  </a:cubicBezTo>
                  <a:cubicBezTo>
                    <a:pt x="435" y="7"/>
                    <a:pt x="404" y="1"/>
                    <a:pt x="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7"/>
            <p:cNvSpPr/>
            <p:nvPr/>
          </p:nvSpPr>
          <p:spPr>
            <a:xfrm>
              <a:off x="6184825" y="3830625"/>
              <a:ext cx="31350" cy="37925"/>
            </a:xfrm>
            <a:custGeom>
              <a:avLst/>
              <a:gdLst/>
              <a:ahLst/>
              <a:cxnLst/>
              <a:rect l="l" t="t" r="r" b="b"/>
              <a:pathLst>
                <a:path w="1254" h="1517" extrusionOk="0">
                  <a:moveTo>
                    <a:pt x="1202" y="0"/>
                  </a:moveTo>
                  <a:cubicBezTo>
                    <a:pt x="993" y="0"/>
                    <a:pt x="1" y="1398"/>
                    <a:pt x="282" y="1501"/>
                  </a:cubicBezTo>
                  <a:cubicBezTo>
                    <a:pt x="299" y="1512"/>
                    <a:pt x="318" y="1517"/>
                    <a:pt x="335" y="1517"/>
                  </a:cubicBezTo>
                  <a:cubicBezTo>
                    <a:pt x="413" y="1517"/>
                    <a:pt x="484" y="1423"/>
                    <a:pt x="434" y="1349"/>
                  </a:cubicBezTo>
                  <a:cubicBezTo>
                    <a:pt x="647" y="923"/>
                    <a:pt x="951" y="528"/>
                    <a:pt x="1225" y="133"/>
                  </a:cubicBezTo>
                  <a:cubicBezTo>
                    <a:pt x="1225" y="133"/>
                    <a:pt x="1225" y="133"/>
                    <a:pt x="1225" y="163"/>
                  </a:cubicBezTo>
                  <a:cubicBezTo>
                    <a:pt x="1253" y="49"/>
                    <a:pt x="1241" y="0"/>
                    <a:pt x="1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7"/>
            <p:cNvSpPr/>
            <p:nvPr/>
          </p:nvSpPr>
          <p:spPr>
            <a:xfrm>
              <a:off x="6149325" y="3946275"/>
              <a:ext cx="29650" cy="13875"/>
            </a:xfrm>
            <a:custGeom>
              <a:avLst/>
              <a:gdLst/>
              <a:ahLst/>
              <a:cxnLst/>
              <a:rect l="l" t="t" r="r" b="b"/>
              <a:pathLst>
                <a:path w="1186" h="555" extrusionOk="0">
                  <a:moveTo>
                    <a:pt x="171" y="1"/>
                  </a:moveTo>
                  <a:cubicBezTo>
                    <a:pt x="110" y="1"/>
                    <a:pt x="53" y="19"/>
                    <a:pt x="0" y="66"/>
                  </a:cubicBezTo>
                  <a:cubicBezTo>
                    <a:pt x="31" y="431"/>
                    <a:pt x="699" y="461"/>
                    <a:pt x="1003" y="552"/>
                  </a:cubicBezTo>
                  <a:cubicBezTo>
                    <a:pt x="1012" y="554"/>
                    <a:pt x="1020" y="555"/>
                    <a:pt x="1028" y="555"/>
                  </a:cubicBezTo>
                  <a:cubicBezTo>
                    <a:pt x="1185" y="555"/>
                    <a:pt x="1177" y="279"/>
                    <a:pt x="1003" y="279"/>
                  </a:cubicBezTo>
                  <a:cubicBezTo>
                    <a:pt x="984" y="282"/>
                    <a:pt x="965" y="284"/>
                    <a:pt x="946" y="284"/>
                  </a:cubicBezTo>
                  <a:cubicBezTo>
                    <a:pt x="690" y="284"/>
                    <a:pt x="406" y="1"/>
                    <a:pt x="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7"/>
            <p:cNvSpPr/>
            <p:nvPr/>
          </p:nvSpPr>
          <p:spPr>
            <a:xfrm>
              <a:off x="6163750" y="4460025"/>
              <a:ext cx="34975" cy="33075"/>
            </a:xfrm>
            <a:custGeom>
              <a:avLst/>
              <a:gdLst/>
              <a:ahLst/>
              <a:cxnLst/>
              <a:rect l="l" t="t" r="r" b="b"/>
              <a:pathLst>
                <a:path w="1399" h="1323" extrusionOk="0">
                  <a:moveTo>
                    <a:pt x="1159" y="1"/>
                  </a:moveTo>
                  <a:cubicBezTo>
                    <a:pt x="1149" y="1"/>
                    <a:pt x="1137" y="1"/>
                    <a:pt x="1125" y="3"/>
                  </a:cubicBezTo>
                  <a:cubicBezTo>
                    <a:pt x="882" y="246"/>
                    <a:pt x="1" y="975"/>
                    <a:pt x="183" y="1310"/>
                  </a:cubicBezTo>
                  <a:cubicBezTo>
                    <a:pt x="206" y="1318"/>
                    <a:pt x="229" y="1322"/>
                    <a:pt x="250" y="1322"/>
                  </a:cubicBezTo>
                  <a:cubicBezTo>
                    <a:pt x="456" y="1322"/>
                    <a:pt x="596" y="964"/>
                    <a:pt x="761" y="854"/>
                  </a:cubicBezTo>
                  <a:lnTo>
                    <a:pt x="730" y="854"/>
                  </a:lnTo>
                  <a:cubicBezTo>
                    <a:pt x="821" y="763"/>
                    <a:pt x="913" y="641"/>
                    <a:pt x="1004" y="550"/>
                  </a:cubicBezTo>
                  <a:cubicBezTo>
                    <a:pt x="1004" y="550"/>
                    <a:pt x="1004" y="550"/>
                    <a:pt x="1004" y="580"/>
                  </a:cubicBezTo>
                  <a:cubicBezTo>
                    <a:pt x="1065" y="489"/>
                    <a:pt x="1125" y="428"/>
                    <a:pt x="1186" y="337"/>
                  </a:cubicBezTo>
                  <a:cubicBezTo>
                    <a:pt x="1186" y="368"/>
                    <a:pt x="1186" y="368"/>
                    <a:pt x="1186" y="368"/>
                  </a:cubicBezTo>
                  <a:cubicBezTo>
                    <a:pt x="1390" y="309"/>
                    <a:pt x="1398" y="1"/>
                    <a:pt x="11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7"/>
            <p:cNvSpPr/>
            <p:nvPr/>
          </p:nvSpPr>
          <p:spPr>
            <a:xfrm>
              <a:off x="6263450" y="4142825"/>
              <a:ext cx="28950" cy="8500"/>
            </a:xfrm>
            <a:custGeom>
              <a:avLst/>
              <a:gdLst/>
              <a:ahLst/>
              <a:cxnLst/>
              <a:rect l="l" t="t" r="r" b="b"/>
              <a:pathLst>
                <a:path w="1158" h="340" extrusionOk="0">
                  <a:moveTo>
                    <a:pt x="714" y="1"/>
                  </a:moveTo>
                  <a:cubicBezTo>
                    <a:pt x="391" y="1"/>
                    <a:pt x="0" y="81"/>
                    <a:pt x="55" y="229"/>
                  </a:cubicBezTo>
                  <a:cubicBezTo>
                    <a:pt x="44" y="307"/>
                    <a:pt x="193" y="340"/>
                    <a:pt x="382" y="340"/>
                  </a:cubicBezTo>
                  <a:cubicBezTo>
                    <a:pt x="709" y="340"/>
                    <a:pt x="1158" y="242"/>
                    <a:pt x="1119" y="107"/>
                  </a:cubicBezTo>
                  <a:cubicBezTo>
                    <a:pt x="1107" y="35"/>
                    <a:pt x="925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7"/>
            <p:cNvSpPr/>
            <p:nvPr/>
          </p:nvSpPr>
          <p:spPr>
            <a:xfrm>
              <a:off x="6267100" y="4023575"/>
              <a:ext cx="44250" cy="28475"/>
            </a:xfrm>
            <a:custGeom>
              <a:avLst/>
              <a:gdLst/>
              <a:ahLst/>
              <a:cxnLst/>
              <a:rect l="l" t="t" r="r" b="b"/>
              <a:pathLst>
                <a:path w="1770" h="1139" extrusionOk="0">
                  <a:moveTo>
                    <a:pt x="1574" y="0"/>
                  </a:moveTo>
                  <a:cubicBezTo>
                    <a:pt x="1552" y="0"/>
                    <a:pt x="1524" y="4"/>
                    <a:pt x="1490" y="14"/>
                  </a:cubicBezTo>
                  <a:cubicBezTo>
                    <a:pt x="1308" y="257"/>
                    <a:pt x="1" y="895"/>
                    <a:pt x="487" y="1138"/>
                  </a:cubicBezTo>
                  <a:cubicBezTo>
                    <a:pt x="578" y="1138"/>
                    <a:pt x="639" y="1108"/>
                    <a:pt x="669" y="1017"/>
                  </a:cubicBezTo>
                  <a:cubicBezTo>
                    <a:pt x="852" y="865"/>
                    <a:pt x="1034" y="713"/>
                    <a:pt x="1216" y="530"/>
                  </a:cubicBezTo>
                  <a:lnTo>
                    <a:pt x="1216" y="561"/>
                  </a:lnTo>
                  <a:cubicBezTo>
                    <a:pt x="1247" y="530"/>
                    <a:pt x="1277" y="500"/>
                    <a:pt x="1308" y="470"/>
                  </a:cubicBezTo>
                  <a:lnTo>
                    <a:pt x="1368" y="409"/>
                  </a:lnTo>
                  <a:cubicBezTo>
                    <a:pt x="1399" y="409"/>
                    <a:pt x="1399" y="378"/>
                    <a:pt x="1399" y="378"/>
                  </a:cubicBezTo>
                  <a:cubicBezTo>
                    <a:pt x="1535" y="324"/>
                    <a:pt x="1769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7"/>
            <p:cNvSpPr/>
            <p:nvPr/>
          </p:nvSpPr>
          <p:spPr>
            <a:xfrm>
              <a:off x="6255100" y="3951050"/>
              <a:ext cx="30100" cy="31150"/>
            </a:xfrm>
            <a:custGeom>
              <a:avLst/>
              <a:gdLst/>
              <a:ahLst/>
              <a:cxnLst/>
              <a:rect l="l" t="t" r="r" b="b"/>
              <a:pathLst>
                <a:path w="1204" h="1246" extrusionOk="0">
                  <a:moveTo>
                    <a:pt x="231" y="1"/>
                  </a:moveTo>
                  <a:cubicBezTo>
                    <a:pt x="1" y="1"/>
                    <a:pt x="343" y="441"/>
                    <a:pt x="450" y="574"/>
                  </a:cubicBezTo>
                  <a:cubicBezTo>
                    <a:pt x="541" y="726"/>
                    <a:pt x="632" y="878"/>
                    <a:pt x="754" y="1030"/>
                  </a:cubicBezTo>
                  <a:cubicBezTo>
                    <a:pt x="792" y="1184"/>
                    <a:pt x="901" y="1246"/>
                    <a:pt x="991" y="1246"/>
                  </a:cubicBezTo>
                  <a:cubicBezTo>
                    <a:pt x="1115" y="1246"/>
                    <a:pt x="1204" y="1128"/>
                    <a:pt x="1028" y="969"/>
                  </a:cubicBezTo>
                  <a:cubicBezTo>
                    <a:pt x="815" y="665"/>
                    <a:pt x="602" y="331"/>
                    <a:pt x="359" y="27"/>
                  </a:cubicBezTo>
                  <a:cubicBezTo>
                    <a:pt x="304" y="9"/>
                    <a:pt x="262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7"/>
            <p:cNvSpPr/>
            <p:nvPr/>
          </p:nvSpPr>
          <p:spPr>
            <a:xfrm>
              <a:off x="6272750" y="3852650"/>
              <a:ext cx="27850" cy="27125"/>
            </a:xfrm>
            <a:custGeom>
              <a:avLst/>
              <a:gdLst/>
              <a:ahLst/>
              <a:cxnLst/>
              <a:rect l="l" t="t" r="r" b="b"/>
              <a:pathLst>
                <a:path w="1114" h="1085" extrusionOk="0">
                  <a:moveTo>
                    <a:pt x="1008" y="0"/>
                  </a:moveTo>
                  <a:cubicBezTo>
                    <a:pt x="898" y="0"/>
                    <a:pt x="482" y="335"/>
                    <a:pt x="18" y="954"/>
                  </a:cubicBezTo>
                  <a:cubicBezTo>
                    <a:pt x="1" y="1037"/>
                    <a:pt x="67" y="1084"/>
                    <a:pt x="130" y="1084"/>
                  </a:cubicBezTo>
                  <a:cubicBezTo>
                    <a:pt x="181" y="1084"/>
                    <a:pt x="230" y="1053"/>
                    <a:pt x="230" y="984"/>
                  </a:cubicBezTo>
                  <a:cubicBezTo>
                    <a:pt x="932" y="313"/>
                    <a:pt x="1113" y="0"/>
                    <a:pt x="10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7"/>
            <p:cNvSpPr/>
            <p:nvPr/>
          </p:nvSpPr>
          <p:spPr>
            <a:xfrm>
              <a:off x="6332325" y="3777350"/>
              <a:ext cx="41850" cy="38025"/>
            </a:xfrm>
            <a:custGeom>
              <a:avLst/>
              <a:gdLst/>
              <a:ahLst/>
              <a:cxnLst/>
              <a:rect l="l" t="t" r="r" b="b"/>
              <a:pathLst>
                <a:path w="1674" h="1521" extrusionOk="0">
                  <a:moveTo>
                    <a:pt x="422" y="1"/>
                  </a:moveTo>
                  <a:cubicBezTo>
                    <a:pt x="0" y="1"/>
                    <a:pt x="862" y="1031"/>
                    <a:pt x="948" y="1230"/>
                  </a:cubicBezTo>
                  <a:cubicBezTo>
                    <a:pt x="978" y="1322"/>
                    <a:pt x="1039" y="1382"/>
                    <a:pt x="1100" y="1474"/>
                  </a:cubicBezTo>
                  <a:cubicBezTo>
                    <a:pt x="1179" y="1506"/>
                    <a:pt x="1238" y="1521"/>
                    <a:pt x="1280" y="1521"/>
                  </a:cubicBezTo>
                  <a:cubicBezTo>
                    <a:pt x="1674" y="1521"/>
                    <a:pt x="577" y="234"/>
                    <a:pt x="522" y="15"/>
                  </a:cubicBezTo>
                  <a:cubicBezTo>
                    <a:pt x="483" y="5"/>
                    <a:pt x="450" y="1"/>
                    <a:pt x="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7"/>
            <p:cNvSpPr/>
            <p:nvPr/>
          </p:nvSpPr>
          <p:spPr>
            <a:xfrm>
              <a:off x="6252825" y="3730500"/>
              <a:ext cx="38275" cy="32425"/>
            </a:xfrm>
            <a:custGeom>
              <a:avLst/>
              <a:gdLst/>
              <a:ahLst/>
              <a:cxnLst/>
              <a:rect l="l" t="t" r="r" b="b"/>
              <a:pathLst>
                <a:path w="1531" h="1297" extrusionOk="0">
                  <a:moveTo>
                    <a:pt x="322" y="1"/>
                  </a:moveTo>
                  <a:cubicBezTo>
                    <a:pt x="0" y="1"/>
                    <a:pt x="497" y="696"/>
                    <a:pt x="632" y="885"/>
                  </a:cubicBezTo>
                  <a:cubicBezTo>
                    <a:pt x="632" y="885"/>
                    <a:pt x="604" y="857"/>
                    <a:pt x="602" y="855"/>
                  </a:cubicBezTo>
                  <a:lnTo>
                    <a:pt x="602" y="855"/>
                  </a:lnTo>
                  <a:cubicBezTo>
                    <a:pt x="663" y="916"/>
                    <a:pt x="693" y="977"/>
                    <a:pt x="723" y="1007"/>
                  </a:cubicBezTo>
                  <a:cubicBezTo>
                    <a:pt x="723" y="1037"/>
                    <a:pt x="723" y="1037"/>
                    <a:pt x="754" y="1037"/>
                  </a:cubicBezTo>
                  <a:lnTo>
                    <a:pt x="723" y="1037"/>
                  </a:lnTo>
                  <a:cubicBezTo>
                    <a:pt x="754" y="1068"/>
                    <a:pt x="754" y="1068"/>
                    <a:pt x="754" y="1098"/>
                  </a:cubicBezTo>
                  <a:cubicBezTo>
                    <a:pt x="815" y="1159"/>
                    <a:pt x="845" y="1189"/>
                    <a:pt x="875" y="1250"/>
                  </a:cubicBezTo>
                  <a:cubicBezTo>
                    <a:pt x="968" y="1282"/>
                    <a:pt x="1039" y="1297"/>
                    <a:pt x="1091" y="1297"/>
                  </a:cubicBezTo>
                  <a:cubicBezTo>
                    <a:pt x="1531" y="1297"/>
                    <a:pt x="616" y="252"/>
                    <a:pt x="480" y="34"/>
                  </a:cubicBezTo>
                  <a:cubicBezTo>
                    <a:pt x="414" y="11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7"/>
            <p:cNvSpPr/>
            <p:nvPr/>
          </p:nvSpPr>
          <p:spPr>
            <a:xfrm>
              <a:off x="6184200" y="3691725"/>
              <a:ext cx="20575" cy="35575"/>
            </a:xfrm>
            <a:custGeom>
              <a:avLst/>
              <a:gdLst/>
              <a:ahLst/>
              <a:cxnLst/>
              <a:rect l="l" t="t" r="r" b="b"/>
              <a:pathLst>
                <a:path w="823" h="1423" extrusionOk="0">
                  <a:moveTo>
                    <a:pt x="219" y="0"/>
                  </a:moveTo>
                  <a:cubicBezTo>
                    <a:pt x="0" y="0"/>
                    <a:pt x="436" y="1211"/>
                    <a:pt x="490" y="1373"/>
                  </a:cubicBezTo>
                  <a:cubicBezTo>
                    <a:pt x="536" y="1407"/>
                    <a:pt x="571" y="1422"/>
                    <a:pt x="597" y="1422"/>
                  </a:cubicBezTo>
                  <a:cubicBezTo>
                    <a:pt x="822" y="1422"/>
                    <a:pt x="310" y="229"/>
                    <a:pt x="338" y="66"/>
                  </a:cubicBezTo>
                  <a:cubicBezTo>
                    <a:pt x="286" y="20"/>
                    <a:pt x="247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7"/>
            <p:cNvSpPr/>
            <p:nvPr/>
          </p:nvSpPr>
          <p:spPr>
            <a:xfrm>
              <a:off x="6365125" y="3861225"/>
              <a:ext cx="40300" cy="11675"/>
            </a:xfrm>
            <a:custGeom>
              <a:avLst/>
              <a:gdLst/>
              <a:ahLst/>
              <a:cxnLst/>
              <a:rect l="l" t="t" r="r" b="b"/>
              <a:pathLst>
                <a:path w="1612" h="467" extrusionOk="0">
                  <a:moveTo>
                    <a:pt x="1312" y="1"/>
                  </a:moveTo>
                  <a:cubicBezTo>
                    <a:pt x="1070" y="1"/>
                    <a:pt x="775" y="127"/>
                    <a:pt x="516" y="127"/>
                  </a:cubicBezTo>
                  <a:cubicBezTo>
                    <a:pt x="496" y="127"/>
                    <a:pt x="476" y="126"/>
                    <a:pt x="456" y="125"/>
                  </a:cubicBezTo>
                  <a:cubicBezTo>
                    <a:pt x="428" y="130"/>
                    <a:pt x="396" y="132"/>
                    <a:pt x="362" y="132"/>
                  </a:cubicBezTo>
                  <a:cubicBezTo>
                    <a:pt x="325" y="132"/>
                    <a:pt x="285" y="130"/>
                    <a:pt x="247" y="130"/>
                  </a:cubicBezTo>
                  <a:cubicBezTo>
                    <a:pt x="129" y="130"/>
                    <a:pt x="19" y="146"/>
                    <a:pt x="1" y="277"/>
                  </a:cubicBezTo>
                  <a:cubicBezTo>
                    <a:pt x="49" y="423"/>
                    <a:pt x="171" y="466"/>
                    <a:pt x="317" y="466"/>
                  </a:cubicBezTo>
                  <a:cubicBezTo>
                    <a:pt x="536" y="466"/>
                    <a:pt x="809" y="368"/>
                    <a:pt x="973" y="368"/>
                  </a:cubicBezTo>
                  <a:cubicBezTo>
                    <a:pt x="1156" y="277"/>
                    <a:pt x="1612" y="337"/>
                    <a:pt x="1551" y="64"/>
                  </a:cubicBezTo>
                  <a:cubicBezTo>
                    <a:pt x="1481" y="18"/>
                    <a:pt x="1400" y="1"/>
                    <a:pt x="1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7"/>
            <p:cNvSpPr/>
            <p:nvPr/>
          </p:nvSpPr>
          <p:spPr>
            <a:xfrm>
              <a:off x="6389450" y="3969950"/>
              <a:ext cx="27375" cy="10700"/>
            </a:xfrm>
            <a:custGeom>
              <a:avLst/>
              <a:gdLst/>
              <a:ahLst/>
              <a:cxnLst/>
              <a:rect l="l" t="t" r="r" b="b"/>
              <a:pathLst>
                <a:path w="1095" h="428" extrusionOk="0">
                  <a:moveTo>
                    <a:pt x="165" y="54"/>
                  </a:moveTo>
                  <a:cubicBezTo>
                    <a:pt x="91" y="54"/>
                    <a:pt x="25" y="108"/>
                    <a:pt x="0" y="183"/>
                  </a:cubicBezTo>
                  <a:cubicBezTo>
                    <a:pt x="0" y="378"/>
                    <a:pt x="175" y="397"/>
                    <a:pt x="323" y="397"/>
                  </a:cubicBezTo>
                  <a:cubicBezTo>
                    <a:pt x="360" y="397"/>
                    <a:pt x="395" y="396"/>
                    <a:pt x="426" y="396"/>
                  </a:cubicBezTo>
                  <a:cubicBezTo>
                    <a:pt x="441" y="393"/>
                    <a:pt x="457" y="392"/>
                    <a:pt x="475" y="392"/>
                  </a:cubicBezTo>
                  <a:cubicBezTo>
                    <a:pt x="578" y="392"/>
                    <a:pt x="724" y="427"/>
                    <a:pt x="850" y="427"/>
                  </a:cubicBezTo>
                  <a:cubicBezTo>
                    <a:pt x="968" y="427"/>
                    <a:pt x="1067" y="396"/>
                    <a:pt x="1094" y="274"/>
                  </a:cubicBezTo>
                  <a:cubicBezTo>
                    <a:pt x="973" y="1"/>
                    <a:pt x="487" y="183"/>
                    <a:pt x="213" y="61"/>
                  </a:cubicBezTo>
                  <a:cubicBezTo>
                    <a:pt x="197" y="56"/>
                    <a:pt x="181" y="54"/>
                    <a:pt x="165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7"/>
            <p:cNvSpPr/>
            <p:nvPr/>
          </p:nvSpPr>
          <p:spPr>
            <a:xfrm>
              <a:off x="6243525" y="4239150"/>
              <a:ext cx="48275" cy="13650"/>
            </a:xfrm>
            <a:custGeom>
              <a:avLst/>
              <a:gdLst/>
              <a:ahLst/>
              <a:cxnLst/>
              <a:rect l="l" t="t" r="r" b="b"/>
              <a:pathLst>
                <a:path w="1931" h="546" extrusionOk="0">
                  <a:moveTo>
                    <a:pt x="1654" y="0"/>
                  </a:moveTo>
                  <a:cubicBezTo>
                    <a:pt x="1127" y="0"/>
                    <a:pt x="0" y="318"/>
                    <a:pt x="92" y="479"/>
                  </a:cubicBezTo>
                  <a:cubicBezTo>
                    <a:pt x="168" y="527"/>
                    <a:pt x="256" y="546"/>
                    <a:pt x="351" y="546"/>
                  </a:cubicBezTo>
                  <a:cubicBezTo>
                    <a:pt x="678" y="546"/>
                    <a:pt x="1094" y="327"/>
                    <a:pt x="1399" y="327"/>
                  </a:cubicBezTo>
                  <a:cubicBezTo>
                    <a:pt x="1551" y="266"/>
                    <a:pt x="1916" y="388"/>
                    <a:pt x="1916" y="114"/>
                  </a:cubicBezTo>
                  <a:cubicBezTo>
                    <a:pt x="1931" y="33"/>
                    <a:pt x="1824" y="0"/>
                    <a:pt x="1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7"/>
            <p:cNvSpPr/>
            <p:nvPr/>
          </p:nvSpPr>
          <p:spPr>
            <a:xfrm>
              <a:off x="6264825" y="4365800"/>
              <a:ext cx="41525" cy="31975"/>
            </a:xfrm>
            <a:custGeom>
              <a:avLst/>
              <a:gdLst/>
              <a:ahLst/>
              <a:cxnLst/>
              <a:rect l="l" t="t" r="r" b="b"/>
              <a:pathLst>
                <a:path w="1661" h="1279" extrusionOk="0">
                  <a:moveTo>
                    <a:pt x="1572" y="1"/>
                  </a:moveTo>
                  <a:cubicBezTo>
                    <a:pt x="1398" y="1"/>
                    <a:pt x="932" y="423"/>
                    <a:pt x="821" y="489"/>
                  </a:cubicBezTo>
                  <a:cubicBezTo>
                    <a:pt x="608" y="763"/>
                    <a:pt x="0" y="884"/>
                    <a:pt x="31" y="1249"/>
                  </a:cubicBezTo>
                  <a:cubicBezTo>
                    <a:pt x="71" y="1269"/>
                    <a:pt x="114" y="1278"/>
                    <a:pt x="159" y="1278"/>
                  </a:cubicBezTo>
                  <a:cubicBezTo>
                    <a:pt x="592" y="1278"/>
                    <a:pt x="1226" y="436"/>
                    <a:pt x="1611" y="215"/>
                  </a:cubicBezTo>
                  <a:cubicBezTo>
                    <a:pt x="1661" y="59"/>
                    <a:pt x="1636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7"/>
            <p:cNvSpPr/>
            <p:nvPr/>
          </p:nvSpPr>
          <p:spPr>
            <a:xfrm>
              <a:off x="6267100" y="4470425"/>
              <a:ext cx="42575" cy="15525"/>
            </a:xfrm>
            <a:custGeom>
              <a:avLst/>
              <a:gdLst/>
              <a:ahLst/>
              <a:cxnLst/>
              <a:rect l="l" t="t" r="r" b="b"/>
              <a:pathLst>
                <a:path w="1703" h="621" extrusionOk="0">
                  <a:moveTo>
                    <a:pt x="353" y="0"/>
                  </a:moveTo>
                  <a:cubicBezTo>
                    <a:pt x="337" y="0"/>
                    <a:pt x="321" y="4"/>
                    <a:pt x="304" y="12"/>
                  </a:cubicBezTo>
                  <a:cubicBezTo>
                    <a:pt x="1" y="377"/>
                    <a:pt x="1034" y="499"/>
                    <a:pt x="1277" y="620"/>
                  </a:cubicBezTo>
                  <a:cubicBezTo>
                    <a:pt x="1703" y="438"/>
                    <a:pt x="943" y="286"/>
                    <a:pt x="791" y="225"/>
                  </a:cubicBezTo>
                  <a:lnTo>
                    <a:pt x="821" y="225"/>
                  </a:lnTo>
                  <a:cubicBezTo>
                    <a:pt x="700" y="195"/>
                    <a:pt x="608" y="164"/>
                    <a:pt x="517" y="103"/>
                  </a:cubicBezTo>
                  <a:cubicBezTo>
                    <a:pt x="487" y="103"/>
                    <a:pt x="487" y="73"/>
                    <a:pt x="456" y="73"/>
                  </a:cubicBezTo>
                  <a:cubicBezTo>
                    <a:pt x="434" y="29"/>
                    <a:pt x="396" y="0"/>
                    <a:pt x="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7"/>
            <p:cNvSpPr/>
            <p:nvPr/>
          </p:nvSpPr>
          <p:spPr>
            <a:xfrm>
              <a:off x="6394950" y="4082700"/>
              <a:ext cx="46800" cy="10400"/>
            </a:xfrm>
            <a:custGeom>
              <a:avLst/>
              <a:gdLst/>
              <a:ahLst/>
              <a:cxnLst/>
              <a:rect l="l" t="t" r="r" b="b"/>
              <a:pathLst>
                <a:path w="1872" h="416" extrusionOk="0">
                  <a:moveTo>
                    <a:pt x="1362" y="0"/>
                  </a:moveTo>
                  <a:cubicBezTo>
                    <a:pt x="1085" y="0"/>
                    <a:pt x="734" y="50"/>
                    <a:pt x="631" y="50"/>
                  </a:cubicBezTo>
                  <a:cubicBezTo>
                    <a:pt x="540" y="50"/>
                    <a:pt x="449" y="50"/>
                    <a:pt x="358" y="80"/>
                  </a:cubicBezTo>
                  <a:cubicBezTo>
                    <a:pt x="322" y="59"/>
                    <a:pt x="283" y="49"/>
                    <a:pt x="245" y="49"/>
                  </a:cubicBezTo>
                  <a:cubicBezTo>
                    <a:pt x="120" y="49"/>
                    <a:pt x="0" y="153"/>
                    <a:pt x="23" y="293"/>
                  </a:cubicBezTo>
                  <a:cubicBezTo>
                    <a:pt x="143" y="385"/>
                    <a:pt x="290" y="416"/>
                    <a:pt x="450" y="416"/>
                  </a:cubicBezTo>
                  <a:cubicBezTo>
                    <a:pt x="779" y="416"/>
                    <a:pt x="1164" y="286"/>
                    <a:pt x="1484" y="286"/>
                  </a:cubicBezTo>
                  <a:cubicBezTo>
                    <a:pt x="1525" y="286"/>
                    <a:pt x="1565" y="288"/>
                    <a:pt x="1604" y="293"/>
                  </a:cubicBezTo>
                  <a:cubicBezTo>
                    <a:pt x="1871" y="57"/>
                    <a:pt x="1659" y="0"/>
                    <a:pt x="13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7"/>
            <p:cNvSpPr/>
            <p:nvPr/>
          </p:nvSpPr>
          <p:spPr>
            <a:xfrm>
              <a:off x="6381850" y="4207200"/>
              <a:ext cx="34225" cy="8975"/>
            </a:xfrm>
            <a:custGeom>
              <a:avLst/>
              <a:gdLst/>
              <a:ahLst/>
              <a:cxnLst/>
              <a:rect l="l" t="t" r="r" b="b"/>
              <a:pathLst>
                <a:path w="1369" h="359" extrusionOk="0">
                  <a:moveTo>
                    <a:pt x="129" y="0"/>
                  </a:moveTo>
                  <a:cubicBezTo>
                    <a:pt x="77" y="0"/>
                    <a:pt x="32" y="15"/>
                    <a:pt x="0" y="55"/>
                  </a:cubicBezTo>
                  <a:cubicBezTo>
                    <a:pt x="152" y="359"/>
                    <a:pt x="730" y="268"/>
                    <a:pt x="1034" y="359"/>
                  </a:cubicBezTo>
                  <a:cubicBezTo>
                    <a:pt x="1368" y="176"/>
                    <a:pt x="699" y="146"/>
                    <a:pt x="578" y="116"/>
                  </a:cubicBezTo>
                  <a:lnTo>
                    <a:pt x="608" y="116"/>
                  </a:lnTo>
                  <a:cubicBezTo>
                    <a:pt x="474" y="116"/>
                    <a:pt x="273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7"/>
            <p:cNvSpPr/>
            <p:nvPr/>
          </p:nvSpPr>
          <p:spPr>
            <a:xfrm>
              <a:off x="6354800" y="4337000"/>
              <a:ext cx="36950" cy="25850"/>
            </a:xfrm>
            <a:custGeom>
              <a:avLst/>
              <a:gdLst/>
              <a:ahLst/>
              <a:cxnLst/>
              <a:rect l="l" t="t" r="r" b="b"/>
              <a:pathLst>
                <a:path w="1478" h="1034" extrusionOk="0">
                  <a:moveTo>
                    <a:pt x="657" y="334"/>
                  </a:moveTo>
                  <a:cubicBezTo>
                    <a:pt x="657" y="364"/>
                    <a:pt x="657" y="364"/>
                    <a:pt x="657" y="364"/>
                  </a:cubicBezTo>
                  <a:lnTo>
                    <a:pt x="687" y="364"/>
                  </a:lnTo>
                  <a:cubicBezTo>
                    <a:pt x="657" y="364"/>
                    <a:pt x="657" y="364"/>
                    <a:pt x="657" y="334"/>
                  </a:cubicBezTo>
                  <a:close/>
                  <a:moveTo>
                    <a:pt x="105" y="0"/>
                  </a:moveTo>
                  <a:cubicBezTo>
                    <a:pt x="30" y="0"/>
                    <a:pt x="1" y="64"/>
                    <a:pt x="79" y="243"/>
                  </a:cubicBezTo>
                  <a:cubicBezTo>
                    <a:pt x="383" y="486"/>
                    <a:pt x="626" y="820"/>
                    <a:pt x="991" y="1033"/>
                  </a:cubicBezTo>
                  <a:cubicBezTo>
                    <a:pt x="1477" y="972"/>
                    <a:pt x="961" y="608"/>
                    <a:pt x="778" y="456"/>
                  </a:cubicBezTo>
                  <a:cubicBezTo>
                    <a:pt x="748" y="425"/>
                    <a:pt x="718" y="395"/>
                    <a:pt x="657" y="364"/>
                  </a:cubicBezTo>
                  <a:cubicBezTo>
                    <a:pt x="657" y="334"/>
                    <a:pt x="626" y="334"/>
                    <a:pt x="626" y="334"/>
                  </a:cubicBezTo>
                  <a:cubicBezTo>
                    <a:pt x="626" y="334"/>
                    <a:pt x="626" y="304"/>
                    <a:pt x="596" y="304"/>
                  </a:cubicBezTo>
                  <a:cubicBezTo>
                    <a:pt x="500" y="188"/>
                    <a:pt x="234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7"/>
            <p:cNvSpPr/>
            <p:nvPr/>
          </p:nvSpPr>
          <p:spPr>
            <a:xfrm>
              <a:off x="6345350" y="4433175"/>
              <a:ext cx="24350" cy="12725"/>
            </a:xfrm>
            <a:custGeom>
              <a:avLst/>
              <a:gdLst/>
              <a:ahLst/>
              <a:cxnLst/>
              <a:rect l="l" t="t" r="r" b="b"/>
              <a:pathLst>
                <a:path w="974" h="509" extrusionOk="0">
                  <a:moveTo>
                    <a:pt x="708" y="1"/>
                  </a:moveTo>
                  <a:cubicBezTo>
                    <a:pt x="418" y="1"/>
                    <a:pt x="1" y="225"/>
                    <a:pt x="62" y="408"/>
                  </a:cubicBezTo>
                  <a:cubicBezTo>
                    <a:pt x="99" y="483"/>
                    <a:pt x="154" y="509"/>
                    <a:pt x="218" y="509"/>
                  </a:cubicBezTo>
                  <a:cubicBezTo>
                    <a:pt x="362" y="509"/>
                    <a:pt x="553" y="378"/>
                    <a:pt x="700" y="378"/>
                  </a:cubicBezTo>
                  <a:cubicBezTo>
                    <a:pt x="721" y="383"/>
                    <a:pt x="742" y="385"/>
                    <a:pt x="763" y="385"/>
                  </a:cubicBezTo>
                  <a:cubicBezTo>
                    <a:pt x="868" y="385"/>
                    <a:pt x="974" y="322"/>
                    <a:pt x="974" y="195"/>
                  </a:cubicBezTo>
                  <a:cubicBezTo>
                    <a:pt x="964" y="55"/>
                    <a:pt x="851" y="1"/>
                    <a:pt x="7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7"/>
            <p:cNvSpPr/>
            <p:nvPr/>
          </p:nvSpPr>
          <p:spPr>
            <a:xfrm>
              <a:off x="6401600" y="4521625"/>
              <a:ext cx="57775" cy="21300"/>
            </a:xfrm>
            <a:custGeom>
              <a:avLst/>
              <a:gdLst/>
              <a:ahLst/>
              <a:cxnLst/>
              <a:rect l="l" t="t" r="r" b="b"/>
              <a:pathLst>
                <a:path w="2311" h="852" extrusionOk="0">
                  <a:moveTo>
                    <a:pt x="365" y="1"/>
                  </a:moveTo>
                  <a:cubicBezTo>
                    <a:pt x="1" y="335"/>
                    <a:pt x="1247" y="578"/>
                    <a:pt x="1460" y="730"/>
                  </a:cubicBezTo>
                  <a:cubicBezTo>
                    <a:pt x="1612" y="761"/>
                    <a:pt x="1733" y="821"/>
                    <a:pt x="1885" y="852"/>
                  </a:cubicBezTo>
                  <a:cubicBezTo>
                    <a:pt x="2311" y="761"/>
                    <a:pt x="1703" y="548"/>
                    <a:pt x="1520" y="518"/>
                  </a:cubicBezTo>
                  <a:lnTo>
                    <a:pt x="1551" y="518"/>
                  </a:lnTo>
                  <a:cubicBezTo>
                    <a:pt x="1125" y="366"/>
                    <a:pt x="730" y="183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7"/>
            <p:cNvSpPr/>
            <p:nvPr/>
          </p:nvSpPr>
          <p:spPr>
            <a:xfrm>
              <a:off x="6451000" y="4462350"/>
              <a:ext cx="35750" cy="7050"/>
            </a:xfrm>
            <a:custGeom>
              <a:avLst/>
              <a:gdLst/>
              <a:ahLst/>
              <a:cxnLst/>
              <a:rect l="l" t="t" r="r" b="b"/>
              <a:pathLst>
                <a:path w="1430" h="282" extrusionOk="0">
                  <a:moveTo>
                    <a:pt x="1125" y="1"/>
                  </a:moveTo>
                  <a:lnTo>
                    <a:pt x="1125" y="1"/>
                  </a:lnTo>
                  <a:cubicBezTo>
                    <a:pt x="1032" y="43"/>
                    <a:pt x="919" y="55"/>
                    <a:pt x="801" y="55"/>
                  </a:cubicBezTo>
                  <a:cubicBezTo>
                    <a:pt x="658" y="55"/>
                    <a:pt x="507" y="38"/>
                    <a:pt x="371" y="38"/>
                  </a:cubicBezTo>
                  <a:cubicBezTo>
                    <a:pt x="217" y="38"/>
                    <a:pt x="82" y="60"/>
                    <a:pt x="0" y="153"/>
                  </a:cubicBezTo>
                  <a:cubicBezTo>
                    <a:pt x="51" y="254"/>
                    <a:pt x="153" y="281"/>
                    <a:pt x="271" y="281"/>
                  </a:cubicBezTo>
                  <a:cubicBezTo>
                    <a:pt x="415" y="281"/>
                    <a:pt x="581" y="241"/>
                    <a:pt x="704" y="241"/>
                  </a:cubicBezTo>
                  <a:cubicBezTo>
                    <a:pt x="724" y="241"/>
                    <a:pt x="743" y="242"/>
                    <a:pt x="760" y="244"/>
                  </a:cubicBezTo>
                  <a:lnTo>
                    <a:pt x="882" y="244"/>
                  </a:lnTo>
                  <a:cubicBezTo>
                    <a:pt x="898" y="247"/>
                    <a:pt x="915" y="248"/>
                    <a:pt x="934" y="248"/>
                  </a:cubicBezTo>
                  <a:cubicBezTo>
                    <a:pt x="1128" y="248"/>
                    <a:pt x="1430" y="112"/>
                    <a:pt x="1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7"/>
            <p:cNvSpPr/>
            <p:nvPr/>
          </p:nvSpPr>
          <p:spPr>
            <a:xfrm>
              <a:off x="6451750" y="4348225"/>
              <a:ext cx="45225" cy="9800"/>
            </a:xfrm>
            <a:custGeom>
              <a:avLst/>
              <a:gdLst/>
              <a:ahLst/>
              <a:cxnLst/>
              <a:rect l="l" t="t" r="r" b="b"/>
              <a:pathLst>
                <a:path w="1809" h="392" extrusionOk="0">
                  <a:moveTo>
                    <a:pt x="1464" y="0"/>
                  </a:moveTo>
                  <a:cubicBezTo>
                    <a:pt x="1317" y="0"/>
                    <a:pt x="1142" y="24"/>
                    <a:pt x="1065" y="37"/>
                  </a:cubicBezTo>
                  <a:lnTo>
                    <a:pt x="852" y="37"/>
                  </a:lnTo>
                  <a:cubicBezTo>
                    <a:pt x="669" y="67"/>
                    <a:pt x="1" y="67"/>
                    <a:pt x="244" y="371"/>
                  </a:cubicBezTo>
                  <a:cubicBezTo>
                    <a:pt x="269" y="384"/>
                    <a:pt x="299" y="391"/>
                    <a:pt x="329" y="391"/>
                  </a:cubicBezTo>
                  <a:cubicBezTo>
                    <a:pt x="370" y="391"/>
                    <a:pt x="408" y="377"/>
                    <a:pt x="426" y="341"/>
                  </a:cubicBezTo>
                  <a:cubicBezTo>
                    <a:pt x="791" y="219"/>
                    <a:pt x="1216" y="280"/>
                    <a:pt x="1581" y="219"/>
                  </a:cubicBezTo>
                  <a:cubicBezTo>
                    <a:pt x="1809" y="44"/>
                    <a:pt x="1663" y="0"/>
                    <a:pt x="1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7"/>
            <p:cNvSpPr/>
            <p:nvPr/>
          </p:nvSpPr>
          <p:spPr>
            <a:xfrm>
              <a:off x="6474550" y="4239700"/>
              <a:ext cx="48650" cy="18275"/>
            </a:xfrm>
            <a:custGeom>
              <a:avLst/>
              <a:gdLst/>
              <a:ahLst/>
              <a:cxnLst/>
              <a:rect l="l" t="t" r="r" b="b"/>
              <a:pathLst>
                <a:path w="1946" h="731" extrusionOk="0">
                  <a:moveTo>
                    <a:pt x="1853" y="0"/>
                  </a:moveTo>
                  <a:cubicBezTo>
                    <a:pt x="1697" y="0"/>
                    <a:pt x="1482" y="189"/>
                    <a:pt x="1308" y="214"/>
                  </a:cubicBezTo>
                  <a:cubicBezTo>
                    <a:pt x="912" y="366"/>
                    <a:pt x="487" y="457"/>
                    <a:pt x="61" y="609"/>
                  </a:cubicBezTo>
                  <a:cubicBezTo>
                    <a:pt x="31" y="609"/>
                    <a:pt x="1" y="670"/>
                    <a:pt x="31" y="700"/>
                  </a:cubicBezTo>
                  <a:cubicBezTo>
                    <a:pt x="31" y="731"/>
                    <a:pt x="61" y="731"/>
                    <a:pt x="92" y="731"/>
                  </a:cubicBezTo>
                  <a:lnTo>
                    <a:pt x="153" y="700"/>
                  </a:lnTo>
                  <a:cubicBezTo>
                    <a:pt x="456" y="609"/>
                    <a:pt x="760" y="548"/>
                    <a:pt x="1064" y="427"/>
                  </a:cubicBezTo>
                  <a:cubicBezTo>
                    <a:pt x="1064" y="427"/>
                    <a:pt x="1064" y="427"/>
                    <a:pt x="1064" y="457"/>
                  </a:cubicBezTo>
                  <a:cubicBezTo>
                    <a:pt x="1338" y="305"/>
                    <a:pt x="1824" y="275"/>
                    <a:pt x="1946" y="31"/>
                  </a:cubicBezTo>
                  <a:cubicBezTo>
                    <a:pt x="1919" y="10"/>
                    <a:pt x="1887" y="0"/>
                    <a:pt x="18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7"/>
            <p:cNvSpPr/>
            <p:nvPr/>
          </p:nvSpPr>
          <p:spPr>
            <a:xfrm>
              <a:off x="6489750" y="4140925"/>
              <a:ext cx="53225" cy="18575"/>
            </a:xfrm>
            <a:custGeom>
              <a:avLst/>
              <a:gdLst/>
              <a:ahLst/>
              <a:cxnLst/>
              <a:rect l="l" t="t" r="r" b="b"/>
              <a:pathLst>
                <a:path w="2129" h="743" extrusionOk="0">
                  <a:moveTo>
                    <a:pt x="1991" y="0"/>
                  </a:moveTo>
                  <a:cubicBezTo>
                    <a:pt x="1819" y="0"/>
                    <a:pt x="1604" y="188"/>
                    <a:pt x="1429" y="213"/>
                  </a:cubicBezTo>
                  <a:cubicBezTo>
                    <a:pt x="1338" y="244"/>
                    <a:pt x="1247" y="274"/>
                    <a:pt x="1155" y="305"/>
                  </a:cubicBezTo>
                  <a:lnTo>
                    <a:pt x="1186" y="305"/>
                  </a:lnTo>
                  <a:cubicBezTo>
                    <a:pt x="791" y="487"/>
                    <a:pt x="304" y="457"/>
                    <a:pt x="0" y="669"/>
                  </a:cubicBezTo>
                  <a:cubicBezTo>
                    <a:pt x="0" y="714"/>
                    <a:pt x="33" y="742"/>
                    <a:pt x="62" y="742"/>
                  </a:cubicBezTo>
                  <a:cubicBezTo>
                    <a:pt x="73" y="742"/>
                    <a:pt x="83" y="738"/>
                    <a:pt x="92" y="730"/>
                  </a:cubicBezTo>
                  <a:cubicBezTo>
                    <a:pt x="456" y="609"/>
                    <a:pt x="852" y="548"/>
                    <a:pt x="1216" y="426"/>
                  </a:cubicBezTo>
                  <a:lnTo>
                    <a:pt x="1186" y="426"/>
                  </a:lnTo>
                  <a:cubicBezTo>
                    <a:pt x="1307" y="426"/>
                    <a:pt x="1399" y="396"/>
                    <a:pt x="1490" y="365"/>
                  </a:cubicBezTo>
                  <a:cubicBezTo>
                    <a:pt x="1551" y="335"/>
                    <a:pt x="1642" y="305"/>
                    <a:pt x="1703" y="274"/>
                  </a:cubicBezTo>
                  <a:cubicBezTo>
                    <a:pt x="1824" y="213"/>
                    <a:pt x="2128" y="213"/>
                    <a:pt x="2098" y="31"/>
                  </a:cubicBezTo>
                  <a:cubicBezTo>
                    <a:pt x="2065" y="9"/>
                    <a:pt x="2029" y="0"/>
                    <a:pt x="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7"/>
            <p:cNvSpPr/>
            <p:nvPr/>
          </p:nvSpPr>
          <p:spPr>
            <a:xfrm>
              <a:off x="6490500" y="4039550"/>
              <a:ext cx="46850" cy="24650"/>
            </a:xfrm>
            <a:custGeom>
              <a:avLst/>
              <a:gdLst/>
              <a:ahLst/>
              <a:cxnLst/>
              <a:rect l="l" t="t" r="r" b="b"/>
              <a:pathLst>
                <a:path w="1874" h="986" extrusionOk="0">
                  <a:moveTo>
                    <a:pt x="1684" y="0"/>
                  </a:moveTo>
                  <a:cubicBezTo>
                    <a:pt x="1426" y="0"/>
                    <a:pt x="1127" y="356"/>
                    <a:pt x="852" y="439"/>
                  </a:cubicBezTo>
                  <a:cubicBezTo>
                    <a:pt x="609" y="621"/>
                    <a:pt x="62" y="621"/>
                    <a:pt x="1" y="955"/>
                  </a:cubicBezTo>
                  <a:cubicBezTo>
                    <a:pt x="4" y="976"/>
                    <a:pt x="24" y="986"/>
                    <a:pt x="58" y="986"/>
                  </a:cubicBezTo>
                  <a:cubicBezTo>
                    <a:pt x="375" y="986"/>
                    <a:pt x="1874" y="178"/>
                    <a:pt x="1764" y="13"/>
                  </a:cubicBezTo>
                  <a:cubicBezTo>
                    <a:pt x="1738" y="4"/>
                    <a:pt x="1711" y="0"/>
                    <a:pt x="16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7"/>
            <p:cNvSpPr/>
            <p:nvPr/>
          </p:nvSpPr>
          <p:spPr>
            <a:xfrm>
              <a:off x="6473800" y="3947925"/>
              <a:ext cx="47125" cy="25075"/>
            </a:xfrm>
            <a:custGeom>
              <a:avLst/>
              <a:gdLst/>
              <a:ahLst/>
              <a:cxnLst/>
              <a:rect l="l" t="t" r="r" b="b"/>
              <a:pathLst>
                <a:path w="1885" h="1003" extrusionOk="0">
                  <a:moveTo>
                    <a:pt x="1246" y="0"/>
                  </a:moveTo>
                  <a:lnTo>
                    <a:pt x="1246" y="0"/>
                  </a:lnTo>
                  <a:cubicBezTo>
                    <a:pt x="912" y="274"/>
                    <a:pt x="0" y="517"/>
                    <a:pt x="0" y="942"/>
                  </a:cubicBezTo>
                  <a:cubicBezTo>
                    <a:pt x="33" y="986"/>
                    <a:pt x="74" y="1002"/>
                    <a:pt x="116" y="1002"/>
                  </a:cubicBezTo>
                  <a:cubicBezTo>
                    <a:pt x="193" y="1002"/>
                    <a:pt x="276" y="951"/>
                    <a:pt x="334" y="912"/>
                  </a:cubicBezTo>
                  <a:cubicBezTo>
                    <a:pt x="334" y="882"/>
                    <a:pt x="334" y="882"/>
                    <a:pt x="365" y="882"/>
                  </a:cubicBezTo>
                  <a:cubicBezTo>
                    <a:pt x="395" y="851"/>
                    <a:pt x="426" y="821"/>
                    <a:pt x="456" y="821"/>
                  </a:cubicBezTo>
                  <a:lnTo>
                    <a:pt x="426" y="821"/>
                  </a:lnTo>
                  <a:cubicBezTo>
                    <a:pt x="456" y="821"/>
                    <a:pt x="486" y="790"/>
                    <a:pt x="486" y="790"/>
                  </a:cubicBezTo>
                  <a:cubicBezTo>
                    <a:pt x="517" y="790"/>
                    <a:pt x="517" y="760"/>
                    <a:pt x="547" y="760"/>
                  </a:cubicBezTo>
                  <a:cubicBezTo>
                    <a:pt x="547" y="730"/>
                    <a:pt x="578" y="730"/>
                    <a:pt x="608" y="699"/>
                  </a:cubicBezTo>
                  <a:lnTo>
                    <a:pt x="638" y="699"/>
                  </a:lnTo>
                  <a:cubicBezTo>
                    <a:pt x="790" y="578"/>
                    <a:pt x="1885" y="61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7"/>
            <p:cNvSpPr/>
            <p:nvPr/>
          </p:nvSpPr>
          <p:spPr>
            <a:xfrm>
              <a:off x="6459100" y="3825000"/>
              <a:ext cx="53625" cy="33725"/>
            </a:xfrm>
            <a:custGeom>
              <a:avLst/>
              <a:gdLst/>
              <a:ahLst/>
              <a:cxnLst/>
              <a:rect l="l" t="t" r="r" b="b"/>
              <a:pathLst>
                <a:path w="2145" h="1349" extrusionOk="0">
                  <a:moveTo>
                    <a:pt x="1879" y="1"/>
                  </a:moveTo>
                  <a:cubicBezTo>
                    <a:pt x="1574" y="1"/>
                    <a:pt x="0" y="1159"/>
                    <a:pt x="254" y="1300"/>
                  </a:cubicBezTo>
                  <a:cubicBezTo>
                    <a:pt x="257" y="1333"/>
                    <a:pt x="278" y="1348"/>
                    <a:pt x="313" y="1348"/>
                  </a:cubicBezTo>
                  <a:cubicBezTo>
                    <a:pt x="636" y="1348"/>
                    <a:pt x="2145" y="106"/>
                    <a:pt x="1926" y="23"/>
                  </a:cubicBezTo>
                  <a:cubicBezTo>
                    <a:pt x="1919" y="8"/>
                    <a:pt x="1903" y="1"/>
                    <a:pt x="18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7"/>
            <p:cNvSpPr/>
            <p:nvPr/>
          </p:nvSpPr>
          <p:spPr>
            <a:xfrm>
              <a:off x="6431600" y="3755825"/>
              <a:ext cx="46350" cy="31725"/>
            </a:xfrm>
            <a:custGeom>
              <a:avLst/>
              <a:gdLst/>
              <a:ahLst/>
              <a:cxnLst/>
              <a:rect l="l" t="t" r="r" b="b"/>
              <a:pathLst>
                <a:path w="1854" h="1269" extrusionOk="0">
                  <a:moveTo>
                    <a:pt x="1605" y="0"/>
                  </a:moveTo>
                  <a:cubicBezTo>
                    <a:pt x="1304" y="0"/>
                    <a:pt x="0" y="1072"/>
                    <a:pt x="168" y="1240"/>
                  </a:cubicBezTo>
                  <a:cubicBezTo>
                    <a:pt x="171" y="1260"/>
                    <a:pt x="184" y="1269"/>
                    <a:pt x="205" y="1269"/>
                  </a:cubicBezTo>
                  <a:cubicBezTo>
                    <a:pt x="454" y="1269"/>
                    <a:pt x="1854" y="80"/>
                    <a:pt x="1658" y="24"/>
                  </a:cubicBezTo>
                  <a:cubicBezTo>
                    <a:pt x="1648" y="8"/>
                    <a:pt x="1630" y="0"/>
                    <a:pt x="16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7"/>
            <p:cNvSpPr/>
            <p:nvPr/>
          </p:nvSpPr>
          <p:spPr>
            <a:xfrm>
              <a:off x="6003550" y="3988025"/>
              <a:ext cx="69050" cy="32875"/>
            </a:xfrm>
            <a:custGeom>
              <a:avLst/>
              <a:gdLst/>
              <a:ahLst/>
              <a:cxnLst/>
              <a:rect l="l" t="t" r="r" b="b"/>
              <a:pathLst>
                <a:path w="2762" h="1315" extrusionOk="0">
                  <a:moveTo>
                    <a:pt x="239" y="1"/>
                  </a:moveTo>
                  <a:cubicBezTo>
                    <a:pt x="1" y="1"/>
                    <a:pt x="43" y="346"/>
                    <a:pt x="269" y="402"/>
                  </a:cubicBezTo>
                  <a:cubicBezTo>
                    <a:pt x="694" y="706"/>
                    <a:pt x="1150" y="1010"/>
                    <a:pt x="1576" y="1314"/>
                  </a:cubicBezTo>
                  <a:cubicBezTo>
                    <a:pt x="2761" y="1284"/>
                    <a:pt x="603" y="159"/>
                    <a:pt x="299" y="7"/>
                  </a:cubicBezTo>
                  <a:cubicBezTo>
                    <a:pt x="278" y="3"/>
                    <a:pt x="258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7"/>
            <p:cNvSpPr/>
            <p:nvPr/>
          </p:nvSpPr>
          <p:spPr>
            <a:xfrm>
              <a:off x="6251900" y="4267250"/>
              <a:ext cx="259900" cy="332675"/>
            </a:xfrm>
            <a:custGeom>
              <a:avLst/>
              <a:gdLst/>
              <a:ahLst/>
              <a:cxnLst/>
              <a:rect l="l" t="t" r="r" b="b"/>
              <a:pathLst>
                <a:path w="10396" h="13307" extrusionOk="0">
                  <a:moveTo>
                    <a:pt x="6027" y="1"/>
                  </a:moveTo>
                  <a:cubicBezTo>
                    <a:pt x="5837" y="1"/>
                    <a:pt x="5639" y="8"/>
                    <a:pt x="5441" y="24"/>
                  </a:cubicBezTo>
                  <a:cubicBezTo>
                    <a:pt x="5137" y="24"/>
                    <a:pt x="4834" y="54"/>
                    <a:pt x="4560" y="115"/>
                  </a:cubicBezTo>
                  <a:cubicBezTo>
                    <a:pt x="4499" y="115"/>
                    <a:pt x="4438" y="145"/>
                    <a:pt x="4378" y="145"/>
                  </a:cubicBezTo>
                  <a:cubicBezTo>
                    <a:pt x="4317" y="176"/>
                    <a:pt x="4226" y="176"/>
                    <a:pt x="4165" y="206"/>
                  </a:cubicBezTo>
                  <a:cubicBezTo>
                    <a:pt x="3891" y="297"/>
                    <a:pt x="3618" y="388"/>
                    <a:pt x="3375" y="510"/>
                  </a:cubicBezTo>
                  <a:cubicBezTo>
                    <a:pt x="2736" y="784"/>
                    <a:pt x="2189" y="1209"/>
                    <a:pt x="1764" y="1726"/>
                  </a:cubicBezTo>
                  <a:cubicBezTo>
                    <a:pt x="1703" y="1756"/>
                    <a:pt x="1672" y="1787"/>
                    <a:pt x="1642" y="1847"/>
                  </a:cubicBezTo>
                  <a:cubicBezTo>
                    <a:pt x="1308" y="2273"/>
                    <a:pt x="1004" y="2729"/>
                    <a:pt x="791" y="3215"/>
                  </a:cubicBezTo>
                  <a:cubicBezTo>
                    <a:pt x="760" y="3276"/>
                    <a:pt x="730" y="3337"/>
                    <a:pt x="700" y="3398"/>
                  </a:cubicBezTo>
                  <a:cubicBezTo>
                    <a:pt x="365" y="4157"/>
                    <a:pt x="183" y="4978"/>
                    <a:pt x="92" y="5829"/>
                  </a:cubicBezTo>
                  <a:cubicBezTo>
                    <a:pt x="61" y="5890"/>
                    <a:pt x="61" y="5951"/>
                    <a:pt x="61" y="6042"/>
                  </a:cubicBezTo>
                  <a:cubicBezTo>
                    <a:pt x="1" y="6559"/>
                    <a:pt x="1" y="7075"/>
                    <a:pt x="31" y="7592"/>
                  </a:cubicBezTo>
                  <a:cubicBezTo>
                    <a:pt x="61" y="7775"/>
                    <a:pt x="61" y="7927"/>
                    <a:pt x="92" y="8109"/>
                  </a:cubicBezTo>
                  <a:cubicBezTo>
                    <a:pt x="92" y="8170"/>
                    <a:pt x="92" y="8230"/>
                    <a:pt x="122" y="8322"/>
                  </a:cubicBezTo>
                  <a:cubicBezTo>
                    <a:pt x="122" y="8322"/>
                    <a:pt x="122" y="8322"/>
                    <a:pt x="122" y="8352"/>
                  </a:cubicBezTo>
                  <a:cubicBezTo>
                    <a:pt x="213" y="9082"/>
                    <a:pt x="365" y="9811"/>
                    <a:pt x="548" y="10541"/>
                  </a:cubicBezTo>
                  <a:cubicBezTo>
                    <a:pt x="578" y="10632"/>
                    <a:pt x="609" y="10693"/>
                    <a:pt x="609" y="10784"/>
                  </a:cubicBezTo>
                  <a:cubicBezTo>
                    <a:pt x="760" y="11300"/>
                    <a:pt x="912" y="11848"/>
                    <a:pt x="1064" y="12395"/>
                  </a:cubicBezTo>
                  <a:cubicBezTo>
                    <a:pt x="1095" y="12486"/>
                    <a:pt x="1125" y="12577"/>
                    <a:pt x="1156" y="12668"/>
                  </a:cubicBezTo>
                  <a:cubicBezTo>
                    <a:pt x="1186" y="12820"/>
                    <a:pt x="1247" y="12972"/>
                    <a:pt x="1277" y="13124"/>
                  </a:cubicBezTo>
                  <a:cubicBezTo>
                    <a:pt x="1277" y="13185"/>
                    <a:pt x="1277" y="13246"/>
                    <a:pt x="1308" y="13307"/>
                  </a:cubicBezTo>
                  <a:lnTo>
                    <a:pt x="3071" y="13307"/>
                  </a:lnTo>
                  <a:cubicBezTo>
                    <a:pt x="3283" y="13276"/>
                    <a:pt x="3466" y="13276"/>
                    <a:pt x="3678" y="13276"/>
                  </a:cubicBezTo>
                  <a:cubicBezTo>
                    <a:pt x="3800" y="13276"/>
                    <a:pt x="3952" y="13276"/>
                    <a:pt x="4104" y="13246"/>
                  </a:cubicBezTo>
                  <a:lnTo>
                    <a:pt x="4621" y="13246"/>
                  </a:lnTo>
                  <a:cubicBezTo>
                    <a:pt x="4773" y="13215"/>
                    <a:pt x="4925" y="13215"/>
                    <a:pt x="5107" y="13215"/>
                  </a:cubicBezTo>
                  <a:cubicBezTo>
                    <a:pt x="5502" y="13185"/>
                    <a:pt x="5928" y="13155"/>
                    <a:pt x="6323" y="13124"/>
                  </a:cubicBezTo>
                  <a:lnTo>
                    <a:pt x="6627" y="13124"/>
                  </a:lnTo>
                  <a:cubicBezTo>
                    <a:pt x="6900" y="13094"/>
                    <a:pt x="7204" y="13063"/>
                    <a:pt x="7478" y="13033"/>
                  </a:cubicBezTo>
                  <a:cubicBezTo>
                    <a:pt x="7569" y="13033"/>
                    <a:pt x="7660" y="13033"/>
                    <a:pt x="7721" y="13003"/>
                  </a:cubicBezTo>
                  <a:lnTo>
                    <a:pt x="7964" y="13003"/>
                  </a:lnTo>
                  <a:cubicBezTo>
                    <a:pt x="8086" y="12759"/>
                    <a:pt x="8207" y="12547"/>
                    <a:pt x="8329" y="12304"/>
                  </a:cubicBezTo>
                  <a:cubicBezTo>
                    <a:pt x="8390" y="12182"/>
                    <a:pt x="8451" y="12060"/>
                    <a:pt x="8542" y="11939"/>
                  </a:cubicBezTo>
                  <a:cubicBezTo>
                    <a:pt x="8572" y="11878"/>
                    <a:pt x="8603" y="11817"/>
                    <a:pt x="8633" y="11756"/>
                  </a:cubicBezTo>
                  <a:cubicBezTo>
                    <a:pt x="8937" y="11179"/>
                    <a:pt x="9210" y="10480"/>
                    <a:pt x="9454" y="9750"/>
                  </a:cubicBezTo>
                  <a:cubicBezTo>
                    <a:pt x="9484" y="9720"/>
                    <a:pt x="9484" y="9659"/>
                    <a:pt x="9514" y="9598"/>
                  </a:cubicBezTo>
                  <a:cubicBezTo>
                    <a:pt x="9666" y="9142"/>
                    <a:pt x="9818" y="8656"/>
                    <a:pt x="9940" y="8170"/>
                  </a:cubicBezTo>
                  <a:cubicBezTo>
                    <a:pt x="10031" y="7805"/>
                    <a:pt x="10092" y="7440"/>
                    <a:pt x="10153" y="7075"/>
                  </a:cubicBezTo>
                  <a:cubicBezTo>
                    <a:pt x="10183" y="6984"/>
                    <a:pt x="10183" y="6893"/>
                    <a:pt x="10214" y="6802"/>
                  </a:cubicBezTo>
                  <a:cubicBezTo>
                    <a:pt x="10366" y="5799"/>
                    <a:pt x="10396" y="4826"/>
                    <a:pt x="10274" y="3945"/>
                  </a:cubicBezTo>
                  <a:cubicBezTo>
                    <a:pt x="10274" y="3854"/>
                    <a:pt x="10274" y="3793"/>
                    <a:pt x="10244" y="3732"/>
                  </a:cubicBezTo>
                  <a:cubicBezTo>
                    <a:pt x="10183" y="3154"/>
                    <a:pt x="10001" y="2607"/>
                    <a:pt x="9788" y="2121"/>
                  </a:cubicBezTo>
                  <a:cubicBezTo>
                    <a:pt x="9727" y="2030"/>
                    <a:pt x="9697" y="1969"/>
                    <a:pt x="9666" y="1878"/>
                  </a:cubicBezTo>
                  <a:cubicBezTo>
                    <a:pt x="9636" y="1847"/>
                    <a:pt x="9606" y="1787"/>
                    <a:pt x="9575" y="1756"/>
                  </a:cubicBezTo>
                  <a:cubicBezTo>
                    <a:pt x="9089" y="966"/>
                    <a:pt x="8329" y="388"/>
                    <a:pt x="7265" y="145"/>
                  </a:cubicBezTo>
                  <a:cubicBezTo>
                    <a:pt x="7052" y="84"/>
                    <a:pt x="6840" y="54"/>
                    <a:pt x="6566" y="24"/>
                  </a:cubicBezTo>
                  <a:cubicBezTo>
                    <a:pt x="6399" y="8"/>
                    <a:pt x="6217" y="1"/>
                    <a:pt x="602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7"/>
            <p:cNvSpPr/>
            <p:nvPr/>
          </p:nvSpPr>
          <p:spPr>
            <a:xfrm>
              <a:off x="6299025" y="4281500"/>
              <a:ext cx="50925" cy="318425"/>
            </a:xfrm>
            <a:custGeom>
              <a:avLst/>
              <a:gdLst/>
              <a:ahLst/>
              <a:cxnLst/>
              <a:rect l="l" t="t" r="r" b="b"/>
              <a:pathLst>
                <a:path w="2037" h="12737" extrusionOk="0">
                  <a:moveTo>
                    <a:pt x="2037" y="1"/>
                  </a:moveTo>
                  <a:cubicBezTo>
                    <a:pt x="1824" y="92"/>
                    <a:pt x="1641" y="183"/>
                    <a:pt x="1490" y="305"/>
                  </a:cubicBezTo>
                  <a:cubicBezTo>
                    <a:pt x="578" y="943"/>
                    <a:pt x="213" y="2159"/>
                    <a:pt x="91" y="3405"/>
                  </a:cubicBezTo>
                  <a:cubicBezTo>
                    <a:pt x="61" y="3527"/>
                    <a:pt x="61" y="3618"/>
                    <a:pt x="61" y="3739"/>
                  </a:cubicBezTo>
                  <a:cubicBezTo>
                    <a:pt x="0" y="4651"/>
                    <a:pt x="31" y="5594"/>
                    <a:pt x="91" y="6323"/>
                  </a:cubicBezTo>
                  <a:cubicBezTo>
                    <a:pt x="122" y="6566"/>
                    <a:pt x="152" y="6809"/>
                    <a:pt x="152" y="7022"/>
                  </a:cubicBezTo>
                  <a:cubicBezTo>
                    <a:pt x="304" y="8147"/>
                    <a:pt x="456" y="9241"/>
                    <a:pt x="547" y="10366"/>
                  </a:cubicBezTo>
                  <a:cubicBezTo>
                    <a:pt x="608" y="10852"/>
                    <a:pt x="638" y="11338"/>
                    <a:pt x="638" y="11825"/>
                  </a:cubicBezTo>
                  <a:cubicBezTo>
                    <a:pt x="669" y="12129"/>
                    <a:pt x="669" y="12433"/>
                    <a:pt x="669" y="12737"/>
                  </a:cubicBezTo>
                  <a:lnTo>
                    <a:pt x="851" y="12737"/>
                  </a:lnTo>
                  <a:cubicBezTo>
                    <a:pt x="882" y="12311"/>
                    <a:pt x="882" y="11825"/>
                    <a:pt x="851" y="11338"/>
                  </a:cubicBezTo>
                  <a:cubicBezTo>
                    <a:pt x="851" y="11217"/>
                    <a:pt x="851" y="11065"/>
                    <a:pt x="851" y="10943"/>
                  </a:cubicBezTo>
                  <a:cubicBezTo>
                    <a:pt x="851" y="10882"/>
                    <a:pt x="851" y="10822"/>
                    <a:pt x="821" y="10761"/>
                  </a:cubicBezTo>
                  <a:cubicBezTo>
                    <a:pt x="821" y="10335"/>
                    <a:pt x="790" y="9910"/>
                    <a:pt x="760" y="9484"/>
                  </a:cubicBezTo>
                  <a:cubicBezTo>
                    <a:pt x="730" y="9089"/>
                    <a:pt x="699" y="8724"/>
                    <a:pt x="669" y="8360"/>
                  </a:cubicBezTo>
                  <a:cubicBezTo>
                    <a:pt x="669" y="8360"/>
                    <a:pt x="669" y="8329"/>
                    <a:pt x="669" y="8299"/>
                  </a:cubicBezTo>
                  <a:cubicBezTo>
                    <a:pt x="638" y="7812"/>
                    <a:pt x="578" y="7387"/>
                    <a:pt x="547" y="7053"/>
                  </a:cubicBezTo>
                  <a:cubicBezTo>
                    <a:pt x="547" y="6961"/>
                    <a:pt x="547" y="6870"/>
                    <a:pt x="547" y="6809"/>
                  </a:cubicBezTo>
                  <a:cubicBezTo>
                    <a:pt x="395" y="4743"/>
                    <a:pt x="334" y="2402"/>
                    <a:pt x="1490" y="700"/>
                  </a:cubicBezTo>
                  <a:cubicBezTo>
                    <a:pt x="1641" y="457"/>
                    <a:pt x="1824" y="214"/>
                    <a:pt x="203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7"/>
            <p:cNvSpPr/>
            <p:nvPr/>
          </p:nvSpPr>
          <p:spPr>
            <a:xfrm>
              <a:off x="6354500" y="4276950"/>
              <a:ext cx="43325" cy="321450"/>
            </a:xfrm>
            <a:custGeom>
              <a:avLst/>
              <a:gdLst/>
              <a:ahLst/>
              <a:cxnLst/>
              <a:rect l="l" t="t" r="r" b="b"/>
              <a:pathLst>
                <a:path w="1733" h="12858" extrusionOk="0">
                  <a:moveTo>
                    <a:pt x="1550" y="0"/>
                  </a:moveTo>
                  <a:cubicBezTo>
                    <a:pt x="1094" y="1064"/>
                    <a:pt x="1550" y="2554"/>
                    <a:pt x="1368" y="3769"/>
                  </a:cubicBezTo>
                  <a:cubicBezTo>
                    <a:pt x="1277" y="4955"/>
                    <a:pt x="1155" y="6140"/>
                    <a:pt x="1033" y="7326"/>
                  </a:cubicBezTo>
                  <a:cubicBezTo>
                    <a:pt x="1003" y="7539"/>
                    <a:pt x="973" y="7751"/>
                    <a:pt x="942" y="7964"/>
                  </a:cubicBezTo>
                  <a:cubicBezTo>
                    <a:pt x="821" y="9028"/>
                    <a:pt x="638" y="10092"/>
                    <a:pt x="426" y="11156"/>
                  </a:cubicBezTo>
                  <a:cubicBezTo>
                    <a:pt x="304" y="11733"/>
                    <a:pt x="152" y="12311"/>
                    <a:pt x="0" y="12858"/>
                  </a:cubicBezTo>
                  <a:lnTo>
                    <a:pt x="517" y="12858"/>
                  </a:lnTo>
                  <a:cubicBezTo>
                    <a:pt x="730" y="12219"/>
                    <a:pt x="881" y="11551"/>
                    <a:pt x="1003" y="10882"/>
                  </a:cubicBezTo>
                  <a:cubicBezTo>
                    <a:pt x="1094" y="10274"/>
                    <a:pt x="1185" y="9636"/>
                    <a:pt x="1277" y="9028"/>
                  </a:cubicBezTo>
                  <a:cubicBezTo>
                    <a:pt x="1337" y="8450"/>
                    <a:pt x="1398" y="7903"/>
                    <a:pt x="1459" y="7356"/>
                  </a:cubicBezTo>
                  <a:cubicBezTo>
                    <a:pt x="1520" y="6748"/>
                    <a:pt x="1581" y="6201"/>
                    <a:pt x="1641" y="5715"/>
                  </a:cubicBezTo>
                  <a:lnTo>
                    <a:pt x="1641" y="5684"/>
                  </a:lnTo>
                  <a:cubicBezTo>
                    <a:pt x="1641" y="5380"/>
                    <a:pt x="1672" y="5077"/>
                    <a:pt x="1672" y="4742"/>
                  </a:cubicBezTo>
                  <a:cubicBezTo>
                    <a:pt x="1702" y="3830"/>
                    <a:pt x="1733" y="2949"/>
                    <a:pt x="1641" y="2037"/>
                  </a:cubicBezTo>
                  <a:cubicBezTo>
                    <a:pt x="1641" y="1925"/>
                    <a:pt x="1641" y="1814"/>
                    <a:pt x="1641" y="1703"/>
                  </a:cubicBezTo>
                  <a:cubicBezTo>
                    <a:pt x="1641" y="1672"/>
                    <a:pt x="1641" y="1672"/>
                    <a:pt x="1641" y="1642"/>
                  </a:cubicBezTo>
                  <a:cubicBezTo>
                    <a:pt x="1641" y="1642"/>
                    <a:pt x="1641" y="1611"/>
                    <a:pt x="1611" y="1611"/>
                  </a:cubicBezTo>
                  <a:lnTo>
                    <a:pt x="1611" y="1581"/>
                  </a:lnTo>
                  <a:cubicBezTo>
                    <a:pt x="1611" y="1551"/>
                    <a:pt x="1611" y="1520"/>
                    <a:pt x="1611" y="1490"/>
                  </a:cubicBezTo>
                  <a:lnTo>
                    <a:pt x="1611" y="1459"/>
                  </a:lnTo>
                  <a:cubicBezTo>
                    <a:pt x="1611" y="1459"/>
                    <a:pt x="1611" y="1429"/>
                    <a:pt x="1611" y="1429"/>
                  </a:cubicBezTo>
                  <a:lnTo>
                    <a:pt x="1611" y="1399"/>
                  </a:lnTo>
                  <a:cubicBezTo>
                    <a:pt x="1581" y="1003"/>
                    <a:pt x="1550" y="608"/>
                    <a:pt x="1611" y="213"/>
                  </a:cubicBezTo>
                  <a:cubicBezTo>
                    <a:pt x="1702" y="152"/>
                    <a:pt x="1672" y="0"/>
                    <a:pt x="15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7"/>
            <p:cNvSpPr/>
            <p:nvPr/>
          </p:nvSpPr>
          <p:spPr>
            <a:xfrm>
              <a:off x="6409950" y="4280175"/>
              <a:ext cx="58550" cy="315200"/>
            </a:xfrm>
            <a:custGeom>
              <a:avLst/>
              <a:gdLst/>
              <a:ahLst/>
              <a:cxnLst/>
              <a:rect l="l" t="t" r="r" b="b"/>
              <a:pathLst>
                <a:path w="2342" h="12608" extrusionOk="0">
                  <a:moveTo>
                    <a:pt x="735" y="1"/>
                  </a:moveTo>
                  <a:cubicBezTo>
                    <a:pt x="673" y="1"/>
                    <a:pt x="682" y="150"/>
                    <a:pt x="822" y="510"/>
                  </a:cubicBezTo>
                  <a:cubicBezTo>
                    <a:pt x="852" y="571"/>
                    <a:pt x="852" y="631"/>
                    <a:pt x="882" y="723"/>
                  </a:cubicBezTo>
                  <a:cubicBezTo>
                    <a:pt x="1308" y="1361"/>
                    <a:pt x="1673" y="2030"/>
                    <a:pt x="1794" y="2820"/>
                  </a:cubicBezTo>
                  <a:cubicBezTo>
                    <a:pt x="2129" y="4340"/>
                    <a:pt x="1946" y="5890"/>
                    <a:pt x="1673" y="7410"/>
                  </a:cubicBezTo>
                  <a:cubicBezTo>
                    <a:pt x="1673" y="7440"/>
                    <a:pt x="1673" y="7470"/>
                    <a:pt x="1673" y="7501"/>
                  </a:cubicBezTo>
                  <a:cubicBezTo>
                    <a:pt x="1581" y="7926"/>
                    <a:pt x="1521" y="8382"/>
                    <a:pt x="1430" y="8838"/>
                  </a:cubicBezTo>
                  <a:cubicBezTo>
                    <a:pt x="1369" y="9172"/>
                    <a:pt x="1278" y="9507"/>
                    <a:pt x="1156" y="9811"/>
                  </a:cubicBezTo>
                  <a:cubicBezTo>
                    <a:pt x="1126" y="9932"/>
                    <a:pt x="1095" y="10024"/>
                    <a:pt x="1065" y="10115"/>
                  </a:cubicBezTo>
                  <a:cubicBezTo>
                    <a:pt x="1034" y="10176"/>
                    <a:pt x="1034" y="10267"/>
                    <a:pt x="1004" y="10328"/>
                  </a:cubicBezTo>
                  <a:cubicBezTo>
                    <a:pt x="730" y="11118"/>
                    <a:pt x="366" y="11878"/>
                    <a:pt x="1" y="12607"/>
                  </a:cubicBezTo>
                  <a:lnTo>
                    <a:pt x="305" y="12607"/>
                  </a:lnTo>
                  <a:cubicBezTo>
                    <a:pt x="700" y="11908"/>
                    <a:pt x="1034" y="11179"/>
                    <a:pt x="1308" y="10449"/>
                  </a:cubicBezTo>
                  <a:cubicBezTo>
                    <a:pt x="1338" y="10358"/>
                    <a:pt x="1369" y="10297"/>
                    <a:pt x="1399" y="10206"/>
                  </a:cubicBezTo>
                  <a:cubicBezTo>
                    <a:pt x="1703" y="9355"/>
                    <a:pt x="1946" y="8443"/>
                    <a:pt x="2098" y="7562"/>
                  </a:cubicBezTo>
                  <a:cubicBezTo>
                    <a:pt x="2098" y="7531"/>
                    <a:pt x="2098" y="7501"/>
                    <a:pt x="2129" y="7470"/>
                  </a:cubicBezTo>
                  <a:cubicBezTo>
                    <a:pt x="2129" y="7410"/>
                    <a:pt x="2129" y="7379"/>
                    <a:pt x="2129" y="7318"/>
                  </a:cubicBezTo>
                  <a:cubicBezTo>
                    <a:pt x="2189" y="6954"/>
                    <a:pt x="2220" y="6589"/>
                    <a:pt x="2250" y="6224"/>
                  </a:cubicBezTo>
                  <a:cubicBezTo>
                    <a:pt x="2341" y="5160"/>
                    <a:pt x="2311" y="4066"/>
                    <a:pt x="2129" y="3033"/>
                  </a:cubicBezTo>
                  <a:cubicBezTo>
                    <a:pt x="2129" y="2972"/>
                    <a:pt x="2129" y="2881"/>
                    <a:pt x="2098" y="2820"/>
                  </a:cubicBezTo>
                  <a:cubicBezTo>
                    <a:pt x="2098" y="2789"/>
                    <a:pt x="2098" y="2789"/>
                    <a:pt x="2098" y="2789"/>
                  </a:cubicBezTo>
                  <a:cubicBezTo>
                    <a:pt x="2098" y="2759"/>
                    <a:pt x="2098" y="2759"/>
                    <a:pt x="2098" y="2759"/>
                  </a:cubicBezTo>
                  <a:cubicBezTo>
                    <a:pt x="2098" y="2729"/>
                    <a:pt x="2068" y="2698"/>
                    <a:pt x="2068" y="2668"/>
                  </a:cubicBezTo>
                  <a:cubicBezTo>
                    <a:pt x="2068" y="2668"/>
                    <a:pt x="2068" y="2668"/>
                    <a:pt x="2068" y="2637"/>
                  </a:cubicBezTo>
                  <a:cubicBezTo>
                    <a:pt x="2068" y="2607"/>
                    <a:pt x="2068" y="2607"/>
                    <a:pt x="2068" y="2607"/>
                  </a:cubicBezTo>
                  <a:cubicBezTo>
                    <a:pt x="2129" y="2182"/>
                    <a:pt x="1247" y="601"/>
                    <a:pt x="882" y="115"/>
                  </a:cubicBezTo>
                  <a:cubicBezTo>
                    <a:pt x="820" y="42"/>
                    <a:pt x="768" y="1"/>
                    <a:pt x="735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7"/>
            <p:cNvSpPr/>
            <p:nvPr/>
          </p:nvSpPr>
          <p:spPr>
            <a:xfrm>
              <a:off x="6256450" y="4338900"/>
              <a:ext cx="29250" cy="21975"/>
            </a:xfrm>
            <a:custGeom>
              <a:avLst/>
              <a:gdLst/>
              <a:ahLst/>
              <a:cxnLst/>
              <a:rect l="l" t="t" r="r" b="b"/>
              <a:pathLst>
                <a:path w="1170" h="879" extrusionOk="0">
                  <a:moveTo>
                    <a:pt x="87" y="1"/>
                  </a:moveTo>
                  <a:cubicBezTo>
                    <a:pt x="39" y="1"/>
                    <a:pt x="1" y="29"/>
                    <a:pt x="1" y="106"/>
                  </a:cubicBezTo>
                  <a:cubicBezTo>
                    <a:pt x="1" y="197"/>
                    <a:pt x="62" y="228"/>
                    <a:pt x="123" y="228"/>
                  </a:cubicBezTo>
                  <a:cubicBezTo>
                    <a:pt x="396" y="440"/>
                    <a:pt x="670" y="684"/>
                    <a:pt x="1004" y="866"/>
                  </a:cubicBezTo>
                  <a:cubicBezTo>
                    <a:pt x="1021" y="874"/>
                    <a:pt x="1037" y="878"/>
                    <a:pt x="1051" y="878"/>
                  </a:cubicBezTo>
                  <a:cubicBezTo>
                    <a:pt x="1139" y="878"/>
                    <a:pt x="1169" y="736"/>
                    <a:pt x="1065" y="684"/>
                  </a:cubicBezTo>
                  <a:lnTo>
                    <a:pt x="1065" y="684"/>
                  </a:lnTo>
                  <a:cubicBezTo>
                    <a:pt x="1065" y="684"/>
                    <a:pt x="1065" y="714"/>
                    <a:pt x="1065" y="714"/>
                  </a:cubicBezTo>
                  <a:cubicBezTo>
                    <a:pt x="791" y="532"/>
                    <a:pt x="548" y="319"/>
                    <a:pt x="275" y="106"/>
                  </a:cubicBezTo>
                  <a:cubicBezTo>
                    <a:pt x="239" y="53"/>
                    <a:pt x="154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7"/>
            <p:cNvSpPr/>
            <p:nvPr/>
          </p:nvSpPr>
          <p:spPr>
            <a:xfrm>
              <a:off x="6275350" y="4296150"/>
              <a:ext cx="33575" cy="21100"/>
            </a:xfrm>
            <a:custGeom>
              <a:avLst/>
              <a:gdLst/>
              <a:ahLst/>
              <a:cxnLst/>
              <a:rect l="l" t="t" r="r" b="b"/>
              <a:pathLst>
                <a:path w="1343" h="844" extrusionOk="0">
                  <a:moveTo>
                    <a:pt x="156" y="0"/>
                  </a:moveTo>
                  <a:cubicBezTo>
                    <a:pt x="62" y="0"/>
                    <a:pt x="1" y="150"/>
                    <a:pt x="126" y="175"/>
                  </a:cubicBezTo>
                  <a:cubicBezTo>
                    <a:pt x="370" y="418"/>
                    <a:pt x="643" y="661"/>
                    <a:pt x="947" y="843"/>
                  </a:cubicBezTo>
                  <a:cubicBezTo>
                    <a:pt x="1342" y="813"/>
                    <a:pt x="278" y="235"/>
                    <a:pt x="218" y="23"/>
                  </a:cubicBezTo>
                  <a:cubicBezTo>
                    <a:pt x="196" y="7"/>
                    <a:pt x="175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7"/>
            <p:cNvSpPr/>
            <p:nvPr/>
          </p:nvSpPr>
          <p:spPr>
            <a:xfrm>
              <a:off x="6358675" y="4266325"/>
              <a:ext cx="20150" cy="23575"/>
            </a:xfrm>
            <a:custGeom>
              <a:avLst/>
              <a:gdLst/>
              <a:ahLst/>
              <a:cxnLst/>
              <a:rect l="l" t="t" r="r" b="b"/>
              <a:pathLst>
                <a:path w="806" h="943" extrusionOk="0">
                  <a:moveTo>
                    <a:pt x="149" y="1"/>
                  </a:moveTo>
                  <a:cubicBezTo>
                    <a:pt x="1" y="1"/>
                    <a:pt x="263" y="917"/>
                    <a:pt x="441" y="942"/>
                  </a:cubicBezTo>
                  <a:cubicBezTo>
                    <a:pt x="806" y="881"/>
                    <a:pt x="289" y="334"/>
                    <a:pt x="289" y="91"/>
                  </a:cubicBezTo>
                  <a:cubicBezTo>
                    <a:pt x="289" y="91"/>
                    <a:pt x="289" y="121"/>
                    <a:pt x="289" y="121"/>
                  </a:cubicBezTo>
                  <a:cubicBezTo>
                    <a:pt x="224" y="36"/>
                    <a:pt x="179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7"/>
            <p:cNvSpPr/>
            <p:nvPr/>
          </p:nvSpPr>
          <p:spPr>
            <a:xfrm>
              <a:off x="6319525" y="4359775"/>
              <a:ext cx="51700" cy="12175"/>
            </a:xfrm>
            <a:custGeom>
              <a:avLst/>
              <a:gdLst/>
              <a:ahLst/>
              <a:cxnLst/>
              <a:rect l="l" t="t" r="r" b="b"/>
              <a:pathLst>
                <a:path w="2068" h="487" extrusionOk="0">
                  <a:moveTo>
                    <a:pt x="457" y="1"/>
                  </a:moveTo>
                  <a:lnTo>
                    <a:pt x="457" y="1"/>
                  </a:lnTo>
                  <a:cubicBezTo>
                    <a:pt x="1" y="244"/>
                    <a:pt x="1308" y="396"/>
                    <a:pt x="1490" y="487"/>
                  </a:cubicBezTo>
                  <a:cubicBezTo>
                    <a:pt x="2068" y="213"/>
                    <a:pt x="639" y="92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7"/>
            <p:cNvSpPr/>
            <p:nvPr/>
          </p:nvSpPr>
          <p:spPr>
            <a:xfrm>
              <a:off x="6337000" y="4417150"/>
              <a:ext cx="16750" cy="20150"/>
            </a:xfrm>
            <a:custGeom>
              <a:avLst/>
              <a:gdLst/>
              <a:ahLst/>
              <a:cxnLst/>
              <a:rect l="l" t="t" r="r" b="b"/>
              <a:pathLst>
                <a:path w="670" h="806" extrusionOk="0">
                  <a:moveTo>
                    <a:pt x="548" y="0"/>
                  </a:moveTo>
                  <a:cubicBezTo>
                    <a:pt x="405" y="0"/>
                    <a:pt x="325" y="273"/>
                    <a:pt x="244" y="380"/>
                  </a:cubicBezTo>
                  <a:cubicBezTo>
                    <a:pt x="244" y="380"/>
                    <a:pt x="244" y="350"/>
                    <a:pt x="244" y="350"/>
                  </a:cubicBezTo>
                  <a:cubicBezTo>
                    <a:pt x="214" y="411"/>
                    <a:pt x="214" y="441"/>
                    <a:pt x="183" y="472"/>
                  </a:cubicBezTo>
                  <a:cubicBezTo>
                    <a:pt x="153" y="593"/>
                    <a:pt x="1" y="745"/>
                    <a:pt x="122" y="806"/>
                  </a:cubicBezTo>
                  <a:cubicBezTo>
                    <a:pt x="366" y="806"/>
                    <a:pt x="366" y="411"/>
                    <a:pt x="518" y="259"/>
                  </a:cubicBezTo>
                  <a:cubicBezTo>
                    <a:pt x="548" y="198"/>
                    <a:pt x="670" y="107"/>
                    <a:pt x="609" y="16"/>
                  </a:cubicBezTo>
                  <a:cubicBezTo>
                    <a:pt x="587" y="5"/>
                    <a:pt x="567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7"/>
            <p:cNvSpPr/>
            <p:nvPr/>
          </p:nvSpPr>
          <p:spPr>
            <a:xfrm>
              <a:off x="6417625" y="4372350"/>
              <a:ext cx="31875" cy="14675"/>
            </a:xfrm>
            <a:custGeom>
              <a:avLst/>
              <a:gdLst/>
              <a:ahLst/>
              <a:cxnLst/>
              <a:rect l="l" t="t" r="r" b="b"/>
              <a:pathLst>
                <a:path w="1275" h="587" extrusionOk="0">
                  <a:moveTo>
                    <a:pt x="1208" y="1"/>
                  </a:moveTo>
                  <a:cubicBezTo>
                    <a:pt x="931" y="1"/>
                    <a:pt x="1" y="337"/>
                    <a:pt x="28" y="501"/>
                  </a:cubicBezTo>
                  <a:cubicBezTo>
                    <a:pt x="28" y="554"/>
                    <a:pt x="80" y="586"/>
                    <a:pt x="129" y="586"/>
                  </a:cubicBezTo>
                  <a:cubicBezTo>
                    <a:pt x="164" y="586"/>
                    <a:pt x="198" y="569"/>
                    <a:pt x="211" y="531"/>
                  </a:cubicBezTo>
                  <a:cubicBezTo>
                    <a:pt x="271" y="501"/>
                    <a:pt x="302" y="501"/>
                    <a:pt x="332" y="470"/>
                  </a:cubicBezTo>
                  <a:cubicBezTo>
                    <a:pt x="606" y="318"/>
                    <a:pt x="1214" y="318"/>
                    <a:pt x="1274" y="14"/>
                  </a:cubicBezTo>
                  <a:cubicBezTo>
                    <a:pt x="1262" y="5"/>
                    <a:pt x="1239" y="1"/>
                    <a:pt x="1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7"/>
            <p:cNvSpPr/>
            <p:nvPr/>
          </p:nvSpPr>
          <p:spPr>
            <a:xfrm>
              <a:off x="6413525" y="4315950"/>
              <a:ext cx="11925" cy="23275"/>
            </a:xfrm>
            <a:custGeom>
              <a:avLst/>
              <a:gdLst/>
              <a:ahLst/>
              <a:cxnLst/>
              <a:rect l="l" t="t" r="r" b="b"/>
              <a:pathLst>
                <a:path w="477" h="931" extrusionOk="0">
                  <a:moveTo>
                    <a:pt x="426" y="1"/>
                  </a:moveTo>
                  <a:cubicBezTo>
                    <a:pt x="327" y="1"/>
                    <a:pt x="0" y="530"/>
                    <a:pt x="101" y="872"/>
                  </a:cubicBezTo>
                  <a:cubicBezTo>
                    <a:pt x="112" y="914"/>
                    <a:pt x="140" y="931"/>
                    <a:pt x="171" y="931"/>
                  </a:cubicBezTo>
                  <a:cubicBezTo>
                    <a:pt x="228" y="931"/>
                    <a:pt x="293" y="871"/>
                    <a:pt x="253" y="811"/>
                  </a:cubicBezTo>
                  <a:cubicBezTo>
                    <a:pt x="223" y="751"/>
                    <a:pt x="253" y="720"/>
                    <a:pt x="253" y="690"/>
                  </a:cubicBezTo>
                  <a:cubicBezTo>
                    <a:pt x="253" y="629"/>
                    <a:pt x="283" y="568"/>
                    <a:pt x="314" y="507"/>
                  </a:cubicBezTo>
                  <a:cubicBezTo>
                    <a:pt x="468" y="138"/>
                    <a:pt x="476" y="1"/>
                    <a:pt x="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7"/>
            <p:cNvSpPr/>
            <p:nvPr/>
          </p:nvSpPr>
          <p:spPr>
            <a:xfrm>
              <a:off x="6475300" y="4309875"/>
              <a:ext cx="33175" cy="18175"/>
            </a:xfrm>
            <a:custGeom>
              <a:avLst/>
              <a:gdLst/>
              <a:ahLst/>
              <a:cxnLst/>
              <a:rect l="l" t="t" r="r" b="b"/>
              <a:pathLst>
                <a:path w="1327" h="727" extrusionOk="0">
                  <a:moveTo>
                    <a:pt x="1184" y="0"/>
                  </a:moveTo>
                  <a:cubicBezTo>
                    <a:pt x="1067" y="0"/>
                    <a:pt x="874" y="76"/>
                    <a:pt x="791" y="142"/>
                  </a:cubicBezTo>
                  <a:cubicBezTo>
                    <a:pt x="578" y="294"/>
                    <a:pt x="1" y="355"/>
                    <a:pt x="62" y="690"/>
                  </a:cubicBezTo>
                  <a:cubicBezTo>
                    <a:pt x="109" y="715"/>
                    <a:pt x="158" y="726"/>
                    <a:pt x="209" y="726"/>
                  </a:cubicBezTo>
                  <a:cubicBezTo>
                    <a:pt x="523" y="726"/>
                    <a:pt x="903" y="308"/>
                    <a:pt x="1217" y="203"/>
                  </a:cubicBezTo>
                  <a:cubicBezTo>
                    <a:pt x="1327" y="52"/>
                    <a:pt x="1281" y="0"/>
                    <a:pt x="1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7"/>
            <p:cNvSpPr/>
            <p:nvPr/>
          </p:nvSpPr>
          <p:spPr>
            <a:xfrm>
              <a:off x="6492800" y="4360375"/>
              <a:ext cx="48425" cy="5550"/>
            </a:xfrm>
            <a:custGeom>
              <a:avLst/>
              <a:gdLst/>
              <a:ahLst/>
              <a:cxnLst/>
              <a:rect l="l" t="t" r="r" b="b"/>
              <a:pathLst>
                <a:path w="1937" h="222" extrusionOk="0">
                  <a:moveTo>
                    <a:pt x="799" y="0"/>
                  </a:moveTo>
                  <a:cubicBezTo>
                    <a:pt x="594" y="0"/>
                    <a:pt x="355" y="11"/>
                    <a:pt x="91" y="37"/>
                  </a:cubicBezTo>
                  <a:cubicBezTo>
                    <a:pt x="7" y="37"/>
                    <a:pt x="1" y="193"/>
                    <a:pt x="72" y="193"/>
                  </a:cubicBezTo>
                  <a:cubicBezTo>
                    <a:pt x="78" y="193"/>
                    <a:pt x="84" y="192"/>
                    <a:pt x="91" y="189"/>
                  </a:cubicBezTo>
                  <a:cubicBezTo>
                    <a:pt x="91" y="189"/>
                    <a:pt x="91" y="220"/>
                    <a:pt x="91" y="220"/>
                  </a:cubicBezTo>
                  <a:lnTo>
                    <a:pt x="274" y="220"/>
                  </a:lnTo>
                  <a:cubicBezTo>
                    <a:pt x="356" y="221"/>
                    <a:pt x="433" y="222"/>
                    <a:pt x="507" y="222"/>
                  </a:cubicBezTo>
                  <a:cubicBezTo>
                    <a:pt x="1936" y="222"/>
                    <a:pt x="1724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7"/>
            <p:cNvSpPr/>
            <p:nvPr/>
          </p:nvSpPr>
          <p:spPr>
            <a:xfrm>
              <a:off x="6491275" y="4436425"/>
              <a:ext cx="37400" cy="8175"/>
            </a:xfrm>
            <a:custGeom>
              <a:avLst/>
              <a:gdLst/>
              <a:ahLst/>
              <a:cxnLst/>
              <a:rect l="l" t="t" r="r" b="b"/>
              <a:pathLst>
                <a:path w="1496" h="327" extrusionOk="0">
                  <a:moveTo>
                    <a:pt x="339" y="1"/>
                  </a:moveTo>
                  <a:cubicBezTo>
                    <a:pt x="197" y="1"/>
                    <a:pt x="76" y="29"/>
                    <a:pt x="0" y="126"/>
                  </a:cubicBezTo>
                  <a:cubicBezTo>
                    <a:pt x="16" y="287"/>
                    <a:pt x="152" y="320"/>
                    <a:pt x="307" y="320"/>
                  </a:cubicBezTo>
                  <a:cubicBezTo>
                    <a:pt x="416" y="320"/>
                    <a:pt x="534" y="304"/>
                    <a:pt x="628" y="304"/>
                  </a:cubicBezTo>
                  <a:cubicBezTo>
                    <a:pt x="654" y="304"/>
                    <a:pt x="678" y="305"/>
                    <a:pt x="699" y="308"/>
                  </a:cubicBezTo>
                  <a:cubicBezTo>
                    <a:pt x="736" y="321"/>
                    <a:pt x="793" y="327"/>
                    <a:pt x="858" y="327"/>
                  </a:cubicBezTo>
                  <a:cubicBezTo>
                    <a:pt x="1116" y="327"/>
                    <a:pt x="1496" y="229"/>
                    <a:pt x="1155" y="35"/>
                  </a:cubicBezTo>
                  <a:lnTo>
                    <a:pt x="1155" y="35"/>
                  </a:lnTo>
                  <a:cubicBezTo>
                    <a:pt x="1099" y="49"/>
                    <a:pt x="1037" y="54"/>
                    <a:pt x="972" y="54"/>
                  </a:cubicBezTo>
                  <a:cubicBezTo>
                    <a:pt x="768" y="54"/>
                    <a:pt x="534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7"/>
            <p:cNvSpPr/>
            <p:nvPr/>
          </p:nvSpPr>
          <p:spPr>
            <a:xfrm>
              <a:off x="6481400" y="4504450"/>
              <a:ext cx="32700" cy="14175"/>
            </a:xfrm>
            <a:custGeom>
              <a:avLst/>
              <a:gdLst/>
              <a:ahLst/>
              <a:cxnLst/>
              <a:rect l="l" t="t" r="r" b="b"/>
              <a:pathLst>
                <a:path w="1308" h="567" extrusionOk="0">
                  <a:moveTo>
                    <a:pt x="70" y="1"/>
                  </a:moveTo>
                  <a:cubicBezTo>
                    <a:pt x="45" y="1"/>
                    <a:pt x="22" y="6"/>
                    <a:pt x="0" y="19"/>
                  </a:cubicBezTo>
                  <a:cubicBezTo>
                    <a:pt x="122" y="323"/>
                    <a:pt x="699" y="384"/>
                    <a:pt x="1034" y="566"/>
                  </a:cubicBezTo>
                  <a:cubicBezTo>
                    <a:pt x="1307" y="414"/>
                    <a:pt x="669" y="323"/>
                    <a:pt x="578" y="232"/>
                  </a:cubicBezTo>
                  <a:cubicBezTo>
                    <a:pt x="421" y="206"/>
                    <a:pt x="220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7"/>
            <p:cNvSpPr/>
            <p:nvPr/>
          </p:nvSpPr>
          <p:spPr>
            <a:xfrm>
              <a:off x="6416050" y="4467050"/>
              <a:ext cx="26900" cy="13150"/>
            </a:xfrm>
            <a:custGeom>
              <a:avLst/>
              <a:gdLst/>
              <a:ahLst/>
              <a:cxnLst/>
              <a:rect l="l" t="t" r="r" b="b"/>
              <a:pathLst>
                <a:path w="1076" h="526" extrusionOk="0">
                  <a:moveTo>
                    <a:pt x="1044" y="1"/>
                  </a:moveTo>
                  <a:cubicBezTo>
                    <a:pt x="972" y="1"/>
                    <a:pt x="462" y="254"/>
                    <a:pt x="334" y="360"/>
                  </a:cubicBezTo>
                  <a:cubicBezTo>
                    <a:pt x="274" y="390"/>
                    <a:pt x="213" y="421"/>
                    <a:pt x="152" y="451"/>
                  </a:cubicBezTo>
                  <a:lnTo>
                    <a:pt x="91" y="451"/>
                  </a:lnTo>
                  <a:cubicBezTo>
                    <a:pt x="61" y="451"/>
                    <a:pt x="0" y="482"/>
                    <a:pt x="30" y="512"/>
                  </a:cubicBezTo>
                  <a:cubicBezTo>
                    <a:pt x="41" y="522"/>
                    <a:pt x="51" y="526"/>
                    <a:pt x="61" y="526"/>
                  </a:cubicBezTo>
                  <a:cubicBezTo>
                    <a:pt x="81" y="526"/>
                    <a:pt x="101" y="512"/>
                    <a:pt x="122" y="512"/>
                  </a:cubicBezTo>
                  <a:cubicBezTo>
                    <a:pt x="365" y="421"/>
                    <a:pt x="608" y="299"/>
                    <a:pt x="821" y="178"/>
                  </a:cubicBezTo>
                  <a:cubicBezTo>
                    <a:pt x="1023" y="49"/>
                    <a:pt x="1075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7"/>
            <p:cNvSpPr/>
            <p:nvPr/>
          </p:nvSpPr>
          <p:spPr>
            <a:xfrm>
              <a:off x="6378625" y="4526875"/>
              <a:ext cx="34200" cy="9975"/>
            </a:xfrm>
            <a:custGeom>
              <a:avLst/>
              <a:gdLst/>
              <a:ahLst/>
              <a:cxnLst/>
              <a:rect l="l" t="t" r="r" b="b"/>
              <a:pathLst>
                <a:path w="1368" h="399" extrusionOk="0">
                  <a:moveTo>
                    <a:pt x="304" y="0"/>
                  </a:moveTo>
                  <a:cubicBezTo>
                    <a:pt x="1" y="0"/>
                    <a:pt x="371" y="255"/>
                    <a:pt x="1254" y="399"/>
                  </a:cubicBezTo>
                  <a:cubicBezTo>
                    <a:pt x="1367" y="399"/>
                    <a:pt x="1348" y="213"/>
                    <a:pt x="1247" y="213"/>
                  </a:cubicBezTo>
                  <a:cubicBezTo>
                    <a:pt x="1239" y="213"/>
                    <a:pt x="1232" y="214"/>
                    <a:pt x="1224" y="216"/>
                  </a:cubicBezTo>
                  <a:cubicBezTo>
                    <a:pt x="751" y="59"/>
                    <a:pt x="450" y="0"/>
                    <a:pt x="3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7"/>
            <p:cNvSpPr/>
            <p:nvPr/>
          </p:nvSpPr>
          <p:spPr>
            <a:xfrm>
              <a:off x="6434875" y="4585875"/>
              <a:ext cx="10075" cy="7200"/>
            </a:xfrm>
            <a:custGeom>
              <a:avLst/>
              <a:gdLst/>
              <a:ahLst/>
              <a:cxnLst/>
              <a:rect l="l" t="t" r="r" b="b"/>
              <a:pathLst>
                <a:path w="403" h="288" extrusionOk="0">
                  <a:moveTo>
                    <a:pt x="178" y="1"/>
                  </a:moveTo>
                  <a:cubicBezTo>
                    <a:pt x="92" y="1"/>
                    <a:pt x="0" y="99"/>
                    <a:pt x="98" y="197"/>
                  </a:cubicBezTo>
                  <a:cubicBezTo>
                    <a:pt x="129" y="227"/>
                    <a:pt x="129" y="258"/>
                    <a:pt x="159" y="288"/>
                  </a:cubicBezTo>
                  <a:cubicBezTo>
                    <a:pt x="250" y="288"/>
                    <a:pt x="341" y="288"/>
                    <a:pt x="402" y="258"/>
                  </a:cubicBezTo>
                  <a:cubicBezTo>
                    <a:pt x="341" y="197"/>
                    <a:pt x="281" y="136"/>
                    <a:pt x="281" y="106"/>
                  </a:cubicBezTo>
                  <a:cubicBezTo>
                    <a:pt x="270" y="30"/>
                    <a:pt x="225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7"/>
            <p:cNvSpPr/>
            <p:nvPr/>
          </p:nvSpPr>
          <p:spPr>
            <a:xfrm>
              <a:off x="6454400" y="4558600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26" y="0"/>
                  </a:moveTo>
                  <a:cubicBezTo>
                    <a:pt x="34" y="0"/>
                    <a:pt x="1" y="167"/>
                    <a:pt x="107" y="194"/>
                  </a:cubicBezTo>
                  <a:cubicBezTo>
                    <a:pt x="503" y="346"/>
                    <a:pt x="898" y="406"/>
                    <a:pt x="1293" y="467"/>
                  </a:cubicBezTo>
                  <a:cubicBezTo>
                    <a:pt x="1779" y="254"/>
                    <a:pt x="320" y="163"/>
                    <a:pt x="168" y="11"/>
                  </a:cubicBezTo>
                  <a:cubicBezTo>
                    <a:pt x="153" y="4"/>
                    <a:pt x="139" y="0"/>
                    <a:pt x="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7"/>
            <p:cNvSpPr/>
            <p:nvPr/>
          </p:nvSpPr>
          <p:spPr>
            <a:xfrm>
              <a:off x="6314975" y="4550500"/>
              <a:ext cx="37250" cy="9900"/>
            </a:xfrm>
            <a:custGeom>
              <a:avLst/>
              <a:gdLst/>
              <a:ahLst/>
              <a:cxnLst/>
              <a:rect l="l" t="t" r="r" b="b"/>
              <a:pathLst>
                <a:path w="1490" h="396" extrusionOk="0">
                  <a:moveTo>
                    <a:pt x="183" y="1"/>
                  </a:moveTo>
                  <a:cubicBezTo>
                    <a:pt x="0" y="305"/>
                    <a:pt x="791" y="274"/>
                    <a:pt x="973" y="396"/>
                  </a:cubicBezTo>
                  <a:cubicBezTo>
                    <a:pt x="1490" y="214"/>
                    <a:pt x="335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7"/>
            <p:cNvSpPr/>
            <p:nvPr/>
          </p:nvSpPr>
          <p:spPr>
            <a:xfrm>
              <a:off x="6311425" y="4488725"/>
              <a:ext cx="33975" cy="16225"/>
            </a:xfrm>
            <a:custGeom>
              <a:avLst/>
              <a:gdLst/>
              <a:ahLst/>
              <a:cxnLst/>
              <a:rect l="l" t="t" r="r" b="b"/>
              <a:pathLst>
                <a:path w="1359" h="649" extrusionOk="0">
                  <a:moveTo>
                    <a:pt x="228" y="0"/>
                  </a:moveTo>
                  <a:cubicBezTo>
                    <a:pt x="0" y="0"/>
                    <a:pt x="357" y="356"/>
                    <a:pt x="1176" y="648"/>
                  </a:cubicBezTo>
                  <a:cubicBezTo>
                    <a:pt x="1358" y="648"/>
                    <a:pt x="1358" y="405"/>
                    <a:pt x="1176" y="405"/>
                  </a:cubicBezTo>
                  <a:cubicBezTo>
                    <a:pt x="664" y="111"/>
                    <a:pt x="355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7"/>
            <p:cNvSpPr/>
            <p:nvPr/>
          </p:nvSpPr>
          <p:spPr>
            <a:xfrm>
              <a:off x="6259500" y="4523925"/>
              <a:ext cx="31175" cy="13375"/>
            </a:xfrm>
            <a:custGeom>
              <a:avLst/>
              <a:gdLst/>
              <a:ahLst/>
              <a:cxnLst/>
              <a:rect l="l" t="t" r="r" b="b"/>
              <a:pathLst>
                <a:path w="1247" h="535" extrusionOk="0">
                  <a:moveTo>
                    <a:pt x="1064" y="0"/>
                  </a:moveTo>
                  <a:lnTo>
                    <a:pt x="1064" y="0"/>
                  </a:lnTo>
                  <a:cubicBezTo>
                    <a:pt x="730" y="122"/>
                    <a:pt x="153" y="243"/>
                    <a:pt x="1" y="486"/>
                  </a:cubicBezTo>
                  <a:cubicBezTo>
                    <a:pt x="46" y="520"/>
                    <a:pt x="97" y="534"/>
                    <a:pt x="152" y="534"/>
                  </a:cubicBezTo>
                  <a:cubicBezTo>
                    <a:pt x="397" y="534"/>
                    <a:pt x="725" y="262"/>
                    <a:pt x="973" y="213"/>
                  </a:cubicBezTo>
                  <a:cubicBezTo>
                    <a:pt x="1095" y="213"/>
                    <a:pt x="1247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7"/>
            <p:cNvSpPr/>
            <p:nvPr/>
          </p:nvSpPr>
          <p:spPr>
            <a:xfrm>
              <a:off x="6223025" y="4461600"/>
              <a:ext cx="53225" cy="16750"/>
            </a:xfrm>
            <a:custGeom>
              <a:avLst/>
              <a:gdLst/>
              <a:ahLst/>
              <a:cxnLst/>
              <a:rect l="l" t="t" r="r" b="b"/>
              <a:pathLst>
                <a:path w="2129" h="670" extrusionOk="0">
                  <a:moveTo>
                    <a:pt x="608" y="1"/>
                  </a:moveTo>
                  <a:lnTo>
                    <a:pt x="608" y="1"/>
                  </a:lnTo>
                  <a:cubicBezTo>
                    <a:pt x="1" y="92"/>
                    <a:pt x="1399" y="608"/>
                    <a:pt x="1551" y="669"/>
                  </a:cubicBezTo>
                  <a:cubicBezTo>
                    <a:pt x="2128" y="548"/>
                    <a:pt x="700" y="183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7"/>
            <p:cNvSpPr/>
            <p:nvPr/>
          </p:nvSpPr>
          <p:spPr>
            <a:xfrm>
              <a:off x="6235175" y="4411450"/>
              <a:ext cx="35000" cy="7625"/>
            </a:xfrm>
            <a:custGeom>
              <a:avLst/>
              <a:gdLst/>
              <a:ahLst/>
              <a:cxnLst/>
              <a:rect l="l" t="t" r="r" b="b"/>
              <a:pathLst>
                <a:path w="1400" h="305" extrusionOk="0">
                  <a:moveTo>
                    <a:pt x="396" y="0"/>
                  </a:moveTo>
                  <a:cubicBezTo>
                    <a:pt x="1" y="213"/>
                    <a:pt x="791" y="244"/>
                    <a:pt x="913" y="304"/>
                  </a:cubicBezTo>
                  <a:cubicBezTo>
                    <a:pt x="1399" y="183"/>
                    <a:pt x="548" y="0"/>
                    <a:pt x="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7"/>
            <p:cNvSpPr/>
            <p:nvPr/>
          </p:nvSpPr>
          <p:spPr>
            <a:xfrm>
              <a:off x="6267850" y="4574775"/>
              <a:ext cx="30050" cy="10350"/>
            </a:xfrm>
            <a:custGeom>
              <a:avLst/>
              <a:gdLst/>
              <a:ahLst/>
              <a:cxnLst/>
              <a:rect l="l" t="t" r="r" b="b"/>
              <a:pathLst>
                <a:path w="1202" h="414" extrusionOk="0">
                  <a:moveTo>
                    <a:pt x="1004" y="1"/>
                  </a:moveTo>
                  <a:cubicBezTo>
                    <a:pt x="994" y="1"/>
                    <a:pt x="984" y="1"/>
                    <a:pt x="974" y="3"/>
                  </a:cubicBezTo>
                  <a:cubicBezTo>
                    <a:pt x="700" y="154"/>
                    <a:pt x="153" y="33"/>
                    <a:pt x="1" y="306"/>
                  </a:cubicBezTo>
                  <a:cubicBezTo>
                    <a:pt x="70" y="386"/>
                    <a:pt x="169" y="413"/>
                    <a:pt x="280" y="413"/>
                  </a:cubicBezTo>
                  <a:cubicBezTo>
                    <a:pt x="503" y="413"/>
                    <a:pt x="776" y="302"/>
                    <a:pt x="960" y="278"/>
                  </a:cubicBezTo>
                  <a:lnTo>
                    <a:pt x="960" y="278"/>
                  </a:lnTo>
                  <a:cubicBezTo>
                    <a:pt x="963" y="278"/>
                    <a:pt x="967" y="278"/>
                    <a:pt x="970" y="278"/>
                  </a:cubicBezTo>
                  <a:cubicBezTo>
                    <a:pt x="1152" y="278"/>
                    <a:pt x="1202" y="1"/>
                    <a:pt x="10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9" name="Google Shape;1159;p17"/>
          <p:cNvSpPr/>
          <p:nvPr/>
        </p:nvSpPr>
        <p:spPr>
          <a:xfrm flipH="1">
            <a:off x="8479483" y="5709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7"/>
          <p:cNvSpPr/>
          <p:nvPr/>
        </p:nvSpPr>
        <p:spPr>
          <a:xfrm flipH="1">
            <a:off x="8201096" y="3580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17"/>
          <p:cNvSpPr/>
          <p:nvPr/>
        </p:nvSpPr>
        <p:spPr>
          <a:xfrm flipH="1">
            <a:off x="8929183" y="23299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2" name="Google Shape;1162;p17"/>
          <p:cNvSpPr/>
          <p:nvPr/>
        </p:nvSpPr>
        <p:spPr>
          <a:xfrm flipH="1">
            <a:off x="-226980" y="13654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7"/>
          <p:cNvSpPr/>
          <p:nvPr/>
        </p:nvSpPr>
        <p:spPr>
          <a:xfrm flipH="1">
            <a:off x="501120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17"/>
          <p:cNvGrpSpPr/>
          <p:nvPr/>
        </p:nvGrpSpPr>
        <p:grpSpPr>
          <a:xfrm>
            <a:off x="-1294168" y="-72069"/>
            <a:ext cx="3333608" cy="723567"/>
            <a:chOff x="238125" y="2064550"/>
            <a:chExt cx="7139875" cy="1549725"/>
          </a:xfrm>
        </p:grpSpPr>
        <p:sp>
          <p:nvSpPr>
            <p:cNvPr id="1165" name="Google Shape;1165;p17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7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7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7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7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7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7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7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7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7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7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7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7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7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7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7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7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7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7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7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7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7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7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7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17"/>
          <p:cNvSpPr/>
          <p:nvPr/>
        </p:nvSpPr>
        <p:spPr>
          <a:xfrm>
            <a:off x="8702363" y="325606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17"/>
          <p:cNvSpPr/>
          <p:nvPr/>
        </p:nvSpPr>
        <p:spPr>
          <a:xfrm>
            <a:off x="4073600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17"/>
          <p:cNvSpPr/>
          <p:nvPr/>
        </p:nvSpPr>
        <p:spPr>
          <a:xfrm>
            <a:off x="4620681" y="47055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17"/>
          <p:cNvSpPr/>
          <p:nvPr/>
        </p:nvSpPr>
        <p:spPr>
          <a:xfrm>
            <a:off x="7807431" y="47502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17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">
  <p:cSld name="BLANK_1_1_1_1_1_2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23"/>
          <p:cNvGrpSpPr/>
          <p:nvPr/>
        </p:nvGrpSpPr>
        <p:grpSpPr>
          <a:xfrm flipH="1">
            <a:off x="8378731" y="4037324"/>
            <a:ext cx="987816" cy="1124202"/>
            <a:chOff x="4058100" y="726350"/>
            <a:chExt cx="1120100" cy="1274750"/>
          </a:xfrm>
        </p:grpSpPr>
        <p:sp>
          <p:nvSpPr>
            <p:cNvPr id="1486" name="Google Shape;1486;p23"/>
            <p:cNvSpPr/>
            <p:nvPr/>
          </p:nvSpPr>
          <p:spPr>
            <a:xfrm>
              <a:off x="4166000" y="1538300"/>
              <a:ext cx="1012200" cy="462800"/>
            </a:xfrm>
            <a:custGeom>
              <a:avLst/>
              <a:gdLst/>
              <a:ahLst/>
              <a:cxnLst/>
              <a:rect l="l" t="t" r="r" b="b"/>
              <a:pathLst>
                <a:path w="40488" h="18512" extrusionOk="0">
                  <a:moveTo>
                    <a:pt x="0" y="1"/>
                  </a:moveTo>
                  <a:lnTo>
                    <a:pt x="1885" y="8299"/>
                  </a:lnTo>
                  <a:lnTo>
                    <a:pt x="1976" y="8724"/>
                  </a:lnTo>
                  <a:lnTo>
                    <a:pt x="2523" y="11186"/>
                  </a:lnTo>
                  <a:cubicBezTo>
                    <a:pt x="2675" y="11794"/>
                    <a:pt x="2858" y="12372"/>
                    <a:pt x="3131" y="12949"/>
                  </a:cubicBezTo>
                  <a:cubicBezTo>
                    <a:pt x="3192" y="13101"/>
                    <a:pt x="3253" y="13253"/>
                    <a:pt x="3344" y="13405"/>
                  </a:cubicBezTo>
                  <a:cubicBezTo>
                    <a:pt x="4317" y="15290"/>
                    <a:pt x="5867" y="16779"/>
                    <a:pt x="7782" y="17661"/>
                  </a:cubicBezTo>
                  <a:cubicBezTo>
                    <a:pt x="7934" y="17721"/>
                    <a:pt x="8116" y="17813"/>
                    <a:pt x="8298" y="17873"/>
                  </a:cubicBezTo>
                  <a:cubicBezTo>
                    <a:pt x="9362" y="18299"/>
                    <a:pt x="10517" y="18512"/>
                    <a:pt x="11733" y="18512"/>
                  </a:cubicBezTo>
                  <a:lnTo>
                    <a:pt x="28876" y="18512"/>
                  </a:lnTo>
                  <a:cubicBezTo>
                    <a:pt x="30062" y="18512"/>
                    <a:pt x="31217" y="18299"/>
                    <a:pt x="32281" y="17873"/>
                  </a:cubicBezTo>
                  <a:cubicBezTo>
                    <a:pt x="32463" y="17813"/>
                    <a:pt x="32645" y="17752"/>
                    <a:pt x="32828" y="17661"/>
                  </a:cubicBezTo>
                  <a:cubicBezTo>
                    <a:pt x="34165" y="17053"/>
                    <a:pt x="35320" y="16110"/>
                    <a:pt x="36232" y="14986"/>
                  </a:cubicBezTo>
                  <a:cubicBezTo>
                    <a:pt x="36354" y="14834"/>
                    <a:pt x="36475" y="14682"/>
                    <a:pt x="36566" y="14530"/>
                  </a:cubicBezTo>
                  <a:cubicBezTo>
                    <a:pt x="37296" y="13527"/>
                    <a:pt x="37813" y="12372"/>
                    <a:pt x="38086" y="11095"/>
                  </a:cubicBezTo>
                  <a:lnTo>
                    <a:pt x="38360" y="9910"/>
                  </a:lnTo>
                  <a:lnTo>
                    <a:pt x="38421" y="9515"/>
                  </a:lnTo>
                  <a:lnTo>
                    <a:pt x="404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3"/>
            <p:cNvSpPr/>
            <p:nvPr/>
          </p:nvSpPr>
          <p:spPr>
            <a:xfrm>
              <a:off x="4213100" y="1538300"/>
              <a:ext cx="913425" cy="462800"/>
            </a:xfrm>
            <a:custGeom>
              <a:avLst/>
              <a:gdLst/>
              <a:ahLst/>
              <a:cxnLst/>
              <a:rect l="l" t="t" r="r" b="b"/>
              <a:pathLst>
                <a:path w="36537" h="18512" extrusionOk="0">
                  <a:moveTo>
                    <a:pt x="3709" y="9545"/>
                  </a:moveTo>
                  <a:lnTo>
                    <a:pt x="3709" y="9545"/>
                  </a:lnTo>
                  <a:cubicBezTo>
                    <a:pt x="4378" y="9667"/>
                    <a:pt x="5047" y="9819"/>
                    <a:pt x="5685" y="9940"/>
                  </a:cubicBezTo>
                  <a:cubicBezTo>
                    <a:pt x="7114" y="10183"/>
                    <a:pt x="8542" y="10396"/>
                    <a:pt x="9971" y="10578"/>
                  </a:cubicBezTo>
                  <a:cubicBezTo>
                    <a:pt x="10244" y="12129"/>
                    <a:pt x="10579" y="13618"/>
                    <a:pt x="10974" y="15138"/>
                  </a:cubicBezTo>
                  <a:cubicBezTo>
                    <a:pt x="8907" y="14834"/>
                    <a:pt x="6870" y="14439"/>
                    <a:pt x="4864" y="13922"/>
                  </a:cubicBezTo>
                  <a:cubicBezTo>
                    <a:pt x="4682" y="13375"/>
                    <a:pt x="4499" y="12828"/>
                    <a:pt x="4348" y="12250"/>
                  </a:cubicBezTo>
                  <a:cubicBezTo>
                    <a:pt x="4104" y="11369"/>
                    <a:pt x="3892" y="10457"/>
                    <a:pt x="3709" y="9545"/>
                  </a:cubicBezTo>
                  <a:close/>
                  <a:moveTo>
                    <a:pt x="33041" y="10457"/>
                  </a:moveTo>
                  <a:lnTo>
                    <a:pt x="33041" y="10457"/>
                  </a:lnTo>
                  <a:cubicBezTo>
                    <a:pt x="32859" y="11186"/>
                    <a:pt x="32676" y="11916"/>
                    <a:pt x="32464" y="12645"/>
                  </a:cubicBezTo>
                  <a:cubicBezTo>
                    <a:pt x="32220" y="13466"/>
                    <a:pt x="31916" y="14287"/>
                    <a:pt x="31612" y="15077"/>
                  </a:cubicBezTo>
                  <a:cubicBezTo>
                    <a:pt x="31035" y="15168"/>
                    <a:pt x="30488" y="15259"/>
                    <a:pt x="29910" y="15320"/>
                  </a:cubicBezTo>
                  <a:cubicBezTo>
                    <a:pt x="28482" y="15503"/>
                    <a:pt x="27053" y="15655"/>
                    <a:pt x="25655" y="15746"/>
                  </a:cubicBezTo>
                  <a:cubicBezTo>
                    <a:pt x="26080" y="14226"/>
                    <a:pt x="26476" y="12676"/>
                    <a:pt x="26840" y="11095"/>
                  </a:cubicBezTo>
                  <a:cubicBezTo>
                    <a:pt x="28907" y="10974"/>
                    <a:pt x="30974" y="10761"/>
                    <a:pt x="33041" y="10457"/>
                  </a:cubicBezTo>
                  <a:close/>
                  <a:moveTo>
                    <a:pt x="10335" y="10639"/>
                  </a:moveTo>
                  <a:lnTo>
                    <a:pt x="10335" y="10639"/>
                  </a:lnTo>
                  <a:cubicBezTo>
                    <a:pt x="13010" y="10974"/>
                    <a:pt x="15685" y="11186"/>
                    <a:pt x="18390" y="11278"/>
                  </a:cubicBezTo>
                  <a:cubicBezTo>
                    <a:pt x="18390" y="11946"/>
                    <a:pt x="18390" y="12645"/>
                    <a:pt x="18390" y="13314"/>
                  </a:cubicBezTo>
                  <a:cubicBezTo>
                    <a:pt x="18421" y="14165"/>
                    <a:pt x="18451" y="15016"/>
                    <a:pt x="18482" y="15837"/>
                  </a:cubicBezTo>
                  <a:cubicBezTo>
                    <a:pt x="17083" y="15776"/>
                    <a:pt x="15716" y="15685"/>
                    <a:pt x="14348" y="15563"/>
                  </a:cubicBezTo>
                  <a:cubicBezTo>
                    <a:pt x="13345" y="15472"/>
                    <a:pt x="12372" y="15351"/>
                    <a:pt x="11369" y="15199"/>
                  </a:cubicBezTo>
                  <a:cubicBezTo>
                    <a:pt x="11156" y="14408"/>
                    <a:pt x="10974" y="13618"/>
                    <a:pt x="10791" y="12797"/>
                  </a:cubicBezTo>
                  <a:cubicBezTo>
                    <a:pt x="10609" y="12068"/>
                    <a:pt x="10487" y="11369"/>
                    <a:pt x="10335" y="10639"/>
                  </a:cubicBezTo>
                  <a:close/>
                  <a:moveTo>
                    <a:pt x="26445" y="11126"/>
                  </a:moveTo>
                  <a:cubicBezTo>
                    <a:pt x="26324" y="11764"/>
                    <a:pt x="26172" y="12372"/>
                    <a:pt x="26020" y="13010"/>
                  </a:cubicBezTo>
                  <a:cubicBezTo>
                    <a:pt x="25776" y="13922"/>
                    <a:pt x="25503" y="14834"/>
                    <a:pt x="25260" y="15776"/>
                  </a:cubicBezTo>
                  <a:cubicBezTo>
                    <a:pt x="23971" y="15850"/>
                    <a:pt x="22672" y="15890"/>
                    <a:pt x="21375" y="15890"/>
                  </a:cubicBezTo>
                  <a:cubicBezTo>
                    <a:pt x="20530" y="15890"/>
                    <a:pt x="19686" y="15873"/>
                    <a:pt x="18846" y="15837"/>
                  </a:cubicBezTo>
                  <a:cubicBezTo>
                    <a:pt x="18785" y="14317"/>
                    <a:pt x="18755" y="12797"/>
                    <a:pt x="18755" y="11278"/>
                  </a:cubicBezTo>
                  <a:lnTo>
                    <a:pt x="18755" y="11278"/>
                  </a:lnTo>
                  <a:cubicBezTo>
                    <a:pt x="19393" y="11293"/>
                    <a:pt x="20039" y="11300"/>
                    <a:pt x="20685" y="11300"/>
                  </a:cubicBezTo>
                  <a:cubicBezTo>
                    <a:pt x="21331" y="11300"/>
                    <a:pt x="21977" y="11293"/>
                    <a:pt x="22615" y="11278"/>
                  </a:cubicBezTo>
                  <a:cubicBezTo>
                    <a:pt x="23892" y="11278"/>
                    <a:pt x="25169" y="11217"/>
                    <a:pt x="26445" y="11126"/>
                  </a:cubicBezTo>
                  <a:close/>
                  <a:moveTo>
                    <a:pt x="2797" y="1"/>
                  </a:moveTo>
                  <a:cubicBezTo>
                    <a:pt x="2615" y="2524"/>
                    <a:pt x="2676" y="5046"/>
                    <a:pt x="3010" y="7569"/>
                  </a:cubicBezTo>
                  <a:cubicBezTo>
                    <a:pt x="3071" y="8056"/>
                    <a:pt x="3162" y="8572"/>
                    <a:pt x="3253" y="9059"/>
                  </a:cubicBezTo>
                  <a:cubicBezTo>
                    <a:pt x="2159" y="8816"/>
                    <a:pt x="1095" y="8572"/>
                    <a:pt x="1" y="8299"/>
                  </a:cubicBezTo>
                  <a:lnTo>
                    <a:pt x="1" y="8299"/>
                  </a:lnTo>
                  <a:lnTo>
                    <a:pt x="92" y="8724"/>
                  </a:lnTo>
                  <a:cubicBezTo>
                    <a:pt x="1156" y="8998"/>
                    <a:pt x="2250" y="9241"/>
                    <a:pt x="3314" y="9454"/>
                  </a:cubicBezTo>
                  <a:cubicBezTo>
                    <a:pt x="3618" y="10943"/>
                    <a:pt x="3983" y="12402"/>
                    <a:pt x="4439" y="13831"/>
                  </a:cubicBezTo>
                  <a:cubicBezTo>
                    <a:pt x="3344" y="13557"/>
                    <a:pt x="2281" y="13253"/>
                    <a:pt x="1247" y="12949"/>
                  </a:cubicBezTo>
                  <a:lnTo>
                    <a:pt x="1247" y="12949"/>
                  </a:lnTo>
                  <a:cubicBezTo>
                    <a:pt x="1308" y="13101"/>
                    <a:pt x="1369" y="13253"/>
                    <a:pt x="1460" y="13405"/>
                  </a:cubicBezTo>
                  <a:cubicBezTo>
                    <a:pt x="2493" y="13709"/>
                    <a:pt x="3527" y="13983"/>
                    <a:pt x="4560" y="14256"/>
                  </a:cubicBezTo>
                  <a:cubicBezTo>
                    <a:pt x="4743" y="14834"/>
                    <a:pt x="4955" y="15411"/>
                    <a:pt x="5199" y="15989"/>
                  </a:cubicBezTo>
                  <a:cubicBezTo>
                    <a:pt x="5411" y="16536"/>
                    <a:pt x="5655" y="17113"/>
                    <a:pt x="5898" y="17661"/>
                  </a:cubicBezTo>
                  <a:cubicBezTo>
                    <a:pt x="6050" y="17721"/>
                    <a:pt x="6232" y="17813"/>
                    <a:pt x="6414" y="17873"/>
                  </a:cubicBezTo>
                  <a:cubicBezTo>
                    <a:pt x="5867" y="16718"/>
                    <a:pt x="5411" y="15563"/>
                    <a:pt x="4986" y="14347"/>
                  </a:cubicBezTo>
                  <a:lnTo>
                    <a:pt x="4986" y="14347"/>
                  </a:lnTo>
                  <a:cubicBezTo>
                    <a:pt x="5807" y="14560"/>
                    <a:pt x="6627" y="14743"/>
                    <a:pt x="7478" y="14895"/>
                  </a:cubicBezTo>
                  <a:cubicBezTo>
                    <a:pt x="8664" y="15138"/>
                    <a:pt x="9880" y="15351"/>
                    <a:pt x="11095" y="15533"/>
                  </a:cubicBezTo>
                  <a:cubicBezTo>
                    <a:pt x="11187" y="15898"/>
                    <a:pt x="11247" y="16232"/>
                    <a:pt x="11369" y="16597"/>
                  </a:cubicBezTo>
                  <a:cubicBezTo>
                    <a:pt x="11551" y="17235"/>
                    <a:pt x="11734" y="17873"/>
                    <a:pt x="11946" y="18512"/>
                  </a:cubicBezTo>
                  <a:lnTo>
                    <a:pt x="12342" y="18512"/>
                  </a:lnTo>
                  <a:cubicBezTo>
                    <a:pt x="12038" y="17539"/>
                    <a:pt x="11764" y="16566"/>
                    <a:pt x="11491" y="15594"/>
                  </a:cubicBezTo>
                  <a:lnTo>
                    <a:pt x="11491" y="15594"/>
                  </a:lnTo>
                  <a:cubicBezTo>
                    <a:pt x="13801" y="15928"/>
                    <a:pt x="16141" y="16110"/>
                    <a:pt x="18512" y="16202"/>
                  </a:cubicBezTo>
                  <a:cubicBezTo>
                    <a:pt x="18542" y="16992"/>
                    <a:pt x="18573" y="17752"/>
                    <a:pt x="18633" y="18512"/>
                  </a:cubicBezTo>
                  <a:lnTo>
                    <a:pt x="18998" y="18512"/>
                  </a:lnTo>
                  <a:cubicBezTo>
                    <a:pt x="18998" y="18147"/>
                    <a:pt x="18968" y="17782"/>
                    <a:pt x="18937" y="17417"/>
                  </a:cubicBezTo>
                  <a:cubicBezTo>
                    <a:pt x="18907" y="17022"/>
                    <a:pt x="18907" y="16627"/>
                    <a:pt x="18877" y="16232"/>
                  </a:cubicBezTo>
                  <a:lnTo>
                    <a:pt x="18877" y="16232"/>
                  </a:lnTo>
                  <a:cubicBezTo>
                    <a:pt x="19684" y="16250"/>
                    <a:pt x="20501" y="16267"/>
                    <a:pt x="21317" y="16267"/>
                  </a:cubicBezTo>
                  <a:cubicBezTo>
                    <a:pt x="21914" y="16267"/>
                    <a:pt x="22511" y="16258"/>
                    <a:pt x="23102" y="16232"/>
                  </a:cubicBezTo>
                  <a:cubicBezTo>
                    <a:pt x="23801" y="16232"/>
                    <a:pt x="24469" y="16202"/>
                    <a:pt x="25138" y="16141"/>
                  </a:cubicBezTo>
                  <a:lnTo>
                    <a:pt x="25138" y="16141"/>
                  </a:lnTo>
                  <a:cubicBezTo>
                    <a:pt x="24895" y="16931"/>
                    <a:pt x="24621" y="17752"/>
                    <a:pt x="24348" y="18512"/>
                  </a:cubicBezTo>
                  <a:lnTo>
                    <a:pt x="24743" y="18512"/>
                  </a:lnTo>
                  <a:cubicBezTo>
                    <a:pt x="24956" y="17934"/>
                    <a:pt x="25138" y="17357"/>
                    <a:pt x="25351" y="16779"/>
                  </a:cubicBezTo>
                  <a:cubicBezTo>
                    <a:pt x="25412" y="16566"/>
                    <a:pt x="25473" y="16354"/>
                    <a:pt x="25533" y="16110"/>
                  </a:cubicBezTo>
                  <a:cubicBezTo>
                    <a:pt x="27509" y="15989"/>
                    <a:pt x="29485" y="15776"/>
                    <a:pt x="31460" y="15472"/>
                  </a:cubicBezTo>
                  <a:lnTo>
                    <a:pt x="31460" y="15472"/>
                  </a:lnTo>
                  <a:cubicBezTo>
                    <a:pt x="31157" y="16293"/>
                    <a:pt x="30792" y="17083"/>
                    <a:pt x="30427" y="17873"/>
                  </a:cubicBezTo>
                  <a:cubicBezTo>
                    <a:pt x="30579" y="17813"/>
                    <a:pt x="30761" y="17752"/>
                    <a:pt x="30944" y="17661"/>
                  </a:cubicBezTo>
                  <a:cubicBezTo>
                    <a:pt x="31126" y="17235"/>
                    <a:pt x="31339" y="16779"/>
                    <a:pt x="31521" y="16354"/>
                  </a:cubicBezTo>
                  <a:cubicBezTo>
                    <a:pt x="31643" y="16019"/>
                    <a:pt x="31764" y="15715"/>
                    <a:pt x="31886" y="15411"/>
                  </a:cubicBezTo>
                  <a:cubicBezTo>
                    <a:pt x="32737" y="15290"/>
                    <a:pt x="33527" y="15138"/>
                    <a:pt x="34348" y="14986"/>
                  </a:cubicBezTo>
                  <a:cubicBezTo>
                    <a:pt x="34470" y="14834"/>
                    <a:pt x="34591" y="14682"/>
                    <a:pt x="34682" y="14530"/>
                  </a:cubicBezTo>
                  <a:lnTo>
                    <a:pt x="34682" y="14530"/>
                  </a:lnTo>
                  <a:cubicBezTo>
                    <a:pt x="33801" y="14712"/>
                    <a:pt x="32919" y="14864"/>
                    <a:pt x="32038" y="15016"/>
                  </a:cubicBezTo>
                  <a:cubicBezTo>
                    <a:pt x="32616" y="13496"/>
                    <a:pt x="33071" y="11977"/>
                    <a:pt x="33436" y="10396"/>
                  </a:cubicBezTo>
                  <a:cubicBezTo>
                    <a:pt x="34439" y="10244"/>
                    <a:pt x="35442" y="10092"/>
                    <a:pt x="36476" y="9910"/>
                  </a:cubicBezTo>
                  <a:lnTo>
                    <a:pt x="36537" y="9515"/>
                  </a:lnTo>
                  <a:lnTo>
                    <a:pt x="36537" y="9515"/>
                  </a:lnTo>
                  <a:cubicBezTo>
                    <a:pt x="35534" y="9697"/>
                    <a:pt x="34530" y="9849"/>
                    <a:pt x="33527" y="10001"/>
                  </a:cubicBezTo>
                  <a:cubicBezTo>
                    <a:pt x="33679" y="9332"/>
                    <a:pt x="33801" y="8664"/>
                    <a:pt x="33923" y="7964"/>
                  </a:cubicBezTo>
                  <a:cubicBezTo>
                    <a:pt x="34348" y="5350"/>
                    <a:pt x="34470" y="2676"/>
                    <a:pt x="34287" y="1"/>
                  </a:cubicBezTo>
                  <a:lnTo>
                    <a:pt x="33923" y="1"/>
                  </a:lnTo>
                  <a:cubicBezTo>
                    <a:pt x="34014" y="1369"/>
                    <a:pt x="34014" y="2767"/>
                    <a:pt x="33953" y="4135"/>
                  </a:cubicBezTo>
                  <a:cubicBezTo>
                    <a:pt x="33831" y="6141"/>
                    <a:pt x="33558" y="8116"/>
                    <a:pt x="33132" y="10062"/>
                  </a:cubicBezTo>
                  <a:cubicBezTo>
                    <a:pt x="32068" y="10214"/>
                    <a:pt x="31005" y="10366"/>
                    <a:pt x="29941" y="10457"/>
                  </a:cubicBezTo>
                  <a:cubicBezTo>
                    <a:pt x="28938" y="10578"/>
                    <a:pt x="27935" y="10670"/>
                    <a:pt x="26901" y="10730"/>
                  </a:cubicBezTo>
                  <a:cubicBezTo>
                    <a:pt x="27114" y="9849"/>
                    <a:pt x="27266" y="8998"/>
                    <a:pt x="27418" y="8116"/>
                  </a:cubicBezTo>
                  <a:cubicBezTo>
                    <a:pt x="27904" y="5442"/>
                    <a:pt x="28178" y="2706"/>
                    <a:pt x="28299" y="1"/>
                  </a:cubicBezTo>
                  <a:lnTo>
                    <a:pt x="27935" y="1"/>
                  </a:lnTo>
                  <a:cubicBezTo>
                    <a:pt x="27874" y="1429"/>
                    <a:pt x="27752" y="2828"/>
                    <a:pt x="27600" y="4256"/>
                  </a:cubicBezTo>
                  <a:cubicBezTo>
                    <a:pt x="27357" y="6445"/>
                    <a:pt x="26992" y="8603"/>
                    <a:pt x="26536" y="10761"/>
                  </a:cubicBezTo>
                  <a:cubicBezTo>
                    <a:pt x="24781" y="10864"/>
                    <a:pt x="23011" y="10925"/>
                    <a:pt x="21247" y="10925"/>
                  </a:cubicBezTo>
                  <a:cubicBezTo>
                    <a:pt x="20415" y="10925"/>
                    <a:pt x="19583" y="10912"/>
                    <a:pt x="18755" y="10882"/>
                  </a:cubicBezTo>
                  <a:cubicBezTo>
                    <a:pt x="18755" y="9971"/>
                    <a:pt x="18785" y="9028"/>
                    <a:pt x="18816" y="8086"/>
                  </a:cubicBezTo>
                  <a:cubicBezTo>
                    <a:pt x="18907" y="5381"/>
                    <a:pt x="19120" y="2676"/>
                    <a:pt x="19424" y="1"/>
                  </a:cubicBezTo>
                  <a:lnTo>
                    <a:pt x="19059" y="1"/>
                  </a:lnTo>
                  <a:cubicBezTo>
                    <a:pt x="18877" y="1338"/>
                    <a:pt x="18755" y="2645"/>
                    <a:pt x="18664" y="3983"/>
                  </a:cubicBezTo>
                  <a:cubicBezTo>
                    <a:pt x="18482" y="6293"/>
                    <a:pt x="18390" y="8572"/>
                    <a:pt x="18390" y="10882"/>
                  </a:cubicBezTo>
                  <a:cubicBezTo>
                    <a:pt x="16627" y="10822"/>
                    <a:pt x="14864" y="10730"/>
                    <a:pt x="13101" y="10578"/>
                  </a:cubicBezTo>
                  <a:cubicBezTo>
                    <a:pt x="12159" y="10487"/>
                    <a:pt x="11217" y="10366"/>
                    <a:pt x="10275" y="10244"/>
                  </a:cubicBezTo>
                  <a:cubicBezTo>
                    <a:pt x="9910" y="8177"/>
                    <a:pt x="9606" y="6110"/>
                    <a:pt x="9424" y="4013"/>
                  </a:cubicBezTo>
                  <a:cubicBezTo>
                    <a:pt x="9332" y="2676"/>
                    <a:pt x="9241" y="1338"/>
                    <a:pt x="9211" y="1"/>
                  </a:cubicBezTo>
                  <a:lnTo>
                    <a:pt x="8846" y="1"/>
                  </a:lnTo>
                  <a:cubicBezTo>
                    <a:pt x="8907" y="2645"/>
                    <a:pt x="9120" y="5259"/>
                    <a:pt x="9515" y="7873"/>
                  </a:cubicBezTo>
                  <a:cubicBezTo>
                    <a:pt x="9606" y="8664"/>
                    <a:pt x="9758" y="9423"/>
                    <a:pt x="9880" y="10183"/>
                  </a:cubicBezTo>
                  <a:cubicBezTo>
                    <a:pt x="7782" y="9910"/>
                    <a:pt x="5715" y="9575"/>
                    <a:pt x="3648" y="9150"/>
                  </a:cubicBezTo>
                  <a:cubicBezTo>
                    <a:pt x="3314" y="7357"/>
                    <a:pt x="3132" y="5533"/>
                    <a:pt x="3101" y="3739"/>
                  </a:cubicBezTo>
                  <a:cubicBezTo>
                    <a:pt x="3040" y="2493"/>
                    <a:pt x="3101" y="1247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3"/>
            <p:cNvSpPr/>
            <p:nvPr/>
          </p:nvSpPr>
          <p:spPr>
            <a:xfrm>
              <a:off x="4166000" y="1538300"/>
              <a:ext cx="1012200" cy="231050"/>
            </a:xfrm>
            <a:custGeom>
              <a:avLst/>
              <a:gdLst/>
              <a:ahLst/>
              <a:cxnLst/>
              <a:rect l="l" t="t" r="r" b="b"/>
              <a:pathLst>
                <a:path w="40488" h="9242" extrusionOk="0">
                  <a:moveTo>
                    <a:pt x="0" y="1"/>
                  </a:moveTo>
                  <a:lnTo>
                    <a:pt x="0" y="6019"/>
                  </a:lnTo>
                  <a:cubicBezTo>
                    <a:pt x="0" y="7812"/>
                    <a:pt x="9058" y="9241"/>
                    <a:pt x="20244" y="9241"/>
                  </a:cubicBezTo>
                  <a:cubicBezTo>
                    <a:pt x="31430" y="9241"/>
                    <a:pt x="40487" y="7812"/>
                    <a:pt x="40487" y="6019"/>
                  </a:cubicBezTo>
                  <a:lnTo>
                    <a:pt x="40487" y="1"/>
                  </a:lnTo>
                  <a:cubicBezTo>
                    <a:pt x="40487" y="1764"/>
                    <a:pt x="31430" y="3223"/>
                    <a:pt x="20244" y="3223"/>
                  </a:cubicBezTo>
                  <a:cubicBezTo>
                    <a:pt x="9058" y="3223"/>
                    <a:pt x="0" y="176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3"/>
            <p:cNvSpPr/>
            <p:nvPr/>
          </p:nvSpPr>
          <p:spPr>
            <a:xfrm>
              <a:off x="4166000" y="1457750"/>
              <a:ext cx="1012200" cy="161125"/>
            </a:xfrm>
            <a:custGeom>
              <a:avLst/>
              <a:gdLst/>
              <a:ahLst/>
              <a:cxnLst/>
              <a:rect l="l" t="t" r="r" b="b"/>
              <a:pathLst>
                <a:path w="40488" h="6445" extrusionOk="0">
                  <a:moveTo>
                    <a:pt x="20244" y="1"/>
                  </a:moveTo>
                  <a:cubicBezTo>
                    <a:pt x="18755" y="1"/>
                    <a:pt x="17296" y="31"/>
                    <a:pt x="15867" y="62"/>
                  </a:cubicBezTo>
                  <a:cubicBezTo>
                    <a:pt x="15533" y="92"/>
                    <a:pt x="15168" y="92"/>
                    <a:pt x="14833" y="122"/>
                  </a:cubicBezTo>
                  <a:cubicBezTo>
                    <a:pt x="14256" y="153"/>
                    <a:pt x="13678" y="183"/>
                    <a:pt x="13131" y="214"/>
                  </a:cubicBezTo>
                  <a:cubicBezTo>
                    <a:pt x="5441" y="670"/>
                    <a:pt x="0" y="1825"/>
                    <a:pt x="0" y="3223"/>
                  </a:cubicBezTo>
                  <a:cubicBezTo>
                    <a:pt x="0" y="4773"/>
                    <a:pt x="6991" y="6080"/>
                    <a:pt x="16262" y="6384"/>
                  </a:cubicBezTo>
                  <a:cubicBezTo>
                    <a:pt x="17539" y="6414"/>
                    <a:pt x="18876" y="6445"/>
                    <a:pt x="20244" y="6445"/>
                  </a:cubicBezTo>
                  <a:cubicBezTo>
                    <a:pt x="21703" y="6445"/>
                    <a:pt x="23162" y="6414"/>
                    <a:pt x="24530" y="6384"/>
                  </a:cubicBezTo>
                  <a:cubicBezTo>
                    <a:pt x="33648" y="6050"/>
                    <a:pt x="40487" y="4773"/>
                    <a:pt x="40487" y="3223"/>
                  </a:cubicBezTo>
                  <a:cubicBezTo>
                    <a:pt x="40487" y="1977"/>
                    <a:pt x="36141" y="913"/>
                    <a:pt x="29758" y="366"/>
                  </a:cubicBezTo>
                  <a:cubicBezTo>
                    <a:pt x="26931" y="122"/>
                    <a:pt x="23679" y="1"/>
                    <a:pt x="20244" y="1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3"/>
            <p:cNvSpPr/>
            <p:nvPr/>
          </p:nvSpPr>
          <p:spPr>
            <a:xfrm>
              <a:off x="4058100" y="738650"/>
              <a:ext cx="489400" cy="422875"/>
            </a:xfrm>
            <a:custGeom>
              <a:avLst/>
              <a:gdLst/>
              <a:ahLst/>
              <a:cxnLst/>
              <a:rect l="l" t="t" r="r" b="b"/>
              <a:pathLst>
                <a:path w="19576" h="16915" extrusionOk="0">
                  <a:moveTo>
                    <a:pt x="8626" y="1"/>
                  </a:moveTo>
                  <a:cubicBezTo>
                    <a:pt x="8130" y="1"/>
                    <a:pt x="7634" y="43"/>
                    <a:pt x="7143" y="132"/>
                  </a:cubicBezTo>
                  <a:cubicBezTo>
                    <a:pt x="2401" y="1226"/>
                    <a:pt x="0" y="7549"/>
                    <a:pt x="2614" y="11591"/>
                  </a:cubicBezTo>
                  <a:cubicBezTo>
                    <a:pt x="3952" y="13689"/>
                    <a:pt x="6383" y="14449"/>
                    <a:pt x="8572" y="15239"/>
                  </a:cubicBezTo>
                  <a:cubicBezTo>
                    <a:pt x="10979" y="16312"/>
                    <a:pt x="13581" y="16915"/>
                    <a:pt x="16191" y="16915"/>
                  </a:cubicBezTo>
                  <a:cubicBezTo>
                    <a:pt x="16316" y="16915"/>
                    <a:pt x="16441" y="16913"/>
                    <a:pt x="16566" y="16911"/>
                  </a:cubicBezTo>
                  <a:cubicBezTo>
                    <a:pt x="17539" y="16911"/>
                    <a:pt x="18602" y="16607"/>
                    <a:pt x="19119" y="15725"/>
                  </a:cubicBezTo>
                  <a:cubicBezTo>
                    <a:pt x="19362" y="15360"/>
                    <a:pt x="19575" y="14631"/>
                    <a:pt x="19210" y="14297"/>
                  </a:cubicBezTo>
                  <a:cubicBezTo>
                    <a:pt x="19271" y="11318"/>
                    <a:pt x="19149" y="8187"/>
                    <a:pt x="17660" y="5543"/>
                  </a:cubicBezTo>
                  <a:cubicBezTo>
                    <a:pt x="17052" y="4144"/>
                    <a:pt x="16201" y="2837"/>
                    <a:pt x="14864" y="2078"/>
                  </a:cubicBezTo>
                  <a:cubicBezTo>
                    <a:pt x="13052" y="837"/>
                    <a:pt x="10835" y="1"/>
                    <a:pt x="862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3"/>
            <p:cNvSpPr/>
            <p:nvPr/>
          </p:nvSpPr>
          <p:spPr>
            <a:xfrm>
              <a:off x="4142450" y="944675"/>
              <a:ext cx="281175" cy="165850"/>
            </a:xfrm>
            <a:custGeom>
              <a:avLst/>
              <a:gdLst/>
              <a:ahLst/>
              <a:cxnLst/>
              <a:rect l="l" t="t" r="r" b="b"/>
              <a:pathLst>
                <a:path w="11247" h="6634" extrusionOk="0">
                  <a:moveTo>
                    <a:pt x="348" y="1"/>
                  </a:moveTo>
                  <a:cubicBezTo>
                    <a:pt x="250" y="1"/>
                    <a:pt x="178" y="80"/>
                    <a:pt x="152" y="159"/>
                  </a:cubicBezTo>
                  <a:cubicBezTo>
                    <a:pt x="0" y="1405"/>
                    <a:pt x="395" y="2773"/>
                    <a:pt x="1459" y="3533"/>
                  </a:cubicBezTo>
                  <a:cubicBezTo>
                    <a:pt x="4075" y="5246"/>
                    <a:pt x="7077" y="6603"/>
                    <a:pt x="10260" y="6603"/>
                  </a:cubicBezTo>
                  <a:cubicBezTo>
                    <a:pt x="10295" y="6603"/>
                    <a:pt x="10330" y="6603"/>
                    <a:pt x="10365" y="6603"/>
                  </a:cubicBezTo>
                  <a:cubicBezTo>
                    <a:pt x="10639" y="6572"/>
                    <a:pt x="11186" y="6633"/>
                    <a:pt x="11247" y="6299"/>
                  </a:cubicBezTo>
                  <a:cubicBezTo>
                    <a:pt x="11230" y="6215"/>
                    <a:pt x="11149" y="6168"/>
                    <a:pt x="11074" y="6168"/>
                  </a:cubicBezTo>
                  <a:cubicBezTo>
                    <a:pt x="11013" y="6168"/>
                    <a:pt x="10956" y="6200"/>
                    <a:pt x="10943" y="6268"/>
                  </a:cubicBezTo>
                  <a:cubicBezTo>
                    <a:pt x="10851" y="6299"/>
                    <a:pt x="10730" y="6299"/>
                    <a:pt x="10639" y="6329"/>
                  </a:cubicBezTo>
                  <a:lnTo>
                    <a:pt x="9970" y="6329"/>
                  </a:lnTo>
                  <a:cubicBezTo>
                    <a:pt x="8298" y="6147"/>
                    <a:pt x="6596" y="5752"/>
                    <a:pt x="5107" y="4992"/>
                  </a:cubicBezTo>
                  <a:lnTo>
                    <a:pt x="5137" y="4992"/>
                  </a:lnTo>
                  <a:cubicBezTo>
                    <a:pt x="3344" y="4019"/>
                    <a:pt x="669" y="3168"/>
                    <a:pt x="578" y="767"/>
                  </a:cubicBezTo>
                  <a:cubicBezTo>
                    <a:pt x="517" y="524"/>
                    <a:pt x="669" y="98"/>
                    <a:pt x="395" y="7"/>
                  </a:cubicBezTo>
                  <a:cubicBezTo>
                    <a:pt x="379" y="3"/>
                    <a:pt x="363" y="1"/>
                    <a:pt x="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3"/>
            <p:cNvSpPr/>
            <p:nvPr/>
          </p:nvSpPr>
          <p:spPr>
            <a:xfrm>
              <a:off x="4450950" y="791850"/>
              <a:ext cx="32300" cy="51125"/>
            </a:xfrm>
            <a:custGeom>
              <a:avLst/>
              <a:gdLst/>
              <a:ahLst/>
              <a:cxnLst/>
              <a:rect l="l" t="t" r="r" b="b"/>
              <a:pathLst>
                <a:path w="1292" h="2045" extrusionOk="0">
                  <a:moveTo>
                    <a:pt x="113" y="0"/>
                  </a:moveTo>
                  <a:cubicBezTo>
                    <a:pt x="78" y="0"/>
                    <a:pt x="40" y="40"/>
                    <a:pt x="1" y="132"/>
                  </a:cubicBezTo>
                  <a:cubicBezTo>
                    <a:pt x="142" y="443"/>
                    <a:pt x="126" y="2044"/>
                    <a:pt x="490" y="2044"/>
                  </a:cubicBezTo>
                  <a:cubicBezTo>
                    <a:pt x="517" y="2044"/>
                    <a:pt x="547" y="2035"/>
                    <a:pt x="578" y="2016"/>
                  </a:cubicBezTo>
                  <a:cubicBezTo>
                    <a:pt x="821" y="1712"/>
                    <a:pt x="913" y="1287"/>
                    <a:pt x="1125" y="953"/>
                  </a:cubicBezTo>
                  <a:cubicBezTo>
                    <a:pt x="1291" y="897"/>
                    <a:pt x="1231" y="641"/>
                    <a:pt x="1081" y="641"/>
                  </a:cubicBezTo>
                  <a:cubicBezTo>
                    <a:pt x="1066" y="641"/>
                    <a:pt x="1051" y="643"/>
                    <a:pt x="1034" y="649"/>
                  </a:cubicBezTo>
                  <a:cubicBezTo>
                    <a:pt x="913" y="679"/>
                    <a:pt x="852" y="770"/>
                    <a:pt x="821" y="861"/>
                  </a:cubicBezTo>
                  <a:cubicBezTo>
                    <a:pt x="700" y="1105"/>
                    <a:pt x="609" y="1348"/>
                    <a:pt x="518" y="1561"/>
                  </a:cubicBezTo>
                  <a:cubicBezTo>
                    <a:pt x="465" y="1404"/>
                    <a:pt x="324" y="0"/>
                    <a:pt x="1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3"/>
            <p:cNvSpPr/>
            <p:nvPr/>
          </p:nvSpPr>
          <p:spPr>
            <a:xfrm>
              <a:off x="4336975" y="728275"/>
              <a:ext cx="34975" cy="51775"/>
            </a:xfrm>
            <a:custGeom>
              <a:avLst/>
              <a:gdLst/>
              <a:ahLst/>
              <a:cxnLst/>
              <a:rect l="l" t="t" r="r" b="b"/>
              <a:pathLst>
                <a:path w="1399" h="2071" extrusionOk="0">
                  <a:moveTo>
                    <a:pt x="61" y="0"/>
                  </a:moveTo>
                  <a:cubicBezTo>
                    <a:pt x="31" y="30"/>
                    <a:pt x="0" y="91"/>
                    <a:pt x="0" y="122"/>
                  </a:cubicBezTo>
                  <a:cubicBezTo>
                    <a:pt x="122" y="486"/>
                    <a:pt x="213" y="821"/>
                    <a:pt x="335" y="1155"/>
                  </a:cubicBezTo>
                  <a:cubicBezTo>
                    <a:pt x="443" y="1372"/>
                    <a:pt x="479" y="2070"/>
                    <a:pt x="743" y="2070"/>
                  </a:cubicBezTo>
                  <a:cubicBezTo>
                    <a:pt x="776" y="2070"/>
                    <a:pt x="812" y="2060"/>
                    <a:pt x="852" y="2037"/>
                  </a:cubicBezTo>
                  <a:cubicBezTo>
                    <a:pt x="1064" y="1641"/>
                    <a:pt x="1125" y="1155"/>
                    <a:pt x="1277" y="730"/>
                  </a:cubicBezTo>
                  <a:cubicBezTo>
                    <a:pt x="1399" y="730"/>
                    <a:pt x="1399" y="608"/>
                    <a:pt x="1368" y="517"/>
                  </a:cubicBezTo>
                  <a:cubicBezTo>
                    <a:pt x="1334" y="463"/>
                    <a:pt x="1300" y="439"/>
                    <a:pt x="1268" y="439"/>
                  </a:cubicBezTo>
                  <a:cubicBezTo>
                    <a:pt x="1042" y="439"/>
                    <a:pt x="867" y="1573"/>
                    <a:pt x="760" y="1733"/>
                  </a:cubicBezTo>
                  <a:cubicBezTo>
                    <a:pt x="730" y="1702"/>
                    <a:pt x="730" y="1702"/>
                    <a:pt x="730" y="1672"/>
                  </a:cubicBezTo>
                  <a:cubicBezTo>
                    <a:pt x="578" y="1155"/>
                    <a:pt x="426" y="578"/>
                    <a:pt x="183" y="61"/>
                  </a:cubicBezTo>
                  <a:cubicBezTo>
                    <a:pt x="183" y="30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3"/>
            <p:cNvSpPr/>
            <p:nvPr/>
          </p:nvSpPr>
          <p:spPr>
            <a:xfrm>
              <a:off x="4214625" y="726350"/>
              <a:ext cx="49425" cy="39125"/>
            </a:xfrm>
            <a:custGeom>
              <a:avLst/>
              <a:gdLst/>
              <a:ahLst/>
              <a:cxnLst/>
              <a:rect l="l" t="t" r="r" b="b"/>
              <a:pathLst>
                <a:path w="1977" h="1565" extrusionOk="0">
                  <a:moveTo>
                    <a:pt x="1436" y="1"/>
                  </a:moveTo>
                  <a:cubicBezTo>
                    <a:pt x="1332" y="1"/>
                    <a:pt x="1222" y="122"/>
                    <a:pt x="1308" y="229"/>
                  </a:cubicBezTo>
                  <a:cubicBezTo>
                    <a:pt x="1429" y="563"/>
                    <a:pt x="1521" y="867"/>
                    <a:pt x="1612" y="1202"/>
                  </a:cubicBezTo>
                  <a:cubicBezTo>
                    <a:pt x="1125" y="867"/>
                    <a:pt x="669" y="563"/>
                    <a:pt x="183" y="259"/>
                  </a:cubicBezTo>
                  <a:cubicBezTo>
                    <a:pt x="165" y="251"/>
                    <a:pt x="147" y="247"/>
                    <a:pt x="130" y="247"/>
                  </a:cubicBezTo>
                  <a:cubicBezTo>
                    <a:pt x="89" y="247"/>
                    <a:pt x="53" y="268"/>
                    <a:pt x="31" y="290"/>
                  </a:cubicBezTo>
                  <a:cubicBezTo>
                    <a:pt x="1" y="351"/>
                    <a:pt x="1" y="411"/>
                    <a:pt x="62" y="442"/>
                  </a:cubicBezTo>
                  <a:cubicBezTo>
                    <a:pt x="396" y="685"/>
                    <a:pt x="761" y="928"/>
                    <a:pt x="1125" y="1202"/>
                  </a:cubicBezTo>
                  <a:cubicBezTo>
                    <a:pt x="1296" y="1275"/>
                    <a:pt x="1526" y="1565"/>
                    <a:pt x="1736" y="1565"/>
                  </a:cubicBezTo>
                  <a:cubicBezTo>
                    <a:pt x="1788" y="1565"/>
                    <a:pt x="1838" y="1547"/>
                    <a:pt x="1885" y="1506"/>
                  </a:cubicBezTo>
                  <a:cubicBezTo>
                    <a:pt x="1976" y="1050"/>
                    <a:pt x="1642" y="533"/>
                    <a:pt x="1551" y="77"/>
                  </a:cubicBezTo>
                  <a:cubicBezTo>
                    <a:pt x="1524" y="23"/>
                    <a:pt x="1480" y="1"/>
                    <a:pt x="1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3"/>
            <p:cNvSpPr/>
            <p:nvPr/>
          </p:nvSpPr>
          <p:spPr>
            <a:xfrm>
              <a:off x="4150050" y="766075"/>
              <a:ext cx="57775" cy="38300"/>
            </a:xfrm>
            <a:custGeom>
              <a:avLst/>
              <a:gdLst/>
              <a:ahLst/>
              <a:cxnLst/>
              <a:rect l="l" t="t" r="r" b="b"/>
              <a:pathLst>
                <a:path w="2311" h="1532" extrusionOk="0">
                  <a:moveTo>
                    <a:pt x="529" y="0"/>
                  </a:moveTo>
                  <a:cubicBezTo>
                    <a:pt x="379" y="0"/>
                    <a:pt x="407" y="253"/>
                    <a:pt x="555" y="253"/>
                  </a:cubicBezTo>
                  <a:cubicBezTo>
                    <a:pt x="562" y="253"/>
                    <a:pt x="570" y="252"/>
                    <a:pt x="578" y="251"/>
                  </a:cubicBezTo>
                  <a:cubicBezTo>
                    <a:pt x="912" y="555"/>
                    <a:pt x="1186" y="889"/>
                    <a:pt x="1459" y="1254"/>
                  </a:cubicBezTo>
                  <a:cubicBezTo>
                    <a:pt x="1003" y="1224"/>
                    <a:pt x="578" y="1133"/>
                    <a:pt x="152" y="1072"/>
                  </a:cubicBezTo>
                  <a:cubicBezTo>
                    <a:pt x="91" y="1072"/>
                    <a:pt x="30" y="1102"/>
                    <a:pt x="30" y="1163"/>
                  </a:cubicBezTo>
                  <a:cubicBezTo>
                    <a:pt x="0" y="1224"/>
                    <a:pt x="30" y="1284"/>
                    <a:pt x="91" y="1315"/>
                  </a:cubicBezTo>
                  <a:cubicBezTo>
                    <a:pt x="541" y="1371"/>
                    <a:pt x="990" y="1531"/>
                    <a:pt x="1439" y="1531"/>
                  </a:cubicBezTo>
                  <a:cubicBezTo>
                    <a:pt x="1476" y="1531"/>
                    <a:pt x="1513" y="1530"/>
                    <a:pt x="1550" y="1528"/>
                  </a:cubicBezTo>
                  <a:cubicBezTo>
                    <a:pt x="2310" y="1406"/>
                    <a:pt x="821" y="160"/>
                    <a:pt x="578" y="8"/>
                  </a:cubicBezTo>
                  <a:cubicBezTo>
                    <a:pt x="560" y="3"/>
                    <a:pt x="544" y="0"/>
                    <a:pt x="5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3"/>
            <p:cNvSpPr/>
            <p:nvPr/>
          </p:nvSpPr>
          <p:spPr>
            <a:xfrm>
              <a:off x="4086800" y="858675"/>
              <a:ext cx="54150" cy="33750"/>
            </a:xfrm>
            <a:custGeom>
              <a:avLst/>
              <a:gdLst/>
              <a:ahLst/>
              <a:cxnLst/>
              <a:rect l="l" t="t" r="r" b="b"/>
              <a:pathLst>
                <a:path w="2166" h="1350" extrusionOk="0">
                  <a:moveTo>
                    <a:pt x="469" y="0"/>
                  </a:moveTo>
                  <a:cubicBezTo>
                    <a:pt x="385" y="0"/>
                    <a:pt x="335" y="38"/>
                    <a:pt x="342" y="134"/>
                  </a:cubicBezTo>
                  <a:cubicBezTo>
                    <a:pt x="363" y="155"/>
                    <a:pt x="385" y="177"/>
                    <a:pt x="417" y="177"/>
                  </a:cubicBezTo>
                  <a:cubicBezTo>
                    <a:pt x="430" y="177"/>
                    <a:pt x="445" y="173"/>
                    <a:pt x="463" y="164"/>
                  </a:cubicBezTo>
                  <a:cubicBezTo>
                    <a:pt x="524" y="195"/>
                    <a:pt x="585" y="225"/>
                    <a:pt x="615" y="255"/>
                  </a:cubicBezTo>
                  <a:cubicBezTo>
                    <a:pt x="980" y="438"/>
                    <a:pt x="1314" y="620"/>
                    <a:pt x="1679" y="833"/>
                  </a:cubicBezTo>
                  <a:cubicBezTo>
                    <a:pt x="1672" y="832"/>
                    <a:pt x="1664" y="831"/>
                    <a:pt x="1654" y="831"/>
                  </a:cubicBezTo>
                  <a:cubicBezTo>
                    <a:pt x="1388" y="831"/>
                    <a:pt x="0" y="1203"/>
                    <a:pt x="615" y="1350"/>
                  </a:cubicBezTo>
                  <a:cubicBezTo>
                    <a:pt x="737" y="1319"/>
                    <a:pt x="828" y="1289"/>
                    <a:pt x="950" y="1228"/>
                  </a:cubicBezTo>
                  <a:cubicBezTo>
                    <a:pt x="1284" y="1076"/>
                    <a:pt x="1649" y="1167"/>
                    <a:pt x="1983" y="1015"/>
                  </a:cubicBezTo>
                  <a:cubicBezTo>
                    <a:pt x="2165" y="863"/>
                    <a:pt x="1953" y="681"/>
                    <a:pt x="1770" y="620"/>
                  </a:cubicBezTo>
                  <a:cubicBezTo>
                    <a:pt x="1602" y="548"/>
                    <a:pt x="787" y="0"/>
                    <a:pt x="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3"/>
            <p:cNvSpPr/>
            <p:nvPr/>
          </p:nvSpPr>
          <p:spPr>
            <a:xfrm>
              <a:off x="4093750" y="985200"/>
              <a:ext cx="42525" cy="42950"/>
            </a:xfrm>
            <a:custGeom>
              <a:avLst/>
              <a:gdLst/>
              <a:ahLst/>
              <a:cxnLst/>
              <a:rect l="l" t="t" r="r" b="b"/>
              <a:pathLst>
                <a:path w="1701" h="1718" extrusionOk="0">
                  <a:moveTo>
                    <a:pt x="1115" y="1"/>
                  </a:moveTo>
                  <a:cubicBezTo>
                    <a:pt x="915" y="1"/>
                    <a:pt x="590" y="92"/>
                    <a:pt x="94" y="301"/>
                  </a:cubicBezTo>
                  <a:cubicBezTo>
                    <a:pt x="1" y="394"/>
                    <a:pt x="104" y="523"/>
                    <a:pt x="199" y="523"/>
                  </a:cubicBezTo>
                  <a:cubicBezTo>
                    <a:pt x="227" y="523"/>
                    <a:pt x="255" y="511"/>
                    <a:pt x="276" y="483"/>
                  </a:cubicBezTo>
                  <a:cubicBezTo>
                    <a:pt x="550" y="392"/>
                    <a:pt x="823" y="362"/>
                    <a:pt x="1067" y="301"/>
                  </a:cubicBezTo>
                  <a:lnTo>
                    <a:pt x="1067" y="301"/>
                  </a:lnTo>
                  <a:cubicBezTo>
                    <a:pt x="1036" y="392"/>
                    <a:pt x="975" y="483"/>
                    <a:pt x="945" y="605"/>
                  </a:cubicBezTo>
                  <a:cubicBezTo>
                    <a:pt x="945" y="605"/>
                    <a:pt x="945" y="574"/>
                    <a:pt x="945" y="574"/>
                  </a:cubicBezTo>
                  <a:cubicBezTo>
                    <a:pt x="793" y="878"/>
                    <a:pt x="611" y="1213"/>
                    <a:pt x="459" y="1517"/>
                  </a:cubicBezTo>
                  <a:cubicBezTo>
                    <a:pt x="428" y="1577"/>
                    <a:pt x="459" y="1669"/>
                    <a:pt x="520" y="1699"/>
                  </a:cubicBezTo>
                  <a:cubicBezTo>
                    <a:pt x="542" y="1710"/>
                    <a:pt x="568" y="1717"/>
                    <a:pt x="596" y="1717"/>
                  </a:cubicBezTo>
                  <a:cubicBezTo>
                    <a:pt x="643" y="1717"/>
                    <a:pt x="694" y="1696"/>
                    <a:pt x="732" y="1638"/>
                  </a:cubicBezTo>
                  <a:cubicBezTo>
                    <a:pt x="1208" y="777"/>
                    <a:pt x="1701" y="1"/>
                    <a:pt x="11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3"/>
            <p:cNvSpPr/>
            <p:nvPr/>
          </p:nvSpPr>
          <p:spPr>
            <a:xfrm>
              <a:off x="4156125" y="1055375"/>
              <a:ext cx="50300" cy="55625"/>
            </a:xfrm>
            <a:custGeom>
              <a:avLst/>
              <a:gdLst/>
              <a:ahLst/>
              <a:cxnLst/>
              <a:rect l="l" t="t" r="r" b="b"/>
              <a:pathLst>
                <a:path w="2012" h="2225" extrusionOk="0">
                  <a:moveTo>
                    <a:pt x="1442" y="0"/>
                  </a:moveTo>
                  <a:cubicBezTo>
                    <a:pt x="1411" y="0"/>
                    <a:pt x="1376" y="5"/>
                    <a:pt x="1338" y="17"/>
                  </a:cubicBezTo>
                  <a:cubicBezTo>
                    <a:pt x="912" y="351"/>
                    <a:pt x="578" y="807"/>
                    <a:pt x="122" y="1111"/>
                  </a:cubicBezTo>
                  <a:cubicBezTo>
                    <a:pt x="61" y="1111"/>
                    <a:pt x="0" y="1172"/>
                    <a:pt x="0" y="1232"/>
                  </a:cubicBezTo>
                  <a:cubicBezTo>
                    <a:pt x="23" y="1295"/>
                    <a:pt x="64" y="1322"/>
                    <a:pt x="118" y="1322"/>
                  </a:cubicBezTo>
                  <a:cubicBezTo>
                    <a:pt x="432" y="1322"/>
                    <a:pt x="1191" y="420"/>
                    <a:pt x="1398" y="290"/>
                  </a:cubicBezTo>
                  <a:lnTo>
                    <a:pt x="1398" y="290"/>
                  </a:lnTo>
                  <a:cubicBezTo>
                    <a:pt x="1368" y="868"/>
                    <a:pt x="1246" y="1476"/>
                    <a:pt x="1155" y="2053"/>
                  </a:cubicBezTo>
                  <a:cubicBezTo>
                    <a:pt x="1138" y="2159"/>
                    <a:pt x="1233" y="2224"/>
                    <a:pt x="1328" y="2224"/>
                  </a:cubicBezTo>
                  <a:cubicBezTo>
                    <a:pt x="1396" y="2224"/>
                    <a:pt x="1464" y="2190"/>
                    <a:pt x="1490" y="2114"/>
                  </a:cubicBezTo>
                  <a:cubicBezTo>
                    <a:pt x="1518" y="1739"/>
                    <a:pt x="2011" y="0"/>
                    <a:pt x="1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3"/>
            <p:cNvSpPr/>
            <p:nvPr/>
          </p:nvSpPr>
          <p:spPr>
            <a:xfrm>
              <a:off x="4243550" y="1097475"/>
              <a:ext cx="38725" cy="51800"/>
            </a:xfrm>
            <a:custGeom>
              <a:avLst/>
              <a:gdLst/>
              <a:ahLst/>
              <a:cxnLst/>
              <a:rect l="l" t="t" r="r" b="b"/>
              <a:pathLst>
                <a:path w="1549" h="2072" extrusionOk="0">
                  <a:moveTo>
                    <a:pt x="1160" y="1"/>
                  </a:moveTo>
                  <a:cubicBezTo>
                    <a:pt x="949" y="1"/>
                    <a:pt x="642" y="428"/>
                    <a:pt x="212" y="1433"/>
                  </a:cubicBezTo>
                  <a:lnTo>
                    <a:pt x="181" y="1433"/>
                  </a:lnTo>
                  <a:cubicBezTo>
                    <a:pt x="151" y="1494"/>
                    <a:pt x="120" y="1585"/>
                    <a:pt x="90" y="1646"/>
                  </a:cubicBezTo>
                  <a:cubicBezTo>
                    <a:pt x="1" y="1713"/>
                    <a:pt x="59" y="1813"/>
                    <a:pt x="132" y="1813"/>
                  </a:cubicBezTo>
                  <a:cubicBezTo>
                    <a:pt x="159" y="1813"/>
                    <a:pt x="187" y="1800"/>
                    <a:pt x="212" y="1767"/>
                  </a:cubicBezTo>
                  <a:cubicBezTo>
                    <a:pt x="515" y="1311"/>
                    <a:pt x="698" y="795"/>
                    <a:pt x="1063" y="369"/>
                  </a:cubicBezTo>
                  <a:lnTo>
                    <a:pt x="1093" y="369"/>
                  </a:lnTo>
                  <a:cubicBezTo>
                    <a:pt x="1093" y="339"/>
                    <a:pt x="1093" y="339"/>
                    <a:pt x="1093" y="339"/>
                  </a:cubicBezTo>
                  <a:cubicBezTo>
                    <a:pt x="1154" y="612"/>
                    <a:pt x="1154" y="855"/>
                    <a:pt x="1154" y="1129"/>
                  </a:cubicBezTo>
                  <a:cubicBezTo>
                    <a:pt x="1245" y="1403"/>
                    <a:pt x="1063" y="2010"/>
                    <a:pt x="1397" y="2071"/>
                  </a:cubicBezTo>
                  <a:cubicBezTo>
                    <a:pt x="1488" y="2071"/>
                    <a:pt x="1549" y="2010"/>
                    <a:pt x="1549" y="1919"/>
                  </a:cubicBezTo>
                  <a:cubicBezTo>
                    <a:pt x="1549" y="757"/>
                    <a:pt x="1440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3"/>
            <p:cNvSpPr/>
            <p:nvPr/>
          </p:nvSpPr>
          <p:spPr>
            <a:xfrm>
              <a:off x="4327850" y="1132400"/>
              <a:ext cx="34975" cy="42150"/>
            </a:xfrm>
            <a:custGeom>
              <a:avLst/>
              <a:gdLst/>
              <a:ahLst/>
              <a:cxnLst/>
              <a:rect l="l" t="t" r="r" b="b"/>
              <a:pathLst>
                <a:path w="1399" h="1686" extrusionOk="0">
                  <a:moveTo>
                    <a:pt x="954" y="0"/>
                  </a:moveTo>
                  <a:cubicBezTo>
                    <a:pt x="698" y="0"/>
                    <a:pt x="360" y="730"/>
                    <a:pt x="92" y="1039"/>
                  </a:cubicBezTo>
                  <a:cubicBezTo>
                    <a:pt x="31" y="1069"/>
                    <a:pt x="1" y="1161"/>
                    <a:pt x="61" y="1221"/>
                  </a:cubicBezTo>
                  <a:cubicBezTo>
                    <a:pt x="88" y="1248"/>
                    <a:pt x="117" y="1260"/>
                    <a:pt x="146" y="1260"/>
                  </a:cubicBezTo>
                  <a:cubicBezTo>
                    <a:pt x="383" y="1260"/>
                    <a:pt x="693" y="475"/>
                    <a:pt x="882" y="340"/>
                  </a:cubicBezTo>
                  <a:cubicBezTo>
                    <a:pt x="973" y="735"/>
                    <a:pt x="1004" y="1161"/>
                    <a:pt x="1095" y="1556"/>
                  </a:cubicBezTo>
                  <a:cubicBezTo>
                    <a:pt x="1095" y="1631"/>
                    <a:pt x="1157" y="1685"/>
                    <a:pt x="1212" y="1685"/>
                  </a:cubicBezTo>
                  <a:cubicBezTo>
                    <a:pt x="1224" y="1685"/>
                    <a:pt x="1236" y="1683"/>
                    <a:pt x="1247" y="1677"/>
                  </a:cubicBezTo>
                  <a:cubicBezTo>
                    <a:pt x="1338" y="1677"/>
                    <a:pt x="1399" y="1586"/>
                    <a:pt x="1399" y="1525"/>
                  </a:cubicBezTo>
                  <a:cubicBezTo>
                    <a:pt x="1338" y="1221"/>
                    <a:pt x="1277" y="917"/>
                    <a:pt x="1247" y="613"/>
                  </a:cubicBezTo>
                  <a:cubicBezTo>
                    <a:pt x="1179" y="164"/>
                    <a:pt x="1076" y="0"/>
                    <a:pt x="9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3"/>
            <p:cNvSpPr/>
            <p:nvPr/>
          </p:nvSpPr>
          <p:spPr>
            <a:xfrm>
              <a:off x="4207800" y="870475"/>
              <a:ext cx="54725" cy="26500"/>
            </a:xfrm>
            <a:custGeom>
              <a:avLst/>
              <a:gdLst/>
              <a:ahLst/>
              <a:cxnLst/>
              <a:rect l="l" t="t" r="r" b="b"/>
              <a:pathLst>
                <a:path w="2189" h="1060" extrusionOk="0">
                  <a:moveTo>
                    <a:pt x="501" y="0"/>
                  </a:moveTo>
                  <a:cubicBezTo>
                    <a:pt x="376" y="0"/>
                    <a:pt x="257" y="32"/>
                    <a:pt x="152" y="118"/>
                  </a:cubicBezTo>
                  <a:cubicBezTo>
                    <a:pt x="152" y="118"/>
                    <a:pt x="152" y="118"/>
                    <a:pt x="183" y="87"/>
                  </a:cubicBezTo>
                  <a:lnTo>
                    <a:pt x="183" y="87"/>
                  </a:lnTo>
                  <a:cubicBezTo>
                    <a:pt x="0" y="224"/>
                    <a:pt x="143" y="446"/>
                    <a:pt x="302" y="446"/>
                  </a:cubicBezTo>
                  <a:cubicBezTo>
                    <a:pt x="355" y="446"/>
                    <a:pt x="411" y="422"/>
                    <a:pt x="456" y="361"/>
                  </a:cubicBezTo>
                  <a:cubicBezTo>
                    <a:pt x="669" y="391"/>
                    <a:pt x="851" y="482"/>
                    <a:pt x="1034" y="574"/>
                  </a:cubicBezTo>
                  <a:cubicBezTo>
                    <a:pt x="821" y="695"/>
                    <a:pt x="304" y="665"/>
                    <a:pt x="274" y="969"/>
                  </a:cubicBezTo>
                  <a:cubicBezTo>
                    <a:pt x="304" y="1030"/>
                    <a:pt x="395" y="1060"/>
                    <a:pt x="456" y="1060"/>
                  </a:cubicBezTo>
                  <a:cubicBezTo>
                    <a:pt x="851" y="969"/>
                    <a:pt x="2189" y="726"/>
                    <a:pt x="1307" y="239"/>
                  </a:cubicBezTo>
                  <a:cubicBezTo>
                    <a:pt x="1077" y="156"/>
                    <a:pt x="775" y="0"/>
                    <a:pt x="5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3"/>
            <p:cNvSpPr/>
            <p:nvPr/>
          </p:nvSpPr>
          <p:spPr>
            <a:xfrm>
              <a:off x="4192600" y="972625"/>
              <a:ext cx="65375" cy="33775"/>
            </a:xfrm>
            <a:custGeom>
              <a:avLst/>
              <a:gdLst/>
              <a:ahLst/>
              <a:cxnLst/>
              <a:rect l="l" t="t" r="r" b="b"/>
              <a:pathLst>
                <a:path w="2615" h="1351" extrusionOk="0">
                  <a:moveTo>
                    <a:pt x="515" y="1"/>
                  </a:moveTo>
                  <a:cubicBezTo>
                    <a:pt x="487" y="1"/>
                    <a:pt x="456" y="22"/>
                    <a:pt x="456" y="44"/>
                  </a:cubicBezTo>
                  <a:cubicBezTo>
                    <a:pt x="517" y="165"/>
                    <a:pt x="699" y="105"/>
                    <a:pt x="821" y="165"/>
                  </a:cubicBezTo>
                  <a:cubicBezTo>
                    <a:pt x="1155" y="226"/>
                    <a:pt x="1490" y="348"/>
                    <a:pt x="1794" y="500"/>
                  </a:cubicBezTo>
                  <a:cubicBezTo>
                    <a:pt x="1794" y="500"/>
                    <a:pt x="1794" y="500"/>
                    <a:pt x="1794" y="469"/>
                  </a:cubicBezTo>
                  <a:cubicBezTo>
                    <a:pt x="1824" y="500"/>
                    <a:pt x="1824" y="500"/>
                    <a:pt x="1854" y="530"/>
                  </a:cubicBezTo>
                  <a:cubicBezTo>
                    <a:pt x="1794" y="743"/>
                    <a:pt x="0" y="1199"/>
                    <a:pt x="730" y="1351"/>
                  </a:cubicBezTo>
                  <a:cubicBezTo>
                    <a:pt x="2614" y="652"/>
                    <a:pt x="2493" y="226"/>
                    <a:pt x="547" y="13"/>
                  </a:cubicBezTo>
                  <a:cubicBezTo>
                    <a:pt x="538" y="5"/>
                    <a:pt x="527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3"/>
            <p:cNvSpPr/>
            <p:nvPr/>
          </p:nvSpPr>
          <p:spPr>
            <a:xfrm>
              <a:off x="4326825" y="870350"/>
              <a:ext cx="49675" cy="28750"/>
            </a:xfrm>
            <a:custGeom>
              <a:avLst/>
              <a:gdLst/>
              <a:ahLst/>
              <a:cxnLst/>
              <a:rect l="l" t="t" r="r" b="b"/>
              <a:pathLst>
                <a:path w="1987" h="1150" extrusionOk="0">
                  <a:moveTo>
                    <a:pt x="1412" y="1"/>
                  </a:moveTo>
                  <a:cubicBezTo>
                    <a:pt x="1324" y="1"/>
                    <a:pt x="1264" y="175"/>
                    <a:pt x="1379" y="244"/>
                  </a:cubicBezTo>
                  <a:cubicBezTo>
                    <a:pt x="1409" y="457"/>
                    <a:pt x="1501" y="670"/>
                    <a:pt x="1531" y="883"/>
                  </a:cubicBezTo>
                  <a:lnTo>
                    <a:pt x="1501" y="883"/>
                  </a:lnTo>
                  <a:cubicBezTo>
                    <a:pt x="1197" y="852"/>
                    <a:pt x="923" y="700"/>
                    <a:pt x="650" y="579"/>
                  </a:cubicBezTo>
                  <a:lnTo>
                    <a:pt x="650" y="579"/>
                  </a:lnTo>
                  <a:cubicBezTo>
                    <a:pt x="0" y="660"/>
                    <a:pt x="1108" y="1150"/>
                    <a:pt x="1489" y="1150"/>
                  </a:cubicBezTo>
                  <a:cubicBezTo>
                    <a:pt x="1536" y="1150"/>
                    <a:pt x="1572" y="1142"/>
                    <a:pt x="1592" y="1126"/>
                  </a:cubicBezTo>
                  <a:cubicBezTo>
                    <a:pt x="1987" y="943"/>
                    <a:pt x="1531" y="366"/>
                    <a:pt x="1501" y="62"/>
                  </a:cubicBezTo>
                  <a:cubicBezTo>
                    <a:pt x="1471" y="18"/>
                    <a:pt x="1440" y="1"/>
                    <a:pt x="14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3"/>
            <p:cNvSpPr/>
            <p:nvPr/>
          </p:nvSpPr>
          <p:spPr>
            <a:xfrm>
              <a:off x="4327850" y="977500"/>
              <a:ext cx="46375" cy="35000"/>
            </a:xfrm>
            <a:custGeom>
              <a:avLst/>
              <a:gdLst/>
              <a:ahLst/>
              <a:cxnLst/>
              <a:rect l="l" t="t" r="r" b="b"/>
              <a:pathLst>
                <a:path w="1855" h="1400" extrusionOk="0">
                  <a:moveTo>
                    <a:pt x="365" y="1"/>
                  </a:moveTo>
                  <a:cubicBezTo>
                    <a:pt x="213" y="1"/>
                    <a:pt x="213" y="274"/>
                    <a:pt x="396" y="274"/>
                  </a:cubicBezTo>
                  <a:cubicBezTo>
                    <a:pt x="639" y="548"/>
                    <a:pt x="913" y="822"/>
                    <a:pt x="1156" y="1095"/>
                  </a:cubicBezTo>
                  <a:cubicBezTo>
                    <a:pt x="933" y="1095"/>
                    <a:pt x="710" y="1082"/>
                    <a:pt x="487" y="1082"/>
                  </a:cubicBezTo>
                  <a:cubicBezTo>
                    <a:pt x="376" y="1082"/>
                    <a:pt x="264" y="1085"/>
                    <a:pt x="153" y="1095"/>
                  </a:cubicBezTo>
                  <a:cubicBezTo>
                    <a:pt x="92" y="1095"/>
                    <a:pt x="31" y="1125"/>
                    <a:pt x="31" y="1186"/>
                  </a:cubicBezTo>
                  <a:cubicBezTo>
                    <a:pt x="1" y="1277"/>
                    <a:pt x="61" y="1338"/>
                    <a:pt x="122" y="1338"/>
                  </a:cubicBezTo>
                  <a:cubicBezTo>
                    <a:pt x="487" y="1369"/>
                    <a:pt x="852" y="1399"/>
                    <a:pt x="1217" y="1399"/>
                  </a:cubicBezTo>
                  <a:cubicBezTo>
                    <a:pt x="1855" y="1338"/>
                    <a:pt x="1490" y="974"/>
                    <a:pt x="1186" y="730"/>
                  </a:cubicBezTo>
                  <a:cubicBezTo>
                    <a:pt x="913" y="518"/>
                    <a:pt x="730" y="122"/>
                    <a:pt x="3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3"/>
            <p:cNvSpPr/>
            <p:nvPr/>
          </p:nvSpPr>
          <p:spPr>
            <a:xfrm>
              <a:off x="4420550" y="942650"/>
              <a:ext cx="35000" cy="25175"/>
            </a:xfrm>
            <a:custGeom>
              <a:avLst/>
              <a:gdLst/>
              <a:ahLst/>
              <a:cxnLst/>
              <a:rect l="l" t="t" r="r" b="b"/>
              <a:pathLst>
                <a:path w="1400" h="1007" extrusionOk="0">
                  <a:moveTo>
                    <a:pt x="1097" y="1"/>
                  </a:moveTo>
                  <a:cubicBezTo>
                    <a:pt x="1071" y="1"/>
                    <a:pt x="1040" y="9"/>
                    <a:pt x="1004" y="27"/>
                  </a:cubicBezTo>
                  <a:cubicBezTo>
                    <a:pt x="852" y="209"/>
                    <a:pt x="974" y="483"/>
                    <a:pt x="974" y="665"/>
                  </a:cubicBezTo>
                  <a:cubicBezTo>
                    <a:pt x="784" y="618"/>
                    <a:pt x="427" y="348"/>
                    <a:pt x="193" y="348"/>
                  </a:cubicBezTo>
                  <a:cubicBezTo>
                    <a:pt x="127" y="348"/>
                    <a:pt x="71" y="369"/>
                    <a:pt x="31" y="422"/>
                  </a:cubicBezTo>
                  <a:cubicBezTo>
                    <a:pt x="1" y="483"/>
                    <a:pt x="31" y="574"/>
                    <a:pt x="92" y="605"/>
                  </a:cubicBezTo>
                  <a:cubicBezTo>
                    <a:pt x="429" y="689"/>
                    <a:pt x="740" y="1007"/>
                    <a:pt x="1073" y="1007"/>
                  </a:cubicBezTo>
                  <a:cubicBezTo>
                    <a:pt x="1101" y="1007"/>
                    <a:pt x="1128" y="1004"/>
                    <a:pt x="1156" y="1000"/>
                  </a:cubicBezTo>
                  <a:cubicBezTo>
                    <a:pt x="1399" y="878"/>
                    <a:pt x="1247" y="574"/>
                    <a:pt x="1247" y="362"/>
                  </a:cubicBezTo>
                  <a:lnTo>
                    <a:pt x="1247" y="362"/>
                  </a:lnTo>
                  <a:cubicBezTo>
                    <a:pt x="1247" y="392"/>
                    <a:pt x="1247" y="392"/>
                    <a:pt x="1247" y="392"/>
                  </a:cubicBezTo>
                  <a:cubicBezTo>
                    <a:pt x="1247" y="262"/>
                    <a:pt x="1247" y="1"/>
                    <a:pt x="1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3"/>
            <p:cNvSpPr/>
            <p:nvPr/>
          </p:nvSpPr>
          <p:spPr>
            <a:xfrm>
              <a:off x="4355475" y="1058050"/>
              <a:ext cx="47625" cy="21450"/>
            </a:xfrm>
            <a:custGeom>
              <a:avLst/>
              <a:gdLst/>
              <a:ahLst/>
              <a:cxnLst/>
              <a:rect l="l" t="t" r="r" b="b"/>
              <a:pathLst>
                <a:path w="1905" h="858" extrusionOk="0">
                  <a:moveTo>
                    <a:pt x="1327" y="1"/>
                  </a:moveTo>
                  <a:cubicBezTo>
                    <a:pt x="1267" y="1"/>
                    <a:pt x="1236" y="31"/>
                    <a:pt x="1236" y="62"/>
                  </a:cubicBezTo>
                  <a:cubicBezTo>
                    <a:pt x="1206" y="122"/>
                    <a:pt x="1236" y="153"/>
                    <a:pt x="1267" y="183"/>
                  </a:cubicBezTo>
                  <a:cubicBezTo>
                    <a:pt x="1358" y="274"/>
                    <a:pt x="1449" y="396"/>
                    <a:pt x="1510" y="487"/>
                  </a:cubicBezTo>
                  <a:cubicBezTo>
                    <a:pt x="1540" y="548"/>
                    <a:pt x="1571" y="578"/>
                    <a:pt x="1601" y="639"/>
                  </a:cubicBezTo>
                  <a:cubicBezTo>
                    <a:pt x="1267" y="609"/>
                    <a:pt x="932" y="457"/>
                    <a:pt x="628" y="335"/>
                  </a:cubicBezTo>
                  <a:lnTo>
                    <a:pt x="628" y="335"/>
                  </a:lnTo>
                  <a:cubicBezTo>
                    <a:pt x="1" y="449"/>
                    <a:pt x="1246" y="857"/>
                    <a:pt x="1553" y="857"/>
                  </a:cubicBezTo>
                  <a:cubicBezTo>
                    <a:pt x="1573" y="857"/>
                    <a:pt x="1590" y="856"/>
                    <a:pt x="1601" y="852"/>
                  </a:cubicBezTo>
                  <a:cubicBezTo>
                    <a:pt x="1662" y="852"/>
                    <a:pt x="1722" y="791"/>
                    <a:pt x="1783" y="761"/>
                  </a:cubicBezTo>
                  <a:lnTo>
                    <a:pt x="1753" y="761"/>
                  </a:lnTo>
                  <a:cubicBezTo>
                    <a:pt x="1905" y="669"/>
                    <a:pt x="1783" y="548"/>
                    <a:pt x="1692" y="426"/>
                  </a:cubicBezTo>
                  <a:cubicBezTo>
                    <a:pt x="1571" y="305"/>
                    <a:pt x="1510" y="62"/>
                    <a:pt x="1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3"/>
            <p:cNvSpPr/>
            <p:nvPr/>
          </p:nvSpPr>
          <p:spPr>
            <a:xfrm>
              <a:off x="4434250" y="907525"/>
              <a:ext cx="600325" cy="711550"/>
            </a:xfrm>
            <a:custGeom>
              <a:avLst/>
              <a:gdLst/>
              <a:ahLst/>
              <a:cxnLst/>
              <a:rect l="l" t="t" r="r" b="b"/>
              <a:pathLst>
                <a:path w="24013" h="28462" extrusionOk="0">
                  <a:moveTo>
                    <a:pt x="10588" y="1"/>
                  </a:moveTo>
                  <a:cubicBezTo>
                    <a:pt x="7565" y="1"/>
                    <a:pt x="4435" y="990"/>
                    <a:pt x="2310" y="3165"/>
                  </a:cubicBezTo>
                  <a:cubicBezTo>
                    <a:pt x="213" y="5323"/>
                    <a:pt x="30" y="8484"/>
                    <a:pt x="61" y="11341"/>
                  </a:cubicBezTo>
                  <a:cubicBezTo>
                    <a:pt x="0" y="14350"/>
                    <a:pt x="1034" y="17207"/>
                    <a:pt x="1763" y="20095"/>
                  </a:cubicBezTo>
                  <a:cubicBezTo>
                    <a:pt x="2614" y="23013"/>
                    <a:pt x="3313" y="26174"/>
                    <a:pt x="5532" y="28393"/>
                  </a:cubicBezTo>
                  <a:cubicBezTo>
                    <a:pt x="6854" y="28439"/>
                    <a:pt x="8260" y="28461"/>
                    <a:pt x="9666" y="28461"/>
                  </a:cubicBezTo>
                  <a:cubicBezTo>
                    <a:pt x="11072" y="28461"/>
                    <a:pt x="12478" y="28439"/>
                    <a:pt x="13800" y="28393"/>
                  </a:cubicBezTo>
                  <a:cubicBezTo>
                    <a:pt x="14438" y="27663"/>
                    <a:pt x="15228" y="27086"/>
                    <a:pt x="15593" y="26174"/>
                  </a:cubicBezTo>
                  <a:cubicBezTo>
                    <a:pt x="19727" y="22071"/>
                    <a:pt x="24013" y="16934"/>
                    <a:pt x="23253" y="10733"/>
                  </a:cubicBezTo>
                  <a:cubicBezTo>
                    <a:pt x="22250" y="5475"/>
                    <a:pt x="17782" y="1310"/>
                    <a:pt x="12645" y="155"/>
                  </a:cubicBezTo>
                  <a:cubicBezTo>
                    <a:pt x="11974" y="53"/>
                    <a:pt x="11284" y="1"/>
                    <a:pt x="10588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3"/>
            <p:cNvSpPr/>
            <p:nvPr/>
          </p:nvSpPr>
          <p:spPr>
            <a:xfrm>
              <a:off x="4927400" y="1035250"/>
              <a:ext cx="5350" cy="5350"/>
            </a:xfrm>
            <a:custGeom>
              <a:avLst/>
              <a:gdLst/>
              <a:ahLst/>
              <a:cxnLst/>
              <a:rect l="l" t="t" r="r" b="b"/>
              <a:pathLst>
                <a:path w="214" h="214" extrusionOk="0">
                  <a:moveTo>
                    <a:pt x="1" y="1"/>
                  </a:moveTo>
                  <a:cubicBezTo>
                    <a:pt x="62" y="62"/>
                    <a:pt x="122" y="153"/>
                    <a:pt x="214" y="214"/>
                  </a:cubicBezTo>
                  <a:cubicBezTo>
                    <a:pt x="122" y="15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3"/>
            <p:cNvSpPr/>
            <p:nvPr/>
          </p:nvSpPr>
          <p:spPr>
            <a:xfrm>
              <a:off x="4484400" y="1023825"/>
              <a:ext cx="144400" cy="589450"/>
            </a:xfrm>
            <a:custGeom>
              <a:avLst/>
              <a:gdLst/>
              <a:ahLst/>
              <a:cxnLst/>
              <a:rect l="l" t="t" r="r" b="b"/>
              <a:pathLst>
                <a:path w="5776" h="23578" extrusionOk="0">
                  <a:moveTo>
                    <a:pt x="3241" y="1"/>
                  </a:moveTo>
                  <a:cubicBezTo>
                    <a:pt x="3178" y="1"/>
                    <a:pt x="3120" y="34"/>
                    <a:pt x="3101" y="93"/>
                  </a:cubicBezTo>
                  <a:cubicBezTo>
                    <a:pt x="0" y="4470"/>
                    <a:pt x="1064" y="14197"/>
                    <a:pt x="2553" y="19151"/>
                  </a:cubicBezTo>
                  <a:cubicBezTo>
                    <a:pt x="2839" y="19836"/>
                    <a:pt x="4143" y="23577"/>
                    <a:pt x="5006" y="23577"/>
                  </a:cubicBezTo>
                  <a:cubicBezTo>
                    <a:pt x="5062" y="23577"/>
                    <a:pt x="5116" y="23561"/>
                    <a:pt x="5167" y="23528"/>
                  </a:cubicBezTo>
                  <a:cubicBezTo>
                    <a:pt x="5775" y="23103"/>
                    <a:pt x="4803" y="22191"/>
                    <a:pt x="4651" y="21644"/>
                  </a:cubicBezTo>
                  <a:cubicBezTo>
                    <a:pt x="4073" y="20367"/>
                    <a:pt x="3587" y="19060"/>
                    <a:pt x="3222" y="17692"/>
                  </a:cubicBezTo>
                  <a:cubicBezTo>
                    <a:pt x="2128" y="12647"/>
                    <a:pt x="608" y="5260"/>
                    <a:pt x="3131" y="549"/>
                  </a:cubicBezTo>
                  <a:cubicBezTo>
                    <a:pt x="3192" y="458"/>
                    <a:pt x="3222" y="397"/>
                    <a:pt x="3283" y="336"/>
                  </a:cubicBezTo>
                  <a:cubicBezTo>
                    <a:pt x="3313" y="306"/>
                    <a:pt x="3344" y="306"/>
                    <a:pt x="3374" y="276"/>
                  </a:cubicBezTo>
                  <a:cubicBezTo>
                    <a:pt x="3435" y="184"/>
                    <a:pt x="3405" y="93"/>
                    <a:pt x="3344" y="32"/>
                  </a:cubicBezTo>
                  <a:cubicBezTo>
                    <a:pt x="3311" y="11"/>
                    <a:pt x="3275" y="1"/>
                    <a:pt x="324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3"/>
            <p:cNvSpPr/>
            <p:nvPr/>
          </p:nvSpPr>
          <p:spPr>
            <a:xfrm>
              <a:off x="4848375" y="1148775"/>
              <a:ext cx="42575" cy="66050"/>
            </a:xfrm>
            <a:custGeom>
              <a:avLst/>
              <a:gdLst/>
              <a:ahLst/>
              <a:cxnLst/>
              <a:rect l="l" t="t" r="r" b="b"/>
              <a:pathLst>
                <a:path w="1703" h="2642" extrusionOk="0">
                  <a:moveTo>
                    <a:pt x="858" y="0"/>
                  </a:moveTo>
                  <a:cubicBezTo>
                    <a:pt x="814" y="0"/>
                    <a:pt x="753" y="34"/>
                    <a:pt x="669" y="110"/>
                  </a:cubicBezTo>
                  <a:cubicBezTo>
                    <a:pt x="487" y="779"/>
                    <a:pt x="335" y="1448"/>
                    <a:pt x="92" y="2117"/>
                  </a:cubicBezTo>
                  <a:cubicBezTo>
                    <a:pt x="92" y="2117"/>
                    <a:pt x="92" y="2086"/>
                    <a:pt x="92" y="2086"/>
                  </a:cubicBezTo>
                  <a:cubicBezTo>
                    <a:pt x="62" y="2238"/>
                    <a:pt x="1" y="2390"/>
                    <a:pt x="62" y="2512"/>
                  </a:cubicBezTo>
                  <a:cubicBezTo>
                    <a:pt x="62" y="2587"/>
                    <a:pt x="123" y="2641"/>
                    <a:pt x="179" y="2641"/>
                  </a:cubicBezTo>
                  <a:cubicBezTo>
                    <a:pt x="191" y="2641"/>
                    <a:pt x="203" y="2639"/>
                    <a:pt x="214" y="2633"/>
                  </a:cubicBezTo>
                  <a:cubicBezTo>
                    <a:pt x="730" y="2512"/>
                    <a:pt x="1095" y="1995"/>
                    <a:pt x="1581" y="1934"/>
                  </a:cubicBezTo>
                  <a:cubicBezTo>
                    <a:pt x="1642" y="1934"/>
                    <a:pt x="1703" y="1873"/>
                    <a:pt x="1703" y="1843"/>
                  </a:cubicBezTo>
                  <a:cubicBezTo>
                    <a:pt x="1688" y="1702"/>
                    <a:pt x="1619" y="1648"/>
                    <a:pt x="1519" y="1648"/>
                  </a:cubicBezTo>
                  <a:cubicBezTo>
                    <a:pt x="1210" y="1648"/>
                    <a:pt x="603" y="2169"/>
                    <a:pt x="396" y="2238"/>
                  </a:cubicBezTo>
                  <a:cubicBezTo>
                    <a:pt x="450" y="2050"/>
                    <a:pt x="1195" y="0"/>
                    <a:pt x="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3"/>
            <p:cNvSpPr/>
            <p:nvPr/>
          </p:nvSpPr>
          <p:spPr>
            <a:xfrm>
              <a:off x="4663725" y="1007625"/>
              <a:ext cx="37675" cy="52350"/>
            </a:xfrm>
            <a:custGeom>
              <a:avLst/>
              <a:gdLst/>
              <a:ahLst/>
              <a:cxnLst/>
              <a:rect l="l" t="t" r="r" b="b"/>
              <a:pathLst>
                <a:path w="1507" h="2094" extrusionOk="0">
                  <a:moveTo>
                    <a:pt x="225" y="0"/>
                  </a:moveTo>
                  <a:cubicBezTo>
                    <a:pt x="200" y="0"/>
                    <a:pt x="175" y="4"/>
                    <a:pt x="153" y="12"/>
                  </a:cubicBezTo>
                  <a:cubicBezTo>
                    <a:pt x="61" y="72"/>
                    <a:pt x="1" y="194"/>
                    <a:pt x="31" y="285"/>
                  </a:cubicBezTo>
                  <a:cubicBezTo>
                    <a:pt x="244" y="741"/>
                    <a:pt x="457" y="1197"/>
                    <a:pt x="669" y="1653"/>
                  </a:cubicBezTo>
                  <a:cubicBezTo>
                    <a:pt x="738" y="1813"/>
                    <a:pt x="892" y="2093"/>
                    <a:pt x="1081" y="2093"/>
                  </a:cubicBezTo>
                  <a:cubicBezTo>
                    <a:pt x="1143" y="2093"/>
                    <a:pt x="1209" y="2063"/>
                    <a:pt x="1277" y="1987"/>
                  </a:cubicBezTo>
                  <a:cubicBezTo>
                    <a:pt x="1429" y="1440"/>
                    <a:pt x="1399" y="802"/>
                    <a:pt x="1490" y="194"/>
                  </a:cubicBezTo>
                  <a:cubicBezTo>
                    <a:pt x="1506" y="80"/>
                    <a:pt x="1418" y="18"/>
                    <a:pt x="1332" y="18"/>
                  </a:cubicBezTo>
                  <a:cubicBezTo>
                    <a:pt x="1258" y="18"/>
                    <a:pt x="1186" y="65"/>
                    <a:pt x="1186" y="164"/>
                  </a:cubicBezTo>
                  <a:cubicBezTo>
                    <a:pt x="1156" y="589"/>
                    <a:pt x="1095" y="1015"/>
                    <a:pt x="1034" y="1410"/>
                  </a:cubicBezTo>
                  <a:cubicBezTo>
                    <a:pt x="852" y="984"/>
                    <a:pt x="639" y="528"/>
                    <a:pt x="396" y="103"/>
                  </a:cubicBezTo>
                  <a:cubicBezTo>
                    <a:pt x="373" y="34"/>
                    <a:pt x="29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3"/>
            <p:cNvSpPr/>
            <p:nvPr/>
          </p:nvSpPr>
          <p:spPr>
            <a:xfrm>
              <a:off x="4802775" y="972950"/>
              <a:ext cx="34800" cy="50075"/>
            </a:xfrm>
            <a:custGeom>
              <a:avLst/>
              <a:gdLst/>
              <a:ahLst/>
              <a:cxnLst/>
              <a:rect l="l" t="t" r="r" b="b"/>
              <a:pathLst>
                <a:path w="1392" h="2003" extrusionOk="0">
                  <a:moveTo>
                    <a:pt x="183" y="0"/>
                  </a:moveTo>
                  <a:cubicBezTo>
                    <a:pt x="1" y="0"/>
                    <a:pt x="31" y="213"/>
                    <a:pt x="31" y="335"/>
                  </a:cubicBezTo>
                  <a:cubicBezTo>
                    <a:pt x="62" y="396"/>
                    <a:pt x="62" y="426"/>
                    <a:pt x="62" y="487"/>
                  </a:cubicBezTo>
                  <a:cubicBezTo>
                    <a:pt x="116" y="785"/>
                    <a:pt x="25" y="2003"/>
                    <a:pt x="458" y="2003"/>
                  </a:cubicBezTo>
                  <a:cubicBezTo>
                    <a:pt x="511" y="2003"/>
                    <a:pt x="571" y="1985"/>
                    <a:pt x="639" y="1946"/>
                  </a:cubicBezTo>
                  <a:cubicBezTo>
                    <a:pt x="822" y="1763"/>
                    <a:pt x="1004" y="1581"/>
                    <a:pt x="1186" y="1429"/>
                  </a:cubicBezTo>
                  <a:cubicBezTo>
                    <a:pt x="1194" y="1431"/>
                    <a:pt x="1202" y="1432"/>
                    <a:pt x="1210" y="1432"/>
                  </a:cubicBezTo>
                  <a:cubicBezTo>
                    <a:pt x="1319" y="1432"/>
                    <a:pt x="1391" y="1241"/>
                    <a:pt x="1278" y="1156"/>
                  </a:cubicBezTo>
                  <a:cubicBezTo>
                    <a:pt x="1260" y="1152"/>
                    <a:pt x="1242" y="1150"/>
                    <a:pt x="1225" y="1150"/>
                  </a:cubicBezTo>
                  <a:cubicBezTo>
                    <a:pt x="949" y="1150"/>
                    <a:pt x="745" y="1590"/>
                    <a:pt x="487" y="1733"/>
                  </a:cubicBezTo>
                  <a:cubicBezTo>
                    <a:pt x="396" y="1186"/>
                    <a:pt x="396" y="639"/>
                    <a:pt x="305" y="122"/>
                  </a:cubicBezTo>
                  <a:cubicBezTo>
                    <a:pt x="305" y="61"/>
                    <a:pt x="244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3"/>
            <p:cNvSpPr/>
            <p:nvPr/>
          </p:nvSpPr>
          <p:spPr>
            <a:xfrm>
              <a:off x="4904825" y="966100"/>
              <a:ext cx="37050" cy="60100"/>
            </a:xfrm>
            <a:custGeom>
              <a:avLst/>
              <a:gdLst/>
              <a:ahLst/>
              <a:cxnLst/>
              <a:rect l="l" t="t" r="r" b="b"/>
              <a:pathLst>
                <a:path w="1482" h="2404" extrusionOk="0">
                  <a:moveTo>
                    <a:pt x="387" y="1"/>
                  </a:moveTo>
                  <a:cubicBezTo>
                    <a:pt x="326" y="1"/>
                    <a:pt x="266" y="62"/>
                    <a:pt x="235" y="153"/>
                  </a:cubicBezTo>
                  <a:cubicBezTo>
                    <a:pt x="235" y="578"/>
                    <a:pt x="205" y="1004"/>
                    <a:pt x="174" y="1430"/>
                  </a:cubicBezTo>
                  <a:cubicBezTo>
                    <a:pt x="204" y="1727"/>
                    <a:pt x="1" y="2403"/>
                    <a:pt x="420" y="2403"/>
                  </a:cubicBezTo>
                  <a:cubicBezTo>
                    <a:pt x="429" y="2403"/>
                    <a:pt x="438" y="2403"/>
                    <a:pt x="448" y="2402"/>
                  </a:cubicBezTo>
                  <a:cubicBezTo>
                    <a:pt x="478" y="2402"/>
                    <a:pt x="509" y="2372"/>
                    <a:pt x="539" y="2341"/>
                  </a:cubicBezTo>
                  <a:cubicBezTo>
                    <a:pt x="843" y="2159"/>
                    <a:pt x="1086" y="1916"/>
                    <a:pt x="1390" y="1703"/>
                  </a:cubicBezTo>
                  <a:cubicBezTo>
                    <a:pt x="1421" y="1703"/>
                    <a:pt x="1481" y="1673"/>
                    <a:pt x="1481" y="1612"/>
                  </a:cubicBezTo>
                  <a:cubicBezTo>
                    <a:pt x="1476" y="1538"/>
                    <a:pt x="1443" y="1508"/>
                    <a:pt x="1393" y="1508"/>
                  </a:cubicBezTo>
                  <a:cubicBezTo>
                    <a:pt x="1175" y="1508"/>
                    <a:pt x="621" y="2079"/>
                    <a:pt x="448" y="2129"/>
                  </a:cubicBezTo>
                  <a:cubicBezTo>
                    <a:pt x="448" y="2078"/>
                    <a:pt x="448" y="2027"/>
                    <a:pt x="448" y="1977"/>
                  </a:cubicBezTo>
                  <a:cubicBezTo>
                    <a:pt x="509" y="1369"/>
                    <a:pt x="539" y="761"/>
                    <a:pt x="539" y="153"/>
                  </a:cubicBezTo>
                  <a:cubicBezTo>
                    <a:pt x="539" y="62"/>
                    <a:pt x="478" y="1"/>
                    <a:pt x="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3"/>
            <p:cNvSpPr/>
            <p:nvPr/>
          </p:nvSpPr>
          <p:spPr>
            <a:xfrm>
              <a:off x="4589250" y="909125"/>
              <a:ext cx="27400" cy="38675"/>
            </a:xfrm>
            <a:custGeom>
              <a:avLst/>
              <a:gdLst/>
              <a:ahLst/>
              <a:cxnLst/>
              <a:rect l="l" t="t" r="r" b="b"/>
              <a:pathLst>
                <a:path w="1096" h="1547" extrusionOk="0">
                  <a:moveTo>
                    <a:pt x="122" y="0"/>
                  </a:moveTo>
                  <a:cubicBezTo>
                    <a:pt x="62" y="61"/>
                    <a:pt x="1" y="152"/>
                    <a:pt x="31" y="213"/>
                  </a:cubicBezTo>
                  <a:cubicBezTo>
                    <a:pt x="216" y="424"/>
                    <a:pt x="560" y="1547"/>
                    <a:pt x="905" y="1547"/>
                  </a:cubicBezTo>
                  <a:cubicBezTo>
                    <a:pt x="958" y="1547"/>
                    <a:pt x="1012" y="1520"/>
                    <a:pt x="1065" y="1459"/>
                  </a:cubicBezTo>
                  <a:cubicBezTo>
                    <a:pt x="1095" y="1368"/>
                    <a:pt x="1095" y="1307"/>
                    <a:pt x="1095" y="1246"/>
                  </a:cubicBezTo>
                  <a:lnTo>
                    <a:pt x="1065" y="1216"/>
                  </a:lnTo>
                  <a:cubicBezTo>
                    <a:pt x="1004" y="882"/>
                    <a:pt x="943" y="547"/>
                    <a:pt x="913" y="213"/>
                  </a:cubicBezTo>
                  <a:cubicBezTo>
                    <a:pt x="913" y="183"/>
                    <a:pt x="882" y="152"/>
                    <a:pt x="821" y="152"/>
                  </a:cubicBezTo>
                  <a:cubicBezTo>
                    <a:pt x="639" y="213"/>
                    <a:pt x="791" y="639"/>
                    <a:pt x="761" y="821"/>
                  </a:cubicBezTo>
                  <a:cubicBezTo>
                    <a:pt x="578" y="608"/>
                    <a:pt x="457" y="0"/>
                    <a:pt x="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3"/>
            <p:cNvSpPr/>
            <p:nvPr/>
          </p:nvSpPr>
          <p:spPr>
            <a:xfrm>
              <a:off x="4480600" y="1143900"/>
              <a:ext cx="68400" cy="41075"/>
            </a:xfrm>
            <a:custGeom>
              <a:avLst/>
              <a:gdLst/>
              <a:ahLst/>
              <a:cxnLst/>
              <a:rect l="l" t="t" r="r" b="b"/>
              <a:pathLst>
                <a:path w="2736" h="1643" extrusionOk="0">
                  <a:moveTo>
                    <a:pt x="564" y="0"/>
                  </a:moveTo>
                  <a:cubicBezTo>
                    <a:pt x="482" y="0"/>
                    <a:pt x="404" y="34"/>
                    <a:pt x="365" y="93"/>
                  </a:cubicBezTo>
                  <a:cubicBezTo>
                    <a:pt x="122" y="488"/>
                    <a:pt x="1064" y="822"/>
                    <a:pt x="1277" y="1126"/>
                  </a:cubicBezTo>
                  <a:cubicBezTo>
                    <a:pt x="1213" y="1132"/>
                    <a:pt x="1149" y="1134"/>
                    <a:pt x="1085" y="1134"/>
                  </a:cubicBezTo>
                  <a:cubicBezTo>
                    <a:pt x="815" y="1134"/>
                    <a:pt x="544" y="1090"/>
                    <a:pt x="274" y="1065"/>
                  </a:cubicBezTo>
                  <a:cubicBezTo>
                    <a:pt x="258" y="1061"/>
                    <a:pt x="242" y="1060"/>
                    <a:pt x="227" y="1060"/>
                  </a:cubicBezTo>
                  <a:cubicBezTo>
                    <a:pt x="122" y="1060"/>
                    <a:pt x="27" y="1146"/>
                    <a:pt x="0" y="1278"/>
                  </a:cubicBezTo>
                  <a:cubicBezTo>
                    <a:pt x="0" y="1620"/>
                    <a:pt x="530" y="1637"/>
                    <a:pt x="936" y="1637"/>
                  </a:cubicBezTo>
                  <a:cubicBezTo>
                    <a:pt x="981" y="1637"/>
                    <a:pt x="1025" y="1637"/>
                    <a:pt x="1066" y="1637"/>
                  </a:cubicBezTo>
                  <a:cubicBezTo>
                    <a:pt x="1148" y="1637"/>
                    <a:pt x="1221" y="1638"/>
                    <a:pt x="1277" y="1643"/>
                  </a:cubicBezTo>
                  <a:cubicBezTo>
                    <a:pt x="2736" y="1430"/>
                    <a:pt x="1155" y="457"/>
                    <a:pt x="699" y="32"/>
                  </a:cubicBezTo>
                  <a:cubicBezTo>
                    <a:pt x="656" y="10"/>
                    <a:pt x="609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3"/>
            <p:cNvSpPr/>
            <p:nvPr/>
          </p:nvSpPr>
          <p:spPr>
            <a:xfrm>
              <a:off x="4843050" y="1364775"/>
              <a:ext cx="62350" cy="40425"/>
            </a:xfrm>
            <a:custGeom>
              <a:avLst/>
              <a:gdLst/>
              <a:ahLst/>
              <a:cxnLst/>
              <a:rect l="l" t="t" r="r" b="b"/>
              <a:pathLst>
                <a:path w="2494" h="1617" extrusionOk="0">
                  <a:moveTo>
                    <a:pt x="2141" y="0"/>
                  </a:moveTo>
                  <a:cubicBezTo>
                    <a:pt x="2118" y="0"/>
                    <a:pt x="2094" y="4"/>
                    <a:pt x="2068" y="12"/>
                  </a:cubicBezTo>
                  <a:cubicBezTo>
                    <a:pt x="1703" y="255"/>
                    <a:pt x="1" y="316"/>
                    <a:pt x="943" y="923"/>
                  </a:cubicBezTo>
                  <a:cubicBezTo>
                    <a:pt x="1308" y="1136"/>
                    <a:pt x="1673" y="1349"/>
                    <a:pt x="2037" y="1592"/>
                  </a:cubicBezTo>
                  <a:cubicBezTo>
                    <a:pt x="2063" y="1609"/>
                    <a:pt x="2093" y="1617"/>
                    <a:pt x="2125" y="1617"/>
                  </a:cubicBezTo>
                  <a:cubicBezTo>
                    <a:pt x="2206" y="1617"/>
                    <a:pt x="2298" y="1567"/>
                    <a:pt x="2341" y="1501"/>
                  </a:cubicBezTo>
                  <a:cubicBezTo>
                    <a:pt x="2493" y="1106"/>
                    <a:pt x="1430" y="832"/>
                    <a:pt x="1156" y="620"/>
                  </a:cubicBezTo>
                  <a:cubicBezTo>
                    <a:pt x="1460" y="528"/>
                    <a:pt x="1794" y="437"/>
                    <a:pt x="2098" y="316"/>
                  </a:cubicBezTo>
                  <a:cubicBezTo>
                    <a:pt x="2125" y="323"/>
                    <a:pt x="2148" y="327"/>
                    <a:pt x="2170" y="327"/>
                  </a:cubicBezTo>
                  <a:cubicBezTo>
                    <a:pt x="2374" y="327"/>
                    <a:pt x="2352" y="0"/>
                    <a:pt x="2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3"/>
            <p:cNvSpPr/>
            <p:nvPr/>
          </p:nvSpPr>
          <p:spPr>
            <a:xfrm>
              <a:off x="4693375" y="1466075"/>
              <a:ext cx="48650" cy="37950"/>
            </a:xfrm>
            <a:custGeom>
              <a:avLst/>
              <a:gdLst/>
              <a:ahLst/>
              <a:cxnLst/>
              <a:rect l="l" t="t" r="r" b="b"/>
              <a:pathLst>
                <a:path w="1946" h="1518" extrusionOk="0">
                  <a:moveTo>
                    <a:pt x="1607" y="1"/>
                  </a:moveTo>
                  <a:cubicBezTo>
                    <a:pt x="1579" y="1"/>
                    <a:pt x="1549" y="10"/>
                    <a:pt x="1520" y="33"/>
                  </a:cubicBezTo>
                  <a:cubicBezTo>
                    <a:pt x="973" y="124"/>
                    <a:pt x="0" y="2"/>
                    <a:pt x="699" y="823"/>
                  </a:cubicBezTo>
                  <a:cubicBezTo>
                    <a:pt x="898" y="997"/>
                    <a:pt x="1362" y="1517"/>
                    <a:pt x="1690" y="1517"/>
                  </a:cubicBezTo>
                  <a:cubicBezTo>
                    <a:pt x="1763" y="1517"/>
                    <a:pt x="1829" y="1492"/>
                    <a:pt x="1885" y="1431"/>
                  </a:cubicBezTo>
                  <a:cubicBezTo>
                    <a:pt x="1945" y="1340"/>
                    <a:pt x="1885" y="1188"/>
                    <a:pt x="1793" y="1157"/>
                  </a:cubicBezTo>
                  <a:cubicBezTo>
                    <a:pt x="1459" y="944"/>
                    <a:pt x="1094" y="732"/>
                    <a:pt x="821" y="397"/>
                  </a:cubicBezTo>
                  <a:cubicBezTo>
                    <a:pt x="1094" y="306"/>
                    <a:pt x="1550" y="428"/>
                    <a:pt x="1733" y="185"/>
                  </a:cubicBezTo>
                  <a:cubicBezTo>
                    <a:pt x="1756" y="93"/>
                    <a:pt x="1692" y="1"/>
                    <a:pt x="16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3"/>
            <p:cNvSpPr/>
            <p:nvPr/>
          </p:nvSpPr>
          <p:spPr>
            <a:xfrm>
              <a:off x="4690325" y="1210800"/>
              <a:ext cx="45200" cy="40575"/>
            </a:xfrm>
            <a:custGeom>
              <a:avLst/>
              <a:gdLst/>
              <a:ahLst/>
              <a:cxnLst/>
              <a:rect l="l" t="t" r="r" b="b"/>
              <a:pathLst>
                <a:path w="1808" h="1623" extrusionOk="0">
                  <a:moveTo>
                    <a:pt x="335" y="0"/>
                  </a:moveTo>
                  <a:cubicBezTo>
                    <a:pt x="0" y="122"/>
                    <a:pt x="304" y="608"/>
                    <a:pt x="304" y="851"/>
                  </a:cubicBezTo>
                  <a:cubicBezTo>
                    <a:pt x="328" y="1136"/>
                    <a:pt x="499" y="1623"/>
                    <a:pt x="775" y="1623"/>
                  </a:cubicBezTo>
                  <a:cubicBezTo>
                    <a:pt x="853" y="1623"/>
                    <a:pt x="940" y="1584"/>
                    <a:pt x="1034" y="1490"/>
                  </a:cubicBezTo>
                  <a:cubicBezTo>
                    <a:pt x="1186" y="1338"/>
                    <a:pt x="1277" y="1155"/>
                    <a:pt x="1399" y="1003"/>
                  </a:cubicBezTo>
                  <a:cubicBezTo>
                    <a:pt x="1808" y="912"/>
                    <a:pt x="1605" y="499"/>
                    <a:pt x="1363" y="499"/>
                  </a:cubicBezTo>
                  <a:cubicBezTo>
                    <a:pt x="1281" y="499"/>
                    <a:pt x="1194" y="546"/>
                    <a:pt x="1125" y="669"/>
                  </a:cubicBezTo>
                  <a:cubicBezTo>
                    <a:pt x="1003" y="821"/>
                    <a:pt x="912" y="973"/>
                    <a:pt x="791" y="1125"/>
                  </a:cubicBezTo>
                  <a:cubicBezTo>
                    <a:pt x="639" y="821"/>
                    <a:pt x="730" y="61"/>
                    <a:pt x="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3"/>
            <p:cNvSpPr/>
            <p:nvPr/>
          </p:nvSpPr>
          <p:spPr>
            <a:xfrm>
              <a:off x="4531425" y="1305925"/>
              <a:ext cx="71525" cy="44775"/>
            </a:xfrm>
            <a:custGeom>
              <a:avLst/>
              <a:gdLst/>
              <a:ahLst/>
              <a:cxnLst/>
              <a:rect l="l" t="t" r="r" b="b"/>
              <a:pathLst>
                <a:path w="2861" h="1791" extrusionOk="0">
                  <a:moveTo>
                    <a:pt x="1046" y="0"/>
                  </a:moveTo>
                  <a:cubicBezTo>
                    <a:pt x="896" y="0"/>
                    <a:pt x="855" y="273"/>
                    <a:pt x="1037" y="299"/>
                  </a:cubicBezTo>
                  <a:cubicBezTo>
                    <a:pt x="1493" y="663"/>
                    <a:pt x="1827" y="1119"/>
                    <a:pt x="2192" y="1545"/>
                  </a:cubicBezTo>
                  <a:cubicBezTo>
                    <a:pt x="1675" y="1484"/>
                    <a:pt x="1128" y="1393"/>
                    <a:pt x="612" y="1241"/>
                  </a:cubicBezTo>
                  <a:lnTo>
                    <a:pt x="612" y="1241"/>
                  </a:lnTo>
                  <a:cubicBezTo>
                    <a:pt x="1" y="1474"/>
                    <a:pt x="1952" y="1790"/>
                    <a:pt x="2280" y="1790"/>
                  </a:cubicBezTo>
                  <a:cubicBezTo>
                    <a:pt x="2295" y="1790"/>
                    <a:pt x="2306" y="1789"/>
                    <a:pt x="2314" y="1788"/>
                  </a:cubicBezTo>
                  <a:cubicBezTo>
                    <a:pt x="2861" y="1727"/>
                    <a:pt x="2223" y="1211"/>
                    <a:pt x="2071" y="998"/>
                  </a:cubicBezTo>
                  <a:lnTo>
                    <a:pt x="2071" y="998"/>
                  </a:lnTo>
                  <a:lnTo>
                    <a:pt x="2101" y="1028"/>
                  </a:lnTo>
                  <a:cubicBezTo>
                    <a:pt x="1827" y="724"/>
                    <a:pt x="1584" y="390"/>
                    <a:pt x="1280" y="147"/>
                  </a:cubicBezTo>
                  <a:cubicBezTo>
                    <a:pt x="1250" y="86"/>
                    <a:pt x="1189" y="56"/>
                    <a:pt x="1128" y="25"/>
                  </a:cubicBezTo>
                  <a:cubicBezTo>
                    <a:pt x="1098" y="8"/>
                    <a:pt x="1070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3"/>
            <p:cNvSpPr/>
            <p:nvPr/>
          </p:nvSpPr>
          <p:spPr>
            <a:xfrm>
              <a:off x="4947925" y="1239375"/>
              <a:ext cx="37250" cy="31225"/>
            </a:xfrm>
            <a:custGeom>
              <a:avLst/>
              <a:gdLst/>
              <a:ahLst/>
              <a:cxnLst/>
              <a:rect l="l" t="t" r="r" b="b"/>
              <a:pathLst>
                <a:path w="1490" h="1249" extrusionOk="0">
                  <a:moveTo>
                    <a:pt x="1040" y="1"/>
                  </a:moveTo>
                  <a:cubicBezTo>
                    <a:pt x="1019" y="1"/>
                    <a:pt x="996" y="5"/>
                    <a:pt x="973" y="12"/>
                  </a:cubicBezTo>
                  <a:cubicBezTo>
                    <a:pt x="760" y="104"/>
                    <a:pt x="517" y="104"/>
                    <a:pt x="274" y="164"/>
                  </a:cubicBezTo>
                  <a:cubicBezTo>
                    <a:pt x="1" y="407"/>
                    <a:pt x="426" y="651"/>
                    <a:pt x="578" y="772"/>
                  </a:cubicBezTo>
                  <a:cubicBezTo>
                    <a:pt x="806" y="873"/>
                    <a:pt x="1034" y="1249"/>
                    <a:pt x="1279" y="1249"/>
                  </a:cubicBezTo>
                  <a:cubicBezTo>
                    <a:pt x="1328" y="1249"/>
                    <a:pt x="1378" y="1233"/>
                    <a:pt x="1429" y="1198"/>
                  </a:cubicBezTo>
                  <a:cubicBezTo>
                    <a:pt x="1490" y="1137"/>
                    <a:pt x="1460" y="1015"/>
                    <a:pt x="1399" y="955"/>
                  </a:cubicBezTo>
                  <a:cubicBezTo>
                    <a:pt x="1125" y="772"/>
                    <a:pt x="852" y="590"/>
                    <a:pt x="578" y="377"/>
                  </a:cubicBezTo>
                  <a:cubicBezTo>
                    <a:pt x="760" y="316"/>
                    <a:pt x="1186" y="377"/>
                    <a:pt x="1156" y="104"/>
                  </a:cubicBezTo>
                  <a:cubicBezTo>
                    <a:pt x="1156" y="35"/>
                    <a:pt x="1104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3"/>
            <p:cNvSpPr/>
            <p:nvPr/>
          </p:nvSpPr>
          <p:spPr>
            <a:xfrm>
              <a:off x="4439950" y="1292725"/>
              <a:ext cx="59675" cy="43750"/>
            </a:xfrm>
            <a:custGeom>
              <a:avLst/>
              <a:gdLst/>
              <a:ahLst/>
              <a:cxnLst/>
              <a:rect l="l" t="t" r="r" b="b"/>
              <a:pathLst>
                <a:path w="2387" h="1750" extrusionOk="0">
                  <a:moveTo>
                    <a:pt x="210" y="0"/>
                  </a:moveTo>
                  <a:cubicBezTo>
                    <a:pt x="1" y="0"/>
                    <a:pt x="1" y="346"/>
                    <a:pt x="210" y="346"/>
                  </a:cubicBezTo>
                  <a:cubicBezTo>
                    <a:pt x="225" y="346"/>
                    <a:pt x="241" y="344"/>
                    <a:pt x="258" y="340"/>
                  </a:cubicBezTo>
                  <a:cubicBezTo>
                    <a:pt x="319" y="371"/>
                    <a:pt x="410" y="432"/>
                    <a:pt x="471" y="492"/>
                  </a:cubicBezTo>
                  <a:cubicBezTo>
                    <a:pt x="471" y="492"/>
                    <a:pt x="471" y="492"/>
                    <a:pt x="471" y="462"/>
                  </a:cubicBezTo>
                  <a:cubicBezTo>
                    <a:pt x="714" y="644"/>
                    <a:pt x="958" y="827"/>
                    <a:pt x="1201" y="1009"/>
                  </a:cubicBezTo>
                  <a:cubicBezTo>
                    <a:pt x="1049" y="1283"/>
                    <a:pt x="380" y="1313"/>
                    <a:pt x="441" y="1647"/>
                  </a:cubicBezTo>
                  <a:cubicBezTo>
                    <a:pt x="464" y="1716"/>
                    <a:pt x="521" y="1750"/>
                    <a:pt x="573" y="1750"/>
                  </a:cubicBezTo>
                  <a:cubicBezTo>
                    <a:pt x="591" y="1750"/>
                    <a:pt x="608" y="1746"/>
                    <a:pt x="623" y="1739"/>
                  </a:cubicBezTo>
                  <a:cubicBezTo>
                    <a:pt x="2386" y="1100"/>
                    <a:pt x="1322" y="553"/>
                    <a:pt x="258" y="6"/>
                  </a:cubicBezTo>
                  <a:cubicBezTo>
                    <a:pt x="241" y="2"/>
                    <a:pt x="225" y="0"/>
                    <a:pt x="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3"/>
            <p:cNvSpPr/>
            <p:nvPr/>
          </p:nvSpPr>
          <p:spPr>
            <a:xfrm>
              <a:off x="4421325" y="1100725"/>
              <a:ext cx="47125" cy="35825"/>
            </a:xfrm>
            <a:custGeom>
              <a:avLst/>
              <a:gdLst/>
              <a:ahLst/>
              <a:cxnLst/>
              <a:rect l="l" t="t" r="r" b="b"/>
              <a:pathLst>
                <a:path w="1885" h="1433" extrusionOk="0">
                  <a:moveTo>
                    <a:pt x="95" y="0"/>
                  </a:moveTo>
                  <a:cubicBezTo>
                    <a:pt x="45" y="0"/>
                    <a:pt x="12" y="25"/>
                    <a:pt x="0" y="87"/>
                  </a:cubicBezTo>
                  <a:cubicBezTo>
                    <a:pt x="0" y="148"/>
                    <a:pt x="61" y="178"/>
                    <a:pt x="92" y="178"/>
                  </a:cubicBezTo>
                  <a:cubicBezTo>
                    <a:pt x="122" y="178"/>
                    <a:pt x="122" y="209"/>
                    <a:pt x="152" y="209"/>
                  </a:cubicBezTo>
                  <a:cubicBezTo>
                    <a:pt x="304" y="300"/>
                    <a:pt x="426" y="452"/>
                    <a:pt x="578" y="573"/>
                  </a:cubicBezTo>
                  <a:cubicBezTo>
                    <a:pt x="578" y="543"/>
                    <a:pt x="578" y="543"/>
                    <a:pt x="578" y="543"/>
                  </a:cubicBezTo>
                  <a:cubicBezTo>
                    <a:pt x="699" y="665"/>
                    <a:pt x="821" y="786"/>
                    <a:pt x="973" y="908"/>
                  </a:cubicBezTo>
                  <a:cubicBezTo>
                    <a:pt x="699" y="1029"/>
                    <a:pt x="395" y="1090"/>
                    <a:pt x="92" y="1181"/>
                  </a:cubicBezTo>
                  <a:cubicBezTo>
                    <a:pt x="31" y="1181"/>
                    <a:pt x="0" y="1242"/>
                    <a:pt x="0" y="1333"/>
                  </a:cubicBezTo>
                  <a:cubicBezTo>
                    <a:pt x="0" y="1383"/>
                    <a:pt x="61" y="1433"/>
                    <a:pt x="117" y="1433"/>
                  </a:cubicBezTo>
                  <a:cubicBezTo>
                    <a:pt x="129" y="1433"/>
                    <a:pt x="141" y="1430"/>
                    <a:pt x="152" y="1425"/>
                  </a:cubicBezTo>
                  <a:cubicBezTo>
                    <a:pt x="608" y="1333"/>
                    <a:pt x="1885" y="1121"/>
                    <a:pt x="973" y="573"/>
                  </a:cubicBezTo>
                  <a:cubicBezTo>
                    <a:pt x="824" y="499"/>
                    <a:pt x="311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3"/>
            <p:cNvSpPr/>
            <p:nvPr/>
          </p:nvSpPr>
          <p:spPr>
            <a:xfrm>
              <a:off x="4450950" y="972650"/>
              <a:ext cx="54750" cy="42325"/>
            </a:xfrm>
            <a:custGeom>
              <a:avLst/>
              <a:gdLst/>
              <a:ahLst/>
              <a:cxnLst/>
              <a:rect l="l" t="t" r="r" b="b"/>
              <a:pathLst>
                <a:path w="2190" h="1693" extrusionOk="0">
                  <a:moveTo>
                    <a:pt x="937" y="0"/>
                  </a:moveTo>
                  <a:cubicBezTo>
                    <a:pt x="735" y="0"/>
                    <a:pt x="623" y="336"/>
                    <a:pt x="852" y="438"/>
                  </a:cubicBezTo>
                  <a:cubicBezTo>
                    <a:pt x="1004" y="712"/>
                    <a:pt x="1156" y="985"/>
                    <a:pt x="1338" y="1228"/>
                  </a:cubicBezTo>
                  <a:cubicBezTo>
                    <a:pt x="943" y="1076"/>
                    <a:pt x="578" y="955"/>
                    <a:pt x="183" y="833"/>
                  </a:cubicBezTo>
                  <a:cubicBezTo>
                    <a:pt x="167" y="825"/>
                    <a:pt x="151" y="821"/>
                    <a:pt x="135" y="821"/>
                  </a:cubicBezTo>
                  <a:cubicBezTo>
                    <a:pt x="92" y="821"/>
                    <a:pt x="53" y="849"/>
                    <a:pt x="31" y="894"/>
                  </a:cubicBezTo>
                  <a:cubicBezTo>
                    <a:pt x="1" y="1198"/>
                    <a:pt x="518" y="1198"/>
                    <a:pt x="730" y="1350"/>
                  </a:cubicBezTo>
                  <a:cubicBezTo>
                    <a:pt x="1035" y="1433"/>
                    <a:pt x="1339" y="1692"/>
                    <a:pt x="1666" y="1692"/>
                  </a:cubicBezTo>
                  <a:cubicBezTo>
                    <a:pt x="1699" y="1692"/>
                    <a:pt x="1731" y="1690"/>
                    <a:pt x="1764" y="1684"/>
                  </a:cubicBezTo>
                  <a:cubicBezTo>
                    <a:pt x="2189" y="1502"/>
                    <a:pt x="1217" y="560"/>
                    <a:pt x="1156" y="225"/>
                  </a:cubicBezTo>
                  <a:cubicBezTo>
                    <a:pt x="1156" y="134"/>
                    <a:pt x="1125" y="73"/>
                    <a:pt x="1065" y="43"/>
                  </a:cubicBezTo>
                  <a:cubicBezTo>
                    <a:pt x="1020" y="13"/>
                    <a:pt x="977" y="0"/>
                    <a:pt x="9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3"/>
            <p:cNvSpPr/>
            <p:nvPr/>
          </p:nvSpPr>
          <p:spPr>
            <a:xfrm>
              <a:off x="4818550" y="1513950"/>
              <a:ext cx="51125" cy="48000"/>
            </a:xfrm>
            <a:custGeom>
              <a:avLst/>
              <a:gdLst/>
              <a:ahLst/>
              <a:cxnLst/>
              <a:rect l="l" t="t" r="r" b="b"/>
              <a:pathLst>
                <a:path w="2045" h="1920" extrusionOk="0">
                  <a:moveTo>
                    <a:pt x="794" y="1"/>
                  </a:moveTo>
                  <a:cubicBezTo>
                    <a:pt x="351" y="1"/>
                    <a:pt x="0" y="103"/>
                    <a:pt x="312" y="640"/>
                  </a:cubicBezTo>
                  <a:cubicBezTo>
                    <a:pt x="555" y="1066"/>
                    <a:pt x="859" y="1461"/>
                    <a:pt x="1163" y="1856"/>
                  </a:cubicBezTo>
                  <a:cubicBezTo>
                    <a:pt x="1201" y="1894"/>
                    <a:pt x="1250" y="1920"/>
                    <a:pt x="1297" y="1920"/>
                  </a:cubicBezTo>
                  <a:cubicBezTo>
                    <a:pt x="1325" y="1920"/>
                    <a:pt x="1353" y="1910"/>
                    <a:pt x="1376" y="1887"/>
                  </a:cubicBezTo>
                  <a:cubicBezTo>
                    <a:pt x="1437" y="1826"/>
                    <a:pt x="1467" y="1704"/>
                    <a:pt x="1407" y="1643"/>
                  </a:cubicBezTo>
                  <a:cubicBezTo>
                    <a:pt x="1103" y="1218"/>
                    <a:pt x="738" y="823"/>
                    <a:pt x="525" y="336"/>
                  </a:cubicBezTo>
                  <a:cubicBezTo>
                    <a:pt x="890" y="336"/>
                    <a:pt x="1285" y="336"/>
                    <a:pt x="1680" y="367"/>
                  </a:cubicBezTo>
                  <a:cubicBezTo>
                    <a:pt x="1728" y="398"/>
                    <a:pt x="1772" y="411"/>
                    <a:pt x="1809" y="411"/>
                  </a:cubicBezTo>
                  <a:cubicBezTo>
                    <a:pt x="2013" y="411"/>
                    <a:pt x="2044" y="24"/>
                    <a:pt x="1784" y="24"/>
                  </a:cubicBezTo>
                  <a:cubicBezTo>
                    <a:pt x="1762" y="24"/>
                    <a:pt x="1737" y="26"/>
                    <a:pt x="1710" y="33"/>
                  </a:cubicBezTo>
                  <a:cubicBezTo>
                    <a:pt x="1674" y="37"/>
                    <a:pt x="1632" y="39"/>
                    <a:pt x="1585" y="39"/>
                  </a:cubicBezTo>
                  <a:cubicBezTo>
                    <a:pt x="1374" y="39"/>
                    <a:pt x="1067" y="1"/>
                    <a:pt x="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3"/>
            <p:cNvSpPr/>
            <p:nvPr/>
          </p:nvSpPr>
          <p:spPr>
            <a:xfrm>
              <a:off x="4526175" y="1543400"/>
              <a:ext cx="59300" cy="46150"/>
            </a:xfrm>
            <a:custGeom>
              <a:avLst/>
              <a:gdLst/>
              <a:ahLst/>
              <a:cxnLst/>
              <a:rect l="l" t="t" r="r" b="b"/>
              <a:pathLst>
                <a:path w="2372" h="1846" extrusionOk="0">
                  <a:moveTo>
                    <a:pt x="306" y="1"/>
                  </a:moveTo>
                  <a:cubicBezTo>
                    <a:pt x="179" y="1"/>
                    <a:pt x="87" y="44"/>
                    <a:pt x="62" y="162"/>
                  </a:cubicBezTo>
                  <a:cubicBezTo>
                    <a:pt x="62" y="283"/>
                    <a:pt x="153" y="344"/>
                    <a:pt x="244" y="344"/>
                  </a:cubicBezTo>
                  <a:cubicBezTo>
                    <a:pt x="578" y="405"/>
                    <a:pt x="913" y="557"/>
                    <a:pt x="1247" y="678"/>
                  </a:cubicBezTo>
                  <a:cubicBezTo>
                    <a:pt x="882" y="982"/>
                    <a:pt x="487" y="1225"/>
                    <a:pt x="123" y="1499"/>
                  </a:cubicBezTo>
                  <a:cubicBezTo>
                    <a:pt x="31" y="1560"/>
                    <a:pt x="1" y="1681"/>
                    <a:pt x="62" y="1772"/>
                  </a:cubicBezTo>
                  <a:cubicBezTo>
                    <a:pt x="95" y="1823"/>
                    <a:pt x="147" y="1845"/>
                    <a:pt x="202" y="1845"/>
                  </a:cubicBezTo>
                  <a:cubicBezTo>
                    <a:pt x="247" y="1845"/>
                    <a:pt x="294" y="1830"/>
                    <a:pt x="335" y="1803"/>
                  </a:cubicBezTo>
                  <a:cubicBezTo>
                    <a:pt x="639" y="1529"/>
                    <a:pt x="2372" y="709"/>
                    <a:pt x="1430" y="344"/>
                  </a:cubicBezTo>
                  <a:cubicBezTo>
                    <a:pt x="1209" y="300"/>
                    <a:pt x="639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6" name="Google Shape;1526;p23"/>
          <p:cNvSpPr/>
          <p:nvPr/>
        </p:nvSpPr>
        <p:spPr>
          <a:xfrm flipH="1">
            <a:off x="8664213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23"/>
          <p:cNvSpPr/>
          <p:nvPr/>
        </p:nvSpPr>
        <p:spPr>
          <a:xfrm flipH="1">
            <a:off x="8395517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23"/>
          <p:cNvSpPr/>
          <p:nvPr/>
        </p:nvSpPr>
        <p:spPr>
          <a:xfrm flipH="1">
            <a:off x="8117131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23"/>
          <p:cNvSpPr/>
          <p:nvPr/>
        </p:nvSpPr>
        <p:spPr>
          <a:xfrm flipH="1">
            <a:off x="622725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3"/>
          <p:cNvSpPr/>
          <p:nvPr/>
        </p:nvSpPr>
        <p:spPr>
          <a:xfrm flipH="1">
            <a:off x="354030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3"/>
          <p:cNvSpPr/>
          <p:nvPr/>
        </p:nvSpPr>
        <p:spPr>
          <a:xfrm flipH="1">
            <a:off x="245275" y="18405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3"/>
          <p:cNvSpPr/>
          <p:nvPr/>
        </p:nvSpPr>
        <p:spPr>
          <a:xfrm>
            <a:off x="219680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3"/>
          <p:cNvSpPr/>
          <p:nvPr/>
        </p:nvSpPr>
        <p:spPr>
          <a:xfrm>
            <a:off x="488375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23"/>
          <p:cNvSpPr/>
          <p:nvPr/>
        </p:nvSpPr>
        <p:spPr>
          <a:xfrm flipH="1">
            <a:off x="8845230" y="222010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5" name="Google Shape;1535;p23"/>
          <p:cNvGrpSpPr/>
          <p:nvPr/>
        </p:nvGrpSpPr>
        <p:grpSpPr>
          <a:xfrm>
            <a:off x="2905195" y="4740631"/>
            <a:ext cx="3333608" cy="723567"/>
            <a:chOff x="238125" y="2064550"/>
            <a:chExt cx="7139875" cy="1549725"/>
          </a:xfrm>
        </p:grpSpPr>
        <p:sp>
          <p:nvSpPr>
            <p:cNvPr id="1536" name="Google Shape;1536;p23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3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3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3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3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3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3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3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3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3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3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3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3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3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3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3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3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0" name="Google Shape;1560;p23"/>
          <p:cNvSpPr/>
          <p:nvPr/>
        </p:nvSpPr>
        <p:spPr>
          <a:xfrm>
            <a:off x="219663" y="34736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23"/>
          <p:cNvSpPr/>
          <p:nvPr/>
        </p:nvSpPr>
        <p:spPr>
          <a:xfrm>
            <a:off x="8697513" y="33933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23"/>
          <p:cNvSpPr/>
          <p:nvPr/>
        </p:nvSpPr>
        <p:spPr>
          <a:xfrm>
            <a:off x="8759225" y="11073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23"/>
          <p:cNvSpPr/>
          <p:nvPr/>
        </p:nvSpPr>
        <p:spPr>
          <a:xfrm>
            <a:off x="261575" y="11073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23"/>
          <p:cNvSpPr txBox="1">
            <a:spLocks noGrp="1"/>
          </p:cNvSpPr>
          <p:nvPr>
            <p:ph type="subTitle" idx="1"/>
          </p:nvPr>
        </p:nvSpPr>
        <p:spPr>
          <a:xfrm>
            <a:off x="5914300" y="2103651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5" name="Google Shape;1565;p23"/>
          <p:cNvSpPr txBox="1">
            <a:spLocks noGrp="1"/>
          </p:cNvSpPr>
          <p:nvPr>
            <p:ph type="subTitle" idx="2"/>
          </p:nvPr>
        </p:nvSpPr>
        <p:spPr>
          <a:xfrm>
            <a:off x="5914300" y="3583525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6" name="Google Shape;1566;p23"/>
          <p:cNvSpPr txBox="1">
            <a:spLocks noGrp="1"/>
          </p:cNvSpPr>
          <p:nvPr>
            <p:ph type="subTitle" idx="3"/>
          </p:nvPr>
        </p:nvSpPr>
        <p:spPr>
          <a:xfrm>
            <a:off x="33816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7" name="Google Shape;1567;p23"/>
          <p:cNvSpPr txBox="1">
            <a:spLocks noGrp="1"/>
          </p:cNvSpPr>
          <p:nvPr>
            <p:ph type="subTitle" idx="4"/>
          </p:nvPr>
        </p:nvSpPr>
        <p:spPr>
          <a:xfrm>
            <a:off x="33816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8" name="Google Shape;1568;p23"/>
          <p:cNvSpPr txBox="1">
            <a:spLocks noGrp="1"/>
          </p:cNvSpPr>
          <p:nvPr>
            <p:ph type="subTitle" idx="5"/>
          </p:nvPr>
        </p:nvSpPr>
        <p:spPr>
          <a:xfrm>
            <a:off x="8489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9" name="Google Shape;1569;p23"/>
          <p:cNvSpPr txBox="1">
            <a:spLocks noGrp="1"/>
          </p:cNvSpPr>
          <p:nvPr>
            <p:ph type="subTitle" idx="6"/>
          </p:nvPr>
        </p:nvSpPr>
        <p:spPr>
          <a:xfrm>
            <a:off x="8489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0" name="Google Shape;1570;p23"/>
          <p:cNvSpPr txBox="1">
            <a:spLocks noGrp="1"/>
          </p:cNvSpPr>
          <p:nvPr>
            <p:ph type="subTitle" idx="7"/>
          </p:nvPr>
        </p:nvSpPr>
        <p:spPr>
          <a:xfrm>
            <a:off x="3381600" y="3573800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1" name="Google Shape;1571;p23"/>
          <p:cNvSpPr txBox="1">
            <a:spLocks noGrp="1"/>
          </p:cNvSpPr>
          <p:nvPr>
            <p:ph type="subTitle" idx="8"/>
          </p:nvPr>
        </p:nvSpPr>
        <p:spPr>
          <a:xfrm>
            <a:off x="3381600" y="3193444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2" name="Google Shape;1572;p23"/>
          <p:cNvSpPr txBox="1">
            <a:spLocks noGrp="1"/>
          </p:cNvSpPr>
          <p:nvPr>
            <p:ph type="subTitle" idx="9"/>
          </p:nvPr>
        </p:nvSpPr>
        <p:spPr>
          <a:xfrm>
            <a:off x="848900" y="3573800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3" name="Google Shape;1573;p23"/>
          <p:cNvSpPr txBox="1">
            <a:spLocks noGrp="1"/>
          </p:cNvSpPr>
          <p:nvPr>
            <p:ph type="subTitle" idx="13"/>
          </p:nvPr>
        </p:nvSpPr>
        <p:spPr>
          <a:xfrm>
            <a:off x="848900" y="3193427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4" name="Google Shape;1574;p23"/>
          <p:cNvSpPr txBox="1">
            <a:spLocks noGrp="1"/>
          </p:cNvSpPr>
          <p:nvPr>
            <p:ph type="subTitle" idx="14"/>
          </p:nvPr>
        </p:nvSpPr>
        <p:spPr>
          <a:xfrm>
            <a:off x="59143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5" name="Google Shape;1575;p23"/>
          <p:cNvSpPr txBox="1">
            <a:spLocks noGrp="1"/>
          </p:cNvSpPr>
          <p:nvPr>
            <p:ph type="subTitle" idx="15"/>
          </p:nvPr>
        </p:nvSpPr>
        <p:spPr>
          <a:xfrm>
            <a:off x="5914300" y="3193423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 b="1">
                <a:solidFill>
                  <a:schemeClr val="accent6"/>
                </a:solidFill>
                <a:highlight>
                  <a:schemeClr val="lt2"/>
                </a:highlight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Arial"/>
              <a:buNone/>
              <a:def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6" name="Google Shape;1576;p23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BLANK_1_1_1_1_1_1_2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5"/>
          <p:cNvSpPr/>
          <p:nvPr/>
        </p:nvSpPr>
        <p:spPr>
          <a:xfrm rot="10800000" flipH="1">
            <a:off x="8003813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25"/>
          <p:cNvSpPr/>
          <p:nvPr/>
        </p:nvSpPr>
        <p:spPr>
          <a:xfrm rot="10800000" flipH="1">
            <a:off x="8272508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25"/>
          <p:cNvSpPr/>
          <p:nvPr/>
        </p:nvSpPr>
        <p:spPr>
          <a:xfrm rot="10800000" flipH="1">
            <a:off x="8550894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5"/>
          <p:cNvSpPr/>
          <p:nvPr/>
        </p:nvSpPr>
        <p:spPr>
          <a:xfrm rot="10800000" flipH="1">
            <a:off x="354025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25"/>
          <p:cNvSpPr/>
          <p:nvPr/>
        </p:nvSpPr>
        <p:spPr>
          <a:xfrm rot="10800000" flipH="1">
            <a:off x="622720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25"/>
          <p:cNvSpPr/>
          <p:nvPr/>
        </p:nvSpPr>
        <p:spPr>
          <a:xfrm rot="10800000" flipH="1">
            <a:off x="-192455" y="27611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5"/>
          <p:cNvSpPr/>
          <p:nvPr/>
        </p:nvSpPr>
        <p:spPr>
          <a:xfrm rot="10800000" flipH="1">
            <a:off x="8932900" y="19608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9" name="Google Shape;1629;p25"/>
          <p:cNvGrpSpPr/>
          <p:nvPr/>
        </p:nvGrpSpPr>
        <p:grpSpPr>
          <a:xfrm>
            <a:off x="3217720" y="-268057"/>
            <a:ext cx="3333608" cy="723567"/>
            <a:chOff x="238125" y="2064550"/>
            <a:chExt cx="7139875" cy="1549725"/>
          </a:xfrm>
        </p:grpSpPr>
        <p:sp>
          <p:nvSpPr>
            <p:cNvPr id="1630" name="Google Shape;1630;p25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5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5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5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5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5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5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5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5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5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5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5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5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5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5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5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5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5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5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5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5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5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5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5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4" name="Google Shape;1654;p25"/>
          <p:cNvSpPr/>
          <p:nvPr/>
        </p:nvSpPr>
        <p:spPr>
          <a:xfrm>
            <a:off x="531850" y="16899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25"/>
          <p:cNvSpPr/>
          <p:nvPr/>
        </p:nvSpPr>
        <p:spPr>
          <a:xfrm>
            <a:off x="257250" y="41052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25"/>
          <p:cNvSpPr/>
          <p:nvPr/>
        </p:nvSpPr>
        <p:spPr>
          <a:xfrm>
            <a:off x="8528175" y="13533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25"/>
          <p:cNvSpPr txBox="1">
            <a:spLocks noGrp="1"/>
          </p:cNvSpPr>
          <p:nvPr>
            <p:ph type="subTitle" idx="1"/>
          </p:nvPr>
        </p:nvSpPr>
        <p:spPr>
          <a:xfrm>
            <a:off x="758650" y="1539800"/>
            <a:ext cx="3769800" cy="11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58" name="Google Shape;1658;p25"/>
          <p:cNvSpPr txBox="1"/>
          <p:nvPr/>
        </p:nvSpPr>
        <p:spPr>
          <a:xfrm>
            <a:off x="758650" y="3637948"/>
            <a:ext cx="3769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lang="en" sz="1200" b="1">
                <a:solidFill>
                  <a:schemeClr val="accent6"/>
                </a:solidFill>
                <a:highlight>
                  <a:schemeClr val="lt2"/>
                </a:highlight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6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, including icons by </a:t>
            </a:r>
            <a:r>
              <a:rPr lang="en" sz="1200" b="1">
                <a:solidFill>
                  <a:schemeClr val="accent6"/>
                </a:solidFill>
                <a:highlight>
                  <a:schemeClr val="lt2"/>
                </a:highlight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accent6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" sz="1200">
                <a:solidFill>
                  <a:schemeClr val="accent6"/>
                </a:solidFill>
                <a:highlight>
                  <a:schemeClr val="lt2"/>
                </a:highlight>
                <a:latin typeface="Inconsolata"/>
                <a:ea typeface="Inconsolata"/>
                <a:cs typeface="Inconsolata"/>
                <a:sym typeface="Inconsolata"/>
              </a:rPr>
              <a:t>and infographics &amp; images by </a:t>
            </a:r>
            <a:r>
              <a:rPr lang="en" sz="1200" b="1">
                <a:solidFill>
                  <a:schemeClr val="accent6"/>
                </a:solidFill>
                <a:highlight>
                  <a:schemeClr val="lt2"/>
                </a:highlight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accent6"/>
              </a:solidFill>
              <a:highlight>
                <a:schemeClr val="lt2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659" name="Google Shape;1659;p25"/>
          <p:cNvSpPr txBox="1">
            <a:spLocks noGrp="1"/>
          </p:cNvSpPr>
          <p:nvPr>
            <p:ph type="body" idx="2"/>
          </p:nvPr>
        </p:nvSpPr>
        <p:spPr>
          <a:xfrm>
            <a:off x="758650" y="4325525"/>
            <a:ext cx="3769800" cy="2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60" name="Google Shape;1660;p25"/>
          <p:cNvSpPr txBox="1">
            <a:spLocks noGrp="1"/>
          </p:cNvSpPr>
          <p:nvPr>
            <p:ph type="ctrTitle"/>
          </p:nvPr>
        </p:nvSpPr>
        <p:spPr>
          <a:xfrm>
            <a:off x="810850" y="539500"/>
            <a:ext cx="3769800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7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LANK_1_1_1_1_1_1_1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2" name="Google Shape;1662;p26"/>
          <p:cNvGrpSpPr/>
          <p:nvPr/>
        </p:nvGrpSpPr>
        <p:grpSpPr>
          <a:xfrm>
            <a:off x="7490945" y="6"/>
            <a:ext cx="3333608" cy="723567"/>
            <a:chOff x="238125" y="2064550"/>
            <a:chExt cx="7139875" cy="1549725"/>
          </a:xfrm>
        </p:grpSpPr>
        <p:sp>
          <p:nvSpPr>
            <p:cNvPr id="1663" name="Google Shape;1663;p26"/>
            <p:cNvSpPr/>
            <p:nvPr/>
          </p:nvSpPr>
          <p:spPr>
            <a:xfrm>
              <a:off x="238125" y="2089100"/>
              <a:ext cx="688925" cy="200350"/>
            </a:xfrm>
            <a:custGeom>
              <a:avLst/>
              <a:gdLst/>
              <a:ahLst/>
              <a:cxnLst/>
              <a:rect l="l" t="t" r="r" b="b"/>
              <a:pathLst>
                <a:path w="27557" h="8014" extrusionOk="0">
                  <a:moveTo>
                    <a:pt x="27556" y="0"/>
                  </a:moveTo>
                  <a:lnTo>
                    <a:pt x="0" y="104"/>
                  </a:lnTo>
                  <a:lnTo>
                    <a:pt x="0" y="8014"/>
                  </a:lnTo>
                  <a:lnTo>
                    <a:pt x="27556" y="7962"/>
                  </a:lnTo>
                  <a:lnTo>
                    <a:pt x="275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6"/>
            <p:cNvSpPr/>
            <p:nvPr/>
          </p:nvSpPr>
          <p:spPr>
            <a:xfrm>
              <a:off x="470775" y="2373450"/>
              <a:ext cx="222325" cy="1230475"/>
            </a:xfrm>
            <a:custGeom>
              <a:avLst/>
              <a:gdLst/>
              <a:ahLst/>
              <a:cxnLst/>
              <a:rect l="l" t="t" r="r" b="b"/>
              <a:pathLst>
                <a:path w="8893" h="49219" extrusionOk="0">
                  <a:moveTo>
                    <a:pt x="0" y="0"/>
                  </a:moveTo>
                  <a:lnTo>
                    <a:pt x="0" y="49219"/>
                  </a:lnTo>
                  <a:lnTo>
                    <a:pt x="8893" y="49219"/>
                  </a:lnTo>
                  <a:lnTo>
                    <a:pt x="88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6"/>
            <p:cNvSpPr/>
            <p:nvPr/>
          </p:nvSpPr>
          <p:spPr>
            <a:xfrm>
              <a:off x="6690375" y="2091675"/>
              <a:ext cx="687625" cy="197775"/>
            </a:xfrm>
            <a:custGeom>
              <a:avLst/>
              <a:gdLst/>
              <a:ahLst/>
              <a:cxnLst/>
              <a:rect l="l" t="t" r="r" b="b"/>
              <a:pathLst>
                <a:path w="27505" h="7911" extrusionOk="0">
                  <a:moveTo>
                    <a:pt x="0" y="1"/>
                  </a:moveTo>
                  <a:lnTo>
                    <a:pt x="0" y="7911"/>
                  </a:lnTo>
                  <a:lnTo>
                    <a:pt x="27505" y="7911"/>
                  </a:lnTo>
                  <a:lnTo>
                    <a:pt x="275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6924300" y="2354050"/>
              <a:ext cx="226225" cy="1230500"/>
            </a:xfrm>
            <a:custGeom>
              <a:avLst/>
              <a:gdLst/>
              <a:ahLst/>
              <a:cxnLst/>
              <a:rect l="l" t="t" r="r" b="b"/>
              <a:pathLst>
                <a:path w="9049" h="49220" extrusionOk="0">
                  <a:moveTo>
                    <a:pt x="1" y="1"/>
                  </a:moveTo>
                  <a:lnTo>
                    <a:pt x="104" y="49219"/>
                  </a:lnTo>
                  <a:lnTo>
                    <a:pt x="9049" y="49219"/>
                  </a:lnTo>
                  <a:lnTo>
                    <a:pt x="88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>
              <a:off x="1014925" y="2073575"/>
              <a:ext cx="302475" cy="1540700"/>
            </a:xfrm>
            <a:custGeom>
              <a:avLst/>
              <a:gdLst/>
              <a:ahLst/>
              <a:cxnLst/>
              <a:rect l="l" t="t" r="r" b="b"/>
              <a:pathLst>
                <a:path w="12099" h="61628" extrusionOk="0">
                  <a:moveTo>
                    <a:pt x="11943" y="1"/>
                  </a:moveTo>
                  <a:cubicBezTo>
                    <a:pt x="4240" y="725"/>
                    <a:pt x="0" y="6102"/>
                    <a:pt x="0" y="15149"/>
                  </a:cubicBezTo>
                  <a:lnTo>
                    <a:pt x="104" y="46583"/>
                  </a:lnTo>
                  <a:cubicBezTo>
                    <a:pt x="104" y="55630"/>
                    <a:pt x="4395" y="61007"/>
                    <a:pt x="12098" y="61627"/>
                  </a:cubicBezTo>
                  <a:lnTo>
                    <a:pt x="12098" y="52890"/>
                  </a:lnTo>
                  <a:cubicBezTo>
                    <a:pt x="10185" y="52373"/>
                    <a:pt x="8996" y="50667"/>
                    <a:pt x="8996" y="47203"/>
                  </a:cubicBezTo>
                  <a:lnTo>
                    <a:pt x="8893" y="14529"/>
                  </a:lnTo>
                  <a:cubicBezTo>
                    <a:pt x="8893" y="11065"/>
                    <a:pt x="10082" y="9359"/>
                    <a:pt x="11943" y="8738"/>
                  </a:cubicBezTo>
                  <a:lnTo>
                    <a:pt x="119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1391050" y="2074875"/>
              <a:ext cx="302475" cy="1539400"/>
            </a:xfrm>
            <a:custGeom>
              <a:avLst/>
              <a:gdLst/>
              <a:ahLst/>
              <a:cxnLst/>
              <a:rect l="l" t="t" r="r" b="b"/>
              <a:pathLst>
                <a:path w="12099" h="61576" extrusionOk="0">
                  <a:moveTo>
                    <a:pt x="0" y="1"/>
                  </a:moveTo>
                  <a:lnTo>
                    <a:pt x="0" y="8738"/>
                  </a:lnTo>
                  <a:cubicBezTo>
                    <a:pt x="1965" y="9255"/>
                    <a:pt x="3050" y="10961"/>
                    <a:pt x="3102" y="14425"/>
                  </a:cubicBezTo>
                  <a:lnTo>
                    <a:pt x="3154" y="47099"/>
                  </a:lnTo>
                  <a:cubicBezTo>
                    <a:pt x="3154" y="50563"/>
                    <a:pt x="2016" y="52269"/>
                    <a:pt x="103" y="52838"/>
                  </a:cubicBezTo>
                  <a:lnTo>
                    <a:pt x="103" y="61575"/>
                  </a:lnTo>
                  <a:cubicBezTo>
                    <a:pt x="7859" y="60955"/>
                    <a:pt x="12098" y="55526"/>
                    <a:pt x="12046" y="46479"/>
                  </a:cubicBezTo>
                  <a:lnTo>
                    <a:pt x="12046" y="15045"/>
                  </a:lnTo>
                  <a:cubicBezTo>
                    <a:pt x="11995" y="5946"/>
                    <a:pt x="7755" y="62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6"/>
            <p:cNvSpPr/>
            <p:nvPr/>
          </p:nvSpPr>
          <p:spPr>
            <a:xfrm>
              <a:off x="1825325" y="2086500"/>
              <a:ext cx="208125" cy="1512250"/>
            </a:xfrm>
            <a:custGeom>
              <a:avLst/>
              <a:gdLst/>
              <a:ahLst/>
              <a:cxnLst/>
              <a:rect l="l" t="t" r="r" b="b"/>
              <a:pathLst>
                <a:path w="8325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24" y="60490"/>
                  </a:lnTo>
                  <a:lnTo>
                    <a:pt x="8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6"/>
            <p:cNvSpPr/>
            <p:nvPr/>
          </p:nvSpPr>
          <p:spPr>
            <a:xfrm>
              <a:off x="2105800" y="2086500"/>
              <a:ext cx="380025" cy="943550"/>
            </a:xfrm>
            <a:custGeom>
              <a:avLst/>
              <a:gdLst/>
              <a:ahLst/>
              <a:cxnLst/>
              <a:rect l="l" t="t" r="r" b="b"/>
              <a:pathLst>
                <a:path w="15201" h="37742" extrusionOk="0">
                  <a:moveTo>
                    <a:pt x="2043" y="1"/>
                  </a:moveTo>
                  <a:cubicBezTo>
                    <a:pt x="2000" y="1"/>
                    <a:pt x="1957" y="1"/>
                    <a:pt x="1914" y="1"/>
                  </a:cubicBezTo>
                  <a:lnTo>
                    <a:pt x="1" y="1"/>
                  </a:lnTo>
                  <a:lnTo>
                    <a:pt x="1" y="8635"/>
                  </a:lnTo>
                  <a:lnTo>
                    <a:pt x="1914" y="8635"/>
                  </a:lnTo>
                  <a:cubicBezTo>
                    <a:pt x="4757" y="8635"/>
                    <a:pt x="6256" y="9979"/>
                    <a:pt x="6308" y="14322"/>
                  </a:cubicBezTo>
                  <a:lnTo>
                    <a:pt x="6308" y="23369"/>
                  </a:lnTo>
                  <a:cubicBezTo>
                    <a:pt x="6308" y="27712"/>
                    <a:pt x="4757" y="29056"/>
                    <a:pt x="1914" y="29108"/>
                  </a:cubicBezTo>
                  <a:lnTo>
                    <a:pt x="52" y="29108"/>
                  </a:lnTo>
                  <a:lnTo>
                    <a:pt x="52" y="37742"/>
                  </a:lnTo>
                  <a:lnTo>
                    <a:pt x="1914" y="37742"/>
                  </a:lnTo>
                  <a:cubicBezTo>
                    <a:pt x="10858" y="37742"/>
                    <a:pt x="15201" y="32417"/>
                    <a:pt x="15149" y="22749"/>
                  </a:cubicBezTo>
                  <a:lnTo>
                    <a:pt x="15149" y="14891"/>
                  </a:lnTo>
                  <a:cubicBezTo>
                    <a:pt x="15200" y="5270"/>
                    <a:pt x="10849" y="1"/>
                    <a:pt x="2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6"/>
            <p:cNvSpPr/>
            <p:nvPr/>
          </p:nvSpPr>
          <p:spPr>
            <a:xfrm>
              <a:off x="3955400" y="2717250"/>
              <a:ext cx="245600" cy="217175"/>
            </a:xfrm>
            <a:custGeom>
              <a:avLst/>
              <a:gdLst/>
              <a:ahLst/>
              <a:cxnLst/>
              <a:rect l="l" t="t" r="r" b="b"/>
              <a:pathLst>
                <a:path w="9824" h="8687" extrusionOk="0">
                  <a:moveTo>
                    <a:pt x="9772" y="1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823" y="8634"/>
                  </a:lnTo>
                  <a:lnTo>
                    <a:pt x="97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3669750" y="2081350"/>
              <a:ext cx="209400" cy="1512250"/>
            </a:xfrm>
            <a:custGeom>
              <a:avLst/>
              <a:gdLst/>
              <a:ahLst/>
              <a:cxnLst/>
              <a:rect l="l" t="t" r="r" b="b"/>
              <a:pathLst>
                <a:path w="8376" h="60490" extrusionOk="0">
                  <a:moveTo>
                    <a:pt x="0" y="0"/>
                  </a:moveTo>
                  <a:lnTo>
                    <a:pt x="156" y="60489"/>
                  </a:lnTo>
                  <a:lnTo>
                    <a:pt x="8376" y="60489"/>
                  </a:lnTo>
                  <a:lnTo>
                    <a:pt x="82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3952800" y="2080050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0"/>
                  </a:moveTo>
                  <a:lnTo>
                    <a:pt x="1" y="52"/>
                  </a:lnTo>
                  <a:lnTo>
                    <a:pt x="53" y="8686"/>
                  </a:lnTo>
                  <a:lnTo>
                    <a:pt x="12978" y="8634"/>
                  </a:lnTo>
                  <a:lnTo>
                    <a:pt x="1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6"/>
            <p:cNvSpPr/>
            <p:nvPr/>
          </p:nvSpPr>
          <p:spPr>
            <a:xfrm>
              <a:off x="3956700" y="3376425"/>
              <a:ext cx="324425" cy="217175"/>
            </a:xfrm>
            <a:custGeom>
              <a:avLst/>
              <a:gdLst/>
              <a:ahLst/>
              <a:cxnLst/>
              <a:rect l="l" t="t" r="r" b="b"/>
              <a:pathLst>
                <a:path w="12977" h="8687" extrusionOk="0">
                  <a:moveTo>
                    <a:pt x="12977" y="1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5"/>
                  </a:lnTo>
                  <a:lnTo>
                    <a:pt x="12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4396150" y="2064550"/>
              <a:ext cx="305050" cy="1541975"/>
            </a:xfrm>
            <a:custGeom>
              <a:avLst/>
              <a:gdLst/>
              <a:ahLst/>
              <a:cxnLst/>
              <a:rect l="l" t="t" r="r" b="b"/>
              <a:pathLst>
                <a:path w="12202" h="61679" extrusionOk="0">
                  <a:moveTo>
                    <a:pt x="12047" y="0"/>
                  </a:moveTo>
                  <a:cubicBezTo>
                    <a:pt x="4136" y="569"/>
                    <a:pt x="0" y="5946"/>
                    <a:pt x="52" y="15148"/>
                  </a:cubicBezTo>
                  <a:lnTo>
                    <a:pt x="155" y="46582"/>
                  </a:lnTo>
                  <a:cubicBezTo>
                    <a:pt x="155" y="55784"/>
                    <a:pt x="4291" y="61161"/>
                    <a:pt x="12202" y="61678"/>
                  </a:cubicBezTo>
                  <a:lnTo>
                    <a:pt x="12202" y="52837"/>
                  </a:lnTo>
                  <a:cubicBezTo>
                    <a:pt x="10289" y="52320"/>
                    <a:pt x="9048" y="50666"/>
                    <a:pt x="9048" y="47150"/>
                  </a:cubicBezTo>
                  <a:lnTo>
                    <a:pt x="8945" y="14528"/>
                  </a:lnTo>
                  <a:cubicBezTo>
                    <a:pt x="8945" y="11012"/>
                    <a:pt x="10134" y="9306"/>
                    <a:pt x="12098" y="8737"/>
                  </a:cubicBezTo>
                  <a:lnTo>
                    <a:pt x="120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4774850" y="2065825"/>
              <a:ext cx="285675" cy="522200"/>
            </a:xfrm>
            <a:custGeom>
              <a:avLst/>
              <a:gdLst/>
              <a:ahLst/>
              <a:cxnLst/>
              <a:rect l="l" t="t" r="r" b="b"/>
              <a:pathLst>
                <a:path w="11427" h="20888" extrusionOk="0">
                  <a:moveTo>
                    <a:pt x="1" y="1"/>
                  </a:moveTo>
                  <a:lnTo>
                    <a:pt x="1" y="8738"/>
                  </a:lnTo>
                  <a:cubicBezTo>
                    <a:pt x="1862" y="9307"/>
                    <a:pt x="2999" y="11013"/>
                    <a:pt x="2999" y="14425"/>
                  </a:cubicBezTo>
                  <a:lnTo>
                    <a:pt x="2999" y="20888"/>
                  </a:lnTo>
                  <a:lnTo>
                    <a:pt x="11426" y="20888"/>
                  </a:lnTo>
                  <a:lnTo>
                    <a:pt x="11426" y="14994"/>
                  </a:lnTo>
                  <a:cubicBezTo>
                    <a:pt x="11426" y="6050"/>
                    <a:pt x="7497" y="72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4778725" y="3027450"/>
              <a:ext cx="285675" cy="577775"/>
            </a:xfrm>
            <a:custGeom>
              <a:avLst/>
              <a:gdLst/>
              <a:ahLst/>
              <a:cxnLst/>
              <a:rect l="l" t="t" r="r" b="b"/>
              <a:pathLst>
                <a:path w="11427" h="23111" extrusionOk="0">
                  <a:moveTo>
                    <a:pt x="2999" y="1"/>
                  </a:moveTo>
                  <a:lnTo>
                    <a:pt x="2999" y="8686"/>
                  </a:lnTo>
                  <a:cubicBezTo>
                    <a:pt x="2999" y="12098"/>
                    <a:pt x="1862" y="13753"/>
                    <a:pt x="1" y="14321"/>
                  </a:cubicBezTo>
                  <a:lnTo>
                    <a:pt x="1" y="23111"/>
                  </a:lnTo>
                  <a:cubicBezTo>
                    <a:pt x="7497" y="22335"/>
                    <a:pt x="11427" y="17010"/>
                    <a:pt x="11375" y="8014"/>
                  </a:cubicBezTo>
                  <a:lnTo>
                    <a:pt x="11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6"/>
            <p:cNvSpPr/>
            <p:nvPr/>
          </p:nvSpPr>
          <p:spPr>
            <a:xfrm>
              <a:off x="5196225" y="2077475"/>
              <a:ext cx="192600" cy="1512250"/>
            </a:xfrm>
            <a:custGeom>
              <a:avLst/>
              <a:gdLst/>
              <a:ahLst/>
              <a:cxnLst/>
              <a:rect l="l" t="t" r="r" b="b"/>
              <a:pathLst>
                <a:path w="7704" h="60490" extrusionOk="0">
                  <a:moveTo>
                    <a:pt x="0" y="0"/>
                  </a:moveTo>
                  <a:lnTo>
                    <a:pt x="155" y="60489"/>
                  </a:lnTo>
                  <a:lnTo>
                    <a:pt x="7703" y="60489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6"/>
            <p:cNvSpPr/>
            <p:nvPr/>
          </p:nvSpPr>
          <p:spPr>
            <a:xfrm>
              <a:off x="5462475" y="2077450"/>
              <a:ext cx="426550" cy="1510975"/>
            </a:xfrm>
            <a:custGeom>
              <a:avLst/>
              <a:gdLst/>
              <a:ahLst/>
              <a:cxnLst/>
              <a:rect l="l" t="t" r="r" b="b"/>
              <a:pathLst>
                <a:path w="17062" h="60439" extrusionOk="0">
                  <a:moveTo>
                    <a:pt x="2946" y="1"/>
                  </a:moveTo>
                  <a:cubicBezTo>
                    <a:pt x="2895" y="1"/>
                    <a:pt x="2844" y="1"/>
                    <a:pt x="2792" y="1"/>
                  </a:cubicBezTo>
                  <a:lnTo>
                    <a:pt x="0" y="1"/>
                  </a:lnTo>
                  <a:lnTo>
                    <a:pt x="0" y="8635"/>
                  </a:lnTo>
                  <a:lnTo>
                    <a:pt x="2534" y="8635"/>
                  </a:lnTo>
                  <a:cubicBezTo>
                    <a:pt x="5687" y="8635"/>
                    <a:pt x="7083" y="10496"/>
                    <a:pt x="7083" y="14839"/>
                  </a:cubicBezTo>
                  <a:lnTo>
                    <a:pt x="7083" y="20784"/>
                  </a:lnTo>
                  <a:cubicBezTo>
                    <a:pt x="7083" y="25644"/>
                    <a:pt x="5067" y="27195"/>
                    <a:pt x="1758" y="27195"/>
                  </a:cubicBezTo>
                  <a:lnTo>
                    <a:pt x="0" y="27195"/>
                  </a:lnTo>
                  <a:lnTo>
                    <a:pt x="0" y="35829"/>
                  </a:lnTo>
                  <a:lnTo>
                    <a:pt x="1293" y="35829"/>
                  </a:lnTo>
                  <a:cubicBezTo>
                    <a:pt x="5377" y="35829"/>
                    <a:pt x="7135" y="37897"/>
                    <a:pt x="7187" y="43532"/>
                  </a:cubicBezTo>
                  <a:lnTo>
                    <a:pt x="7187" y="53045"/>
                  </a:lnTo>
                  <a:cubicBezTo>
                    <a:pt x="7187" y="57957"/>
                    <a:pt x="7497" y="58887"/>
                    <a:pt x="8014" y="60438"/>
                  </a:cubicBezTo>
                  <a:lnTo>
                    <a:pt x="17062" y="60438"/>
                  </a:lnTo>
                  <a:cubicBezTo>
                    <a:pt x="16286" y="58215"/>
                    <a:pt x="16234" y="56044"/>
                    <a:pt x="16234" y="53149"/>
                  </a:cubicBezTo>
                  <a:lnTo>
                    <a:pt x="16234" y="43791"/>
                  </a:lnTo>
                  <a:cubicBezTo>
                    <a:pt x="16234" y="37484"/>
                    <a:pt x="14735" y="32934"/>
                    <a:pt x="10289" y="30918"/>
                  </a:cubicBezTo>
                  <a:cubicBezTo>
                    <a:pt x="14218" y="28953"/>
                    <a:pt x="16079" y="24869"/>
                    <a:pt x="16079" y="18665"/>
                  </a:cubicBezTo>
                  <a:lnTo>
                    <a:pt x="16079" y="13908"/>
                  </a:lnTo>
                  <a:cubicBezTo>
                    <a:pt x="16028" y="4603"/>
                    <a:pt x="12091" y="1"/>
                    <a:pt x="2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6010500" y="2074875"/>
              <a:ext cx="209425" cy="1512250"/>
            </a:xfrm>
            <a:custGeom>
              <a:avLst/>
              <a:gdLst/>
              <a:ahLst/>
              <a:cxnLst/>
              <a:rect l="l" t="t" r="r" b="b"/>
              <a:pathLst>
                <a:path w="8377" h="60490" extrusionOk="0">
                  <a:moveTo>
                    <a:pt x="1" y="1"/>
                  </a:moveTo>
                  <a:lnTo>
                    <a:pt x="156" y="60490"/>
                  </a:lnTo>
                  <a:lnTo>
                    <a:pt x="8376" y="60490"/>
                  </a:lnTo>
                  <a:lnTo>
                    <a:pt x="82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>
              <a:off x="6296150" y="2710800"/>
              <a:ext cx="244300" cy="217150"/>
            </a:xfrm>
            <a:custGeom>
              <a:avLst/>
              <a:gdLst/>
              <a:ahLst/>
              <a:cxnLst/>
              <a:rect l="l" t="t" r="r" b="b"/>
              <a:pathLst>
                <a:path w="9772" h="8686" extrusionOk="0">
                  <a:moveTo>
                    <a:pt x="9772" y="0"/>
                  </a:moveTo>
                  <a:lnTo>
                    <a:pt x="0" y="52"/>
                  </a:lnTo>
                  <a:lnTo>
                    <a:pt x="0" y="8686"/>
                  </a:lnTo>
                  <a:lnTo>
                    <a:pt x="9772" y="8634"/>
                  </a:lnTo>
                  <a:lnTo>
                    <a:pt x="97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>
              <a:off x="6297450" y="3369975"/>
              <a:ext cx="324425" cy="217150"/>
            </a:xfrm>
            <a:custGeom>
              <a:avLst/>
              <a:gdLst/>
              <a:ahLst/>
              <a:cxnLst/>
              <a:rect l="l" t="t" r="r" b="b"/>
              <a:pathLst>
                <a:path w="12977" h="8686" extrusionOk="0">
                  <a:moveTo>
                    <a:pt x="12925" y="0"/>
                  </a:moveTo>
                  <a:lnTo>
                    <a:pt x="0" y="52"/>
                  </a:lnTo>
                  <a:lnTo>
                    <a:pt x="52" y="8686"/>
                  </a:lnTo>
                  <a:lnTo>
                    <a:pt x="12977" y="8634"/>
                  </a:lnTo>
                  <a:lnTo>
                    <a:pt x="12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>
              <a:off x="6293550" y="2073575"/>
              <a:ext cx="324450" cy="217175"/>
            </a:xfrm>
            <a:custGeom>
              <a:avLst/>
              <a:gdLst/>
              <a:ahLst/>
              <a:cxnLst/>
              <a:rect l="l" t="t" r="r" b="b"/>
              <a:pathLst>
                <a:path w="12978" h="8687" extrusionOk="0">
                  <a:moveTo>
                    <a:pt x="12978" y="1"/>
                  </a:moveTo>
                  <a:lnTo>
                    <a:pt x="1" y="53"/>
                  </a:lnTo>
                  <a:lnTo>
                    <a:pt x="53" y="8687"/>
                  </a:lnTo>
                  <a:lnTo>
                    <a:pt x="12978" y="8635"/>
                  </a:lnTo>
                  <a:lnTo>
                    <a:pt x="129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>
              <a:off x="2881325" y="3139900"/>
              <a:ext cx="298575" cy="469200"/>
            </a:xfrm>
            <a:custGeom>
              <a:avLst/>
              <a:gdLst/>
              <a:ahLst/>
              <a:cxnLst/>
              <a:rect l="l" t="t" r="r" b="b"/>
              <a:pathLst>
                <a:path w="11943" h="18768" extrusionOk="0">
                  <a:moveTo>
                    <a:pt x="0" y="0"/>
                  </a:moveTo>
                  <a:lnTo>
                    <a:pt x="0" y="3723"/>
                  </a:lnTo>
                  <a:cubicBezTo>
                    <a:pt x="0" y="12874"/>
                    <a:pt x="4136" y="18251"/>
                    <a:pt x="11943" y="18768"/>
                  </a:cubicBezTo>
                  <a:lnTo>
                    <a:pt x="11891" y="10082"/>
                  </a:lnTo>
                  <a:cubicBezTo>
                    <a:pt x="9720" y="9668"/>
                    <a:pt x="8427" y="8014"/>
                    <a:pt x="8427" y="4343"/>
                  </a:cubicBezTo>
                  <a:lnTo>
                    <a:pt x="84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>
              <a:off x="3252275" y="2069700"/>
              <a:ext cx="288250" cy="423975"/>
            </a:xfrm>
            <a:custGeom>
              <a:avLst/>
              <a:gdLst/>
              <a:ahLst/>
              <a:cxnLst/>
              <a:rect l="l" t="t" r="r" b="b"/>
              <a:pathLst>
                <a:path w="11530" h="16959" extrusionOk="0">
                  <a:moveTo>
                    <a:pt x="0" y="1"/>
                  </a:moveTo>
                  <a:lnTo>
                    <a:pt x="52" y="8686"/>
                  </a:lnTo>
                  <a:cubicBezTo>
                    <a:pt x="2016" y="9203"/>
                    <a:pt x="3102" y="10910"/>
                    <a:pt x="3102" y="14425"/>
                  </a:cubicBezTo>
                  <a:lnTo>
                    <a:pt x="3102" y="16958"/>
                  </a:lnTo>
                  <a:lnTo>
                    <a:pt x="11529" y="16958"/>
                  </a:lnTo>
                  <a:lnTo>
                    <a:pt x="11529" y="15046"/>
                  </a:lnTo>
                  <a:cubicBezTo>
                    <a:pt x="11529" y="5998"/>
                    <a:pt x="7548" y="67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>
              <a:off x="2885200" y="2069700"/>
              <a:ext cx="660500" cy="1539400"/>
            </a:xfrm>
            <a:custGeom>
              <a:avLst/>
              <a:gdLst/>
              <a:ahLst/>
              <a:cxnLst/>
              <a:rect l="l" t="t" r="r" b="b"/>
              <a:pathLst>
                <a:path w="26420" h="61576" extrusionOk="0">
                  <a:moveTo>
                    <a:pt x="11633" y="1"/>
                  </a:moveTo>
                  <a:cubicBezTo>
                    <a:pt x="3981" y="621"/>
                    <a:pt x="0" y="5998"/>
                    <a:pt x="0" y="15097"/>
                  </a:cubicBezTo>
                  <a:cubicBezTo>
                    <a:pt x="52" y="32365"/>
                    <a:pt x="17475" y="34692"/>
                    <a:pt x="17527" y="47100"/>
                  </a:cubicBezTo>
                  <a:cubicBezTo>
                    <a:pt x="17527" y="50357"/>
                    <a:pt x="16544" y="52011"/>
                    <a:pt x="14890" y="52683"/>
                  </a:cubicBezTo>
                  <a:lnTo>
                    <a:pt x="14890" y="61576"/>
                  </a:lnTo>
                  <a:cubicBezTo>
                    <a:pt x="22438" y="60852"/>
                    <a:pt x="26419" y="55475"/>
                    <a:pt x="26368" y="46479"/>
                  </a:cubicBezTo>
                  <a:cubicBezTo>
                    <a:pt x="26368" y="29211"/>
                    <a:pt x="8944" y="26937"/>
                    <a:pt x="8893" y="14477"/>
                  </a:cubicBezTo>
                  <a:cubicBezTo>
                    <a:pt x="8893" y="11116"/>
                    <a:pt x="9875" y="9410"/>
                    <a:pt x="11633" y="8790"/>
                  </a:cubicBezTo>
                  <a:lnTo>
                    <a:pt x="11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7" name="Google Shape;1687;p26"/>
          <p:cNvSpPr/>
          <p:nvPr/>
        </p:nvSpPr>
        <p:spPr>
          <a:xfrm flipH="1">
            <a:off x="5715875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26"/>
          <p:cNvSpPr/>
          <p:nvPr/>
        </p:nvSpPr>
        <p:spPr>
          <a:xfrm flipH="1">
            <a:off x="5447180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26"/>
          <p:cNvSpPr/>
          <p:nvPr/>
        </p:nvSpPr>
        <p:spPr>
          <a:xfrm flipH="1">
            <a:off x="5168794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26"/>
          <p:cNvSpPr/>
          <p:nvPr/>
        </p:nvSpPr>
        <p:spPr>
          <a:xfrm flipH="1">
            <a:off x="6332394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1" name="Google Shape;1691;p26"/>
          <p:cNvGrpSpPr/>
          <p:nvPr/>
        </p:nvGrpSpPr>
        <p:grpSpPr>
          <a:xfrm>
            <a:off x="647528" y="3160272"/>
            <a:ext cx="1008891" cy="2406797"/>
            <a:chOff x="471400" y="846650"/>
            <a:chExt cx="1277400" cy="3047350"/>
          </a:xfrm>
        </p:grpSpPr>
        <p:sp>
          <p:nvSpPr>
            <p:cNvPr id="1692" name="Google Shape;1692;p26"/>
            <p:cNvSpPr/>
            <p:nvPr/>
          </p:nvSpPr>
          <p:spPr>
            <a:xfrm>
              <a:off x="725200" y="3067975"/>
              <a:ext cx="862500" cy="826025"/>
            </a:xfrm>
            <a:custGeom>
              <a:avLst/>
              <a:gdLst/>
              <a:ahLst/>
              <a:cxnLst/>
              <a:rect l="l" t="t" r="r" b="b"/>
              <a:pathLst>
                <a:path w="34500" h="33041" extrusionOk="0">
                  <a:moveTo>
                    <a:pt x="1" y="0"/>
                  </a:moveTo>
                  <a:lnTo>
                    <a:pt x="5138" y="33040"/>
                  </a:lnTo>
                  <a:lnTo>
                    <a:pt x="29484" y="33040"/>
                  </a:lnTo>
                  <a:lnTo>
                    <a:pt x="34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6"/>
            <p:cNvSpPr/>
            <p:nvPr/>
          </p:nvSpPr>
          <p:spPr>
            <a:xfrm>
              <a:off x="725200" y="2982850"/>
              <a:ext cx="862500" cy="169475"/>
            </a:xfrm>
            <a:custGeom>
              <a:avLst/>
              <a:gdLst/>
              <a:ahLst/>
              <a:cxnLst/>
              <a:rect l="l" t="t" r="r" b="b"/>
              <a:pathLst>
                <a:path w="34500" h="6779" extrusionOk="0">
                  <a:moveTo>
                    <a:pt x="16019" y="1"/>
                  </a:moveTo>
                  <a:cubicBezTo>
                    <a:pt x="7843" y="122"/>
                    <a:pt x="61" y="1247"/>
                    <a:pt x="1" y="3405"/>
                  </a:cubicBezTo>
                  <a:cubicBezTo>
                    <a:pt x="61" y="5563"/>
                    <a:pt x="8056" y="6718"/>
                    <a:pt x="16323" y="6779"/>
                  </a:cubicBezTo>
                  <a:lnTo>
                    <a:pt x="18147" y="6779"/>
                  </a:lnTo>
                  <a:cubicBezTo>
                    <a:pt x="26445" y="6718"/>
                    <a:pt x="34469" y="5563"/>
                    <a:pt x="34500" y="3405"/>
                  </a:cubicBezTo>
                  <a:cubicBezTo>
                    <a:pt x="34469" y="1399"/>
                    <a:pt x="27661" y="274"/>
                    <a:pt x="20092" y="31"/>
                  </a:cubicBezTo>
                  <a:cubicBezTo>
                    <a:pt x="19697" y="31"/>
                    <a:pt x="19272" y="31"/>
                    <a:pt x="18876" y="1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6"/>
            <p:cNvSpPr/>
            <p:nvPr/>
          </p:nvSpPr>
          <p:spPr>
            <a:xfrm>
              <a:off x="1214575" y="2603675"/>
              <a:ext cx="468875" cy="372375"/>
            </a:xfrm>
            <a:custGeom>
              <a:avLst/>
              <a:gdLst/>
              <a:ahLst/>
              <a:cxnLst/>
              <a:rect l="l" t="t" r="r" b="b"/>
              <a:pathLst>
                <a:path w="18755" h="14895" extrusionOk="0">
                  <a:moveTo>
                    <a:pt x="14256" y="0"/>
                  </a:moveTo>
                  <a:cubicBezTo>
                    <a:pt x="8523" y="0"/>
                    <a:pt x="1607" y="4246"/>
                    <a:pt x="396" y="10092"/>
                  </a:cubicBezTo>
                  <a:cubicBezTo>
                    <a:pt x="274" y="10548"/>
                    <a:pt x="0" y="13040"/>
                    <a:pt x="639" y="13040"/>
                  </a:cubicBezTo>
                  <a:cubicBezTo>
                    <a:pt x="852" y="13435"/>
                    <a:pt x="1156" y="13739"/>
                    <a:pt x="1490" y="14013"/>
                  </a:cubicBezTo>
                  <a:cubicBezTo>
                    <a:pt x="2189" y="14590"/>
                    <a:pt x="3101" y="14894"/>
                    <a:pt x="4013" y="14894"/>
                  </a:cubicBezTo>
                  <a:cubicBezTo>
                    <a:pt x="8754" y="14408"/>
                    <a:pt x="13253" y="11368"/>
                    <a:pt x="16141" y="7660"/>
                  </a:cubicBezTo>
                  <a:cubicBezTo>
                    <a:pt x="18390" y="5016"/>
                    <a:pt x="18755" y="244"/>
                    <a:pt x="14317" y="0"/>
                  </a:cubicBezTo>
                  <a:cubicBezTo>
                    <a:pt x="14296" y="0"/>
                    <a:pt x="14276" y="0"/>
                    <a:pt x="14256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6"/>
            <p:cNvSpPr/>
            <p:nvPr/>
          </p:nvSpPr>
          <p:spPr>
            <a:xfrm>
              <a:off x="472925" y="2448175"/>
              <a:ext cx="530425" cy="347775"/>
            </a:xfrm>
            <a:custGeom>
              <a:avLst/>
              <a:gdLst/>
              <a:ahLst/>
              <a:cxnLst/>
              <a:rect l="l" t="t" r="r" b="b"/>
              <a:pathLst>
                <a:path w="21217" h="13911" extrusionOk="0">
                  <a:moveTo>
                    <a:pt x="3648" y="8834"/>
                  </a:moveTo>
                  <a:cubicBezTo>
                    <a:pt x="3648" y="8861"/>
                    <a:pt x="3672" y="8864"/>
                    <a:pt x="3677" y="8865"/>
                  </a:cubicBezTo>
                  <a:lnTo>
                    <a:pt x="3677" y="8865"/>
                  </a:lnTo>
                  <a:cubicBezTo>
                    <a:pt x="3667" y="8855"/>
                    <a:pt x="3658" y="8845"/>
                    <a:pt x="3648" y="8834"/>
                  </a:cubicBezTo>
                  <a:close/>
                  <a:moveTo>
                    <a:pt x="7761" y="0"/>
                  </a:moveTo>
                  <a:cubicBezTo>
                    <a:pt x="7515" y="0"/>
                    <a:pt x="7268" y="7"/>
                    <a:pt x="7022" y="20"/>
                  </a:cubicBezTo>
                  <a:lnTo>
                    <a:pt x="7052" y="20"/>
                  </a:lnTo>
                  <a:cubicBezTo>
                    <a:pt x="6900" y="50"/>
                    <a:pt x="6748" y="50"/>
                    <a:pt x="6566" y="80"/>
                  </a:cubicBezTo>
                  <a:lnTo>
                    <a:pt x="6535" y="80"/>
                  </a:lnTo>
                  <a:cubicBezTo>
                    <a:pt x="1186" y="688"/>
                    <a:pt x="0" y="5187"/>
                    <a:pt x="3678" y="8865"/>
                  </a:cubicBezTo>
                  <a:cubicBezTo>
                    <a:pt x="3678" y="8865"/>
                    <a:pt x="3678" y="8865"/>
                    <a:pt x="3677" y="8865"/>
                  </a:cubicBezTo>
                  <a:lnTo>
                    <a:pt x="3677" y="8865"/>
                  </a:lnTo>
                  <a:cubicBezTo>
                    <a:pt x="4491" y="9703"/>
                    <a:pt x="5423" y="10423"/>
                    <a:pt x="6414" y="11053"/>
                  </a:cubicBezTo>
                  <a:cubicBezTo>
                    <a:pt x="6414" y="11084"/>
                    <a:pt x="6414" y="11084"/>
                    <a:pt x="6414" y="11084"/>
                  </a:cubicBezTo>
                  <a:lnTo>
                    <a:pt x="6444" y="11084"/>
                  </a:lnTo>
                  <a:cubicBezTo>
                    <a:pt x="6475" y="11114"/>
                    <a:pt x="6475" y="11114"/>
                    <a:pt x="6505" y="11144"/>
                  </a:cubicBezTo>
                  <a:cubicBezTo>
                    <a:pt x="6505" y="11141"/>
                    <a:pt x="6505" y="11139"/>
                    <a:pt x="6504" y="11136"/>
                  </a:cubicBezTo>
                  <a:lnTo>
                    <a:pt x="6504" y="11136"/>
                  </a:lnTo>
                  <a:cubicBezTo>
                    <a:pt x="6525" y="11148"/>
                    <a:pt x="6545" y="11154"/>
                    <a:pt x="6566" y="11175"/>
                  </a:cubicBezTo>
                  <a:cubicBezTo>
                    <a:pt x="6566" y="11175"/>
                    <a:pt x="6566" y="11165"/>
                    <a:pt x="6560" y="11157"/>
                  </a:cubicBezTo>
                  <a:lnTo>
                    <a:pt x="6560" y="11157"/>
                  </a:lnTo>
                  <a:cubicBezTo>
                    <a:pt x="6612" y="11183"/>
                    <a:pt x="6661" y="11209"/>
                    <a:pt x="6687" y="11236"/>
                  </a:cubicBezTo>
                  <a:lnTo>
                    <a:pt x="6657" y="11236"/>
                  </a:lnTo>
                  <a:lnTo>
                    <a:pt x="6748" y="11266"/>
                  </a:lnTo>
                  <a:lnTo>
                    <a:pt x="6718" y="11266"/>
                  </a:lnTo>
                  <a:cubicBezTo>
                    <a:pt x="6748" y="11296"/>
                    <a:pt x="6809" y="11327"/>
                    <a:pt x="6839" y="11357"/>
                  </a:cubicBezTo>
                  <a:cubicBezTo>
                    <a:pt x="9089" y="12664"/>
                    <a:pt x="11611" y="13910"/>
                    <a:pt x="14286" y="13910"/>
                  </a:cubicBezTo>
                  <a:cubicBezTo>
                    <a:pt x="15928" y="13850"/>
                    <a:pt x="17599" y="13607"/>
                    <a:pt x="19150" y="12999"/>
                  </a:cubicBezTo>
                  <a:lnTo>
                    <a:pt x="19119" y="12999"/>
                  </a:lnTo>
                  <a:cubicBezTo>
                    <a:pt x="21216" y="12391"/>
                    <a:pt x="20943" y="9169"/>
                    <a:pt x="20578" y="7436"/>
                  </a:cubicBezTo>
                  <a:cubicBezTo>
                    <a:pt x="20153" y="5339"/>
                    <a:pt x="18815" y="3758"/>
                    <a:pt x="16961" y="2694"/>
                  </a:cubicBezTo>
                  <a:cubicBezTo>
                    <a:pt x="14194" y="1085"/>
                    <a:pt x="10981" y="0"/>
                    <a:pt x="7761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6"/>
            <p:cNvSpPr/>
            <p:nvPr/>
          </p:nvSpPr>
          <p:spPr>
            <a:xfrm>
              <a:off x="1226725" y="1550100"/>
              <a:ext cx="522075" cy="540025"/>
            </a:xfrm>
            <a:custGeom>
              <a:avLst/>
              <a:gdLst/>
              <a:ahLst/>
              <a:cxnLst/>
              <a:rect l="l" t="t" r="r" b="b"/>
              <a:pathLst>
                <a:path w="20883" h="21601" extrusionOk="0">
                  <a:moveTo>
                    <a:pt x="426" y="19681"/>
                  </a:moveTo>
                  <a:cubicBezTo>
                    <a:pt x="426" y="19742"/>
                    <a:pt x="457" y="19772"/>
                    <a:pt x="457" y="19803"/>
                  </a:cubicBezTo>
                  <a:cubicBezTo>
                    <a:pt x="457" y="19803"/>
                    <a:pt x="426" y="19803"/>
                    <a:pt x="426" y="19772"/>
                  </a:cubicBezTo>
                  <a:cubicBezTo>
                    <a:pt x="426" y="19742"/>
                    <a:pt x="426" y="19711"/>
                    <a:pt x="426" y="19681"/>
                  </a:cubicBezTo>
                  <a:close/>
                  <a:moveTo>
                    <a:pt x="15154" y="0"/>
                  </a:moveTo>
                  <a:cubicBezTo>
                    <a:pt x="13009" y="0"/>
                    <a:pt x="10538" y="1226"/>
                    <a:pt x="8907" y="2052"/>
                  </a:cubicBezTo>
                  <a:cubicBezTo>
                    <a:pt x="4347" y="4666"/>
                    <a:pt x="1460" y="8465"/>
                    <a:pt x="426" y="13663"/>
                  </a:cubicBezTo>
                  <a:cubicBezTo>
                    <a:pt x="122" y="14848"/>
                    <a:pt x="1" y="16094"/>
                    <a:pt x="1" y="17341"/>
                  </a:cubicBezTo>
                  <a:cubicBezTo>
                    <a:pt x="1" y="18404"/>
                    <a:pt x="92" y="19468"/>
                    <a:pt x="214" y="20502"/>
                  </a:cubicBezTo>
                  <a:cubicBezTo>
                    <a:pt x="214" y="20502"/>
                    <a:pt x="214" y="20532"/>
                    <a:pt x="214" y="20532"/>
                  </a:cubicBezTo>
                  <a:cubicBezTo>
                    <a:pt x="244" y="20806"/>
                    <a:pt x="274" y="21049"/>
                    <a:pt x="274" y="21322"/>
                  </a:cubicBezTo>
                  <a:cubicBezTo>
                    <a:pt x="274" y="21414"/>
                    <a:pt x="335" y="21474"/>
                    <a:pt x="396" y="21474"/>
                  </a:cubicBezTo>
                  <a:cubicBezTo>
                    <a:pt x="670" y="21414"/>
                    <a:pt x="487" y="20866"/>
                    <a:pt x="518" y="20654"/>
                  </a:cubicBezTo>
                  <a:lnTo>
                    <a:pt x="518" y="20654"/>
                  </a:lnTo>
                  <a:cubicBezTo>
                    <a:pt x="670" y="20866"/>
                    <a:pt x="852" y="21049"/>
                    <a:pt x="1095" y="21170"/>
                  </a:cubicBezTo>
                  <a:cubicBezTo>
                    <a:pt x="1616" y="21472"/>
                    <a:pt x="2260" y="21600"/>
                    <a:pt x="2850" y="21600"/>
                  </a:cubicBezTo>
                  <a:cubicBezTo>
                    <a:pt x="2914" y="21600"/>
                    <a:pt x="2978" y="21599"/>
                    <a:pt x="3040" y="21596"/>
                  </a:cubicBezTo>
                  <a:cubicBezTo>
                    <a:pt x="4773" y="21505"/>
                    <a:pt x="6202" y="20350"/>
                    <a:pt x="7539" y="19377"/>
                  </a:cubicBezTo>
                  <a:cubicBezTo>
                    <a:pt x="9332" y="18192"/>
                    <a:pt x="11004" y="16854"/>
                    <a:pt x="12463" y="15243"/>
                  </a:cubicBezTo>
                  <a:cubicBezTo>
                    <a:pt x="14925" y="12325"/>
                    <a:pt x="20883" y="4909"/>
                    <a:pt x="18025" y="1170"/>
                  </a:cubicBezTo>
                  <a:cubicBezTo>
                    <a:pt x="17256" y="319"/>
                    <a:pt x="16247" y="0"/>
                    <a:pt x="15154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6"/>
            <p:cNvSpPr/>
            <p:nvPr/>
          </p:nvSpPr>
          <p:spPr>
            <a:xfrm>
              <a:off x="1232050" y="2228450"/>
              <a:ext cx="512200" cy="382875"/>
            </a:xfrm>
            <a:custGeom>
              <a:avLst/>
              <a:gdLst/>
              <a:ahLst/>
              <a:cxnLst/>
              <a:rect l="l" t="t" r="r" b="b"/>
              <a:pathLst>
                <a:path w="20488" h="15315" extrusionOk="0">
                  <a:moveTo>
                    <a:pt x="16310" y="0"/>
                  </a:moveTo>
                  <a:cubicBezTo>
                    <a:pt x="14465" y="0"/>
                    <a:pt x="12383" y="596"/>
                    <a:pt x="10973" y="997"/>
                  </a:cubicBezTo>
                  <a:cubicBezTo>
                    <a:pt x="6657" y="2304"/>
                    <a:pt x="2767" y="5465"/>
                    <a:pt x="1064" y="9690"/>
                  </a:cubicBezTo>
                  <a:cubicBezTo>
                    <a:pt x="578" y="11210"/>
                    <a:pt x="1" y="13155"/>
                    <a:pt x="1004" y="14553"/>
                  </a:cubicBezTo>
                  <a:cubicBezTo>
                    <a:pt x="1042" y="14630"/>
                    <a:pt x="1107" y="14664"/>
                    <a:pt x="1171" y="14664"/>
                  </a:cubicBezTo>
                  <a:cubicBezTo>
                    <a:pt x="1261" y="14664"/>
                    <a:pt x="1351" y="14599"/>
                    <a:pt x="1368" y="14493"/>
                  </a:cubicBezTo>
                  <a:cubicBezTo>
                    <a:pt x="2143" y="15077"/>
                    <a:pt x="2995" y="15314"/>
                    <a:pt x="3884" y="15314"/>
                  </a:cubicBezTo>
                  <a:cubicBezTo>
                    <a:pt x="6829" y="15314"/>
                    <a:pt x="10182" y="12712"/>
                    <a:pt x="12493" y="11544"/>
                  </a:cubicBezTo>
                  <a:cubicBezTo>
                    <a:pt x="14469" y="10420"/>
                    <a:pt x="16597" y="9477"/>
                    <a:pt x="18238" y="7897"/>
                  </a:cubicBezTo>
                  <a:cubicBezTo>
                    <a:pt x="19484" y="6590"/>
                    <a:pt x="20487" y="4766"/>
                    <a:pt x="20275" y="2882"/>
                  </a:cubicBezTo>
                  <a:cubicBezTo>
                    <a:pt x="19917" y="656"/>
                    <a:pt x="18244" y="0"/>
                    <a:pt x="1631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6"/>
            <p:cNvSpPr/>
            <p:nvPr/>
          </p:nvSpPr>
          <p:spPr>
            <a:xfrm>
              <a:off x="471400" y="1506850"/>
              <a:ext cx="541075" cy="389675"/>
            </a:xfrm>
            <a:custGeom>
              <a:avLst/>
              <a:gdLst/>
              <a:ahLst/>
              <a:cxnLst/>
              <a:rect l="l" t="t" r="r" b="b"/>
              <a:pathLst>
                <a:path w="21643" h="15587" extrusionOk="0">
                  <a:moveTo>
                    <a:pt x="7994" y="0"/>
                  </a:moveTo>
                  <a:cubicBezTo>
                    <a:pt x="6621" y="0"/>
                    <a:pt x="5256" y="235"/>
                    <a:pt x="3982" y="742"/>
                  </a:cubicBezTo>
                  <a:cubicBezTo>
                    <a:pt x="1520" y="1836"/>
                    <a:pt x="0" y="4268"/>
                    <a:pt x="2007" y="6578"/>
                  </a:cubicBezTo>
                  <a:cubicBezTo>
                    <a:pt x="4651" y="9587"/>
                    <a:pt x="8967" y="10195"/>
                    <a:pt x="12220" y="12353"/>
                  </a:cubicBezTo>
                  <a:cubicBezTo>
                    <a:pt x="13955" y="13432"/>
                    <a:pt x="16382" y="15586"/>
                    <a:pt x="18496" y="15586"/>
                  </a:cubicBezTo>
                  <a:cubicBezTo>
                    <a:pt x="19420" y="15586"/>
                    <a:pt x="20283" y="15176"/>
                    <a:pt x="21004" y="14086"/>
                  </a:cubicBezTo>
                  <a:cubicBezTo>
                    <a:pt x="21095" y="14086"/>
                    <a:pt x="21186" y="14025"/>
                    <a:pt x="21217" y="13934"/>
                  </a:cubicBezTo>
                  <a:cubicBezTo>
                    <a:pt x="21429" y="13539"/>
                    <a:pt x="21490" y="12961"/>
                    <a:pt x="21521" y="12505"/>
                  </a:cubicBezTo>
                  <a:cubicBezTo>
                    <a:pt x="21460" y="12262"/>
                    <a:pt x="21642" y="11958"/>
                    <a:pt x="21490" y="11745"/>
                  </a:cubicBezTo>
                  <a:cubicBezTo>
                    <a:pt x="21490" y="11472"/>
                    <a:pt x="21429" y="11229"/>
                    <a:pt x="21399" y="11016"/>
                  </a:cubicBezTo>
                  <a:cubicBezTo>
                    <a:pt x="20852" y="7763"/>
                    <a:pt x="18724" y="5271"/>
                    <a:pt x="16232" y="3234"/>
                  </a:cubicBezTo>
                  <a:cubicBezTo>
                    <a:pt x="15290" y="2414"/>
                    <a:pt x="14074" y="1502"/>
                    <a:pt x="12888" y="985"/>
                  </a:cubicBezTo>
                  <a:cubicBezTo>
                    <a:pt x="11351" y="350"/>
                    <a:pt x="9668" y="0"/>
                    <a:pt x="799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6"/>
            <p:cNvSpPr/>
            <p:nvPr/>
          </p:nvSpPr>
          <p:spPr>
            <a:xfrm>
              <a:off x="1172025" y="1247450"/>
              <a:ext cx="565375" cy="502900"/>
            </a:xfrm>
            <a:custGeom>
              <a:avLst/>
              <a:gdLst/>
              <a:ahLst/>
              <a:cxnLst/>
              <a:rect l="l" t="t" r="r" b="b"/>
              <a:pathLst>
                <a:path w="22615" h="20116" extrusionOk="0">
                  <a:moveTo>
                    <a:pt x="19641" y="1"/>
                  </a:moveTo>
                  <a:cubicBezTo>
                    <a:pt x="16605" y="1"/>
                    <a:pt x="13628" y="2097"/>
                    <a:pt x="11247" y="3732"/>
                  </a:cubicBezTo>
                  <a:cubicBezTo>
                    <a:pt x="10244" y="4461"/>
                    <a:pt x="9271" y="5282"/>
                    <a:pt x="8359" y="6103"/>
                  </a:cubicBezTo>
                  <a:cubicBezTo>
                    <a:pt x="8359" y="6103"/>
                    <a:pt x="8329" y="6133"/>
                    <a:pt x="8329" y="6133"/>
                  </a:cubicBezTo>
                  <a:lnTo>
                    <a:pt x="8298" y="6164"/>
                  </a:lnTo>
                  <a:cubicBezTo>
                    <a:pt x="8268" y="6164"/>
                    <a:pt x="8268" y="6164"/>
                    <a:pt x="8268" y="6194"/>
                  </a:cubicBezTo>
                  <a:lnTo>
                    <a:pt x="8268" y="6164"/>
                  </a:lnTo>
                  <a:cubicBezTo>
                    <a:pt x="8207" y="6255"/>
                    <a:pt x="8146" y="6316"/>
                    <a:pt x="8086" y="6376"/>
                  </a:cubicBezTo>
                  <a:cubicBezTo>
                    <a:pt x="8055" y="6376"/>
                    <a:pt x="8025" y="6407"/>
                    <a:pt x="7994" y="6437"/>
                  </a:cubicBezTo>
                  <a:cubicBezTo>
                    <a:pt x="7994" y="6437"/>
                    <a:pt x="7994" y="6468"/>
                    <a:pt x="7964" y="6468"/>
                  </a:cubicBezTo>
                  <a:cubicBezTo>
                    <a:pt x="7964" y="6468"/>
                    <a:pt x="7934" y="6498"/>
                    <a:pt x="7903" y="6528"/>
                  </a:cubicBezTo>
                  <a:cubicBezTo>
                    <a:pt x="5289" y="9112"/>
                    <a:pt x="2827" y="12091"/>
                    <a:pt x="1520" y="15586"/>
                  </a:cubicBezTo>
                  <a:cubicBezTo>
                    <a:pt x="1490" y="15708"/>
                    <a:pt x="1429" y="15829"/>
                    <a:pt x="1399" y="15951"/>
                  </a:cubicBezTo>
                  <a:cubicBezTo>
                    <a:pt x="791" y="16924"/>
                    <a:pt x="608" y="18048"/>
                    <a:pt x="274" y="19142"/>
                  </a:cubicBezTo>
                  <a:cubicBezTo>
                    <a:pt x="213" y="19355"/>
                    <a:pt x="122" y="19568"/>
                    <a:pt x="61" y="19781"/>
                  </a:cubicBezTo>
                  <a:cubicBezTo>
                    <a:pt x="0" y="19902"/>
                    <a:pt x="61" y="20054"/>
                    <a:pt x="183" y="20085"/>
                  </a:cubicBezTo>
                  <a:cubicBezTo>
                    <a:pt x="213" y="20085"/>
                    <a:pt x="213" y="20115"/>
                    <a:pt x="243" y="20115"/>
                  </a:cubicBezTo>
                  <a:cubicBezTo>
                    <a:pt x="335" y="20115"/>
                    <a:pt x="456" y="20054"/>
                    <a:pt x="487" y="19963"/>
                  </a:cubicBezTo>
                  <a:cubicBezTo>
                    <a:pt x="730" y="19142"/>
                    <a:pt x="1095" y="18352"/>
                    <a:pt x="1459" y="17592"/>
                  </a:cubicBezTo>
                  <a:cubicBezTo>
                    <a:pt x="1459" y="17532"/>
                    <a:pt x="1490" y="17501"/>
                    <a:pt x="1490" y="17471"/>
                  </a:cubicBezTo>
                  <a:cubicBezTo>
                    <a:pt x="2067" y="16255"/>
                    <a:pt x="2766" y="15100"/>
                    <a:pt x="3739" y="14158"/>
                  </a:cubicBezTo>
                  <a:cubicBezTo>
                    <a:pt x="4955" y="12911"/>
                    <a:pt x="6596" y="12364"/>
                    <a:pt x="8207" y="11756"/>
                  </a:cubicBezTo>
                  <a:cubicBezTo>
                    <a:pt x="10973" y="10480"/>
                    <a:pt x="13922" y="9446"/>
                    <a:pt x="16475" y="7714"/>
                  </a:cubicBezTo>
                  <a:cubicBezTo>
                    <a:pt x="17478" y="6984"/>
                    <a:pt x="18481" y="6255"/>
                    <a:pt x="19393" y="5464"/>
                  </a:cubicBezTo>
                  <a:lnTo>
                    <a:pt x="19423" y="5434"/>
                  </a:lnTo>
                  <a:lnTo>
                    <a:pt x="19454" y="5404"/>
                  </a:lnTo>
                  <a:cubicBezTo>
                    <a:pt x="19454" y="5404"/>
                    <a:pt x="19484" y="5404"/>
                    <a:pt x="19484" y="5373"/>
                  </a:cubicBezTo>
                  <a:cubicBezTo>
                    <a:pt x="20882" y="4157"/>
                    <a:pt x="22615" y="1057"/>
                    <a:pt x="20183" y="24"/>
                  </a:cubicBezTo>
                  <a:cubicBezTo>
                    <a:pt x="20002" y="8"/>
                    <a:pt x="19822" y="1"/>
                    <a:pt x="1964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6"/>
            <p:cNvSpPr/>
            <p:nvPr/>
          </p:nvSpPr>
          <p:spPr>
            <a:xfrm>
              <a:off x="1586925" y="1438750"/>
              <a:ext cx="775" cy="25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3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3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6"/>
            <p:cNvSpPr/>
            <p:nvPr/>
          </p:nvSpPr>
          <p:spPr>
            <a:xfrm>
              <a:off x="1549675" y="1462325"/>
              <a:ext cx="800" cy="25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1" y="0"/>
                  </a:moveTo>
                  <a:cubicBezTo>
                    <a:pt x="31" y="0"/>
                    <a:pt x="31" y="0"/>
                    <a:pt x="1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6"/>
            <p:cNvSpPr/>
            <p:nvPr/>
          </p:nvSpPr>
          <p:spPr>
            <a:xfrm>
              <a:off x="1134025" y="846650"/>
              <a:ext cx="410400" cy="637075"/>
            </a:xfrm>
            <a:custGeom>
              <a:avLst/>
              <a:gdLst/>
              <a:ahLst/>
              <a:cxnLst/>
              <a:rect l="l" t="t" r="r" b="b"/>
              <a:pathLst>
                <a:path w="16416" h="25483" extrusionOk="0">
                  <a:moveTo>
                    <a:pt x="2311" y="24202"/>
                  </a:moveTo>
                  <a:cubicBezTo>
                    <a:pt x="2341" y="24202"/>
                    <a:pt x="2371" y="24232"/>
                    <a:pt x="2402" y="24262"/>
                  </a:cubicBezTo>
                  <a:cubicBezTo>
                    <a:pt x="2402" y="24262"/>
                    <a:pt x="2402" y="24262"/>
                    <a:pt x="2371" y="24293"/>
                  </a:cubicBezTo>
                  <a:cubicBezTo>
                    <a:pt x="2371" y="24262"/>
                    <a:pt x="2341" y="24232"/>
                    <a:pt x="2311" y="24202"/>
                  </a:cubicBezTo>
                  <a:close/>
                  <a:moveTo>
                    <a:pt x="12029" y="0"/>
                  </a:moveTo>
                  <a:cubicBezTo>
                    <a:pt x="10215" y="0"/>
                    <a:pt x="7862" y="1450"/>
                    <a:pt x="5472" y="4688"/>
                  </a:cubicBezTo>
                  <a:cubicBezTo>
                    <a:pt x="3344" y="7788"/>
                    <a:pt x="1581" y="11223"/>
                    <a:pt x="456" y="14809"/>
                  </a:cubicBezTo>
                  <a:cubicBezTo>
                    <a:pt x="183" y="16025"/>
                    <a:pt x="1" y="17302"/>
                    <a:pt x="61" y="18579"/>
                  </a:cubicBezTo>
                  <a:cubicBezTo>
                    <a:pt x="92" y="20767"/>
                    <a:pt x="700" y="22955"/>
                    <a:pt x="2067" y="24658"/>
                  </a:cubicBezTo>
                  <a:cubicBezTo>
                    <a:pt x="2159" y="24779"/>
                    <a:pt x="2280" y="24901"/>
                    <a:pt x="2371" y="24992"/>
                  </a:cubicBezTo>
                  <a:lnTo>
                    <a:pt x="2493" y="25114"/>
                  </a:lnTo>
                  <a:cubicBezTo>
                    <a:pt x="2645" y="25266"/>
                    <a:pt x="2827" y="25418"/>
                    <a:pt x="3040" y="25478"/>
                  </a:cubicBezTo>
                  <a:cubicBezTo>
                    <a:pt x="3064" y="25481"/>
                    <a:pt x="3086" y="25483"/>
                    <a:pt x="3105" y="25483"/>
                  </a:cubicBezTo>
                  <a:cubicBezTo>
                    <a:pt x="3470" y="25483"/>
                    <a:pt x="2944" y="24956"/>
                    <a:pt x="2858" y="24840"/>
                  </a:cubicBezTo>
                  <a:cubicBezTo>
                    <a:pt x="2919" y="24810"/>
                    <a:pt x="3010" y="24749"/>
                    <a:pt x="3040" y="24688"/>
                  </a:cubicBezTo>
                  <a:cubicBezTo>
                    <a:pt x="3222" y="24810"/>
                    <a:pt x="3374" y="24870"/>
                    <a:pt x="3526" y="24931"/>
                  </a:cubicBezTo>
                  <a:cubicBezTo>
                    <a:pt x="3759" y="25012"/>
                    <a:pt x="3995" y="25049"/>
                    <a:pt x="4231" y="25049"/>
                  </a:cubicBezTo>
                  <a:cubicBezTo>
                    <a:pt x="5408" y="25049"/>
                    <a:pt x="6586" y="24141"/>
                    <a:pt x="7447" y="23381"/>
                  </a:cubicBezTo>
                  <a:cubicBezTo>
                    <a:pt x="11460" y="19855"/>
                    <a:pt x="13283" y="14597"/>
                    <a:pt x="14590" y="9551"/>
                  </a:cubicBezTo>
                  <a:cubicBezTo>
                    <a:pt x="16416" y="3629"/>
                    <a:pt x="14897" y="0"/>
                    <a:pt x="12029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6"/>
            <p:cNvSpPr/>
            <p:nvPr/>
          </p:nvSpPr>
          <p:spPr>
            <a:xfrm>
              <a:off x="1121875" y="858625"/>
              <a:ext cx="351100" cy="2277000"/>
            </a:xfrm>
            <a:custGeom>
              <a:avLst/>
              <a:gdLst/>
              <a:ahLst/>
              <a:cxnLst/>
              <a:rect l="l" t="t" r="r" b="b"/>
              <a:pathLst>
                <a:path w="14044" h="91080" extrusionOk="0">
                  <a:moveTo>
                    <a:pt x="13861" y="0"/>
                  </a:moveTo>
                  <a:cubicBezTo>
                    <a:pt x="13745" y="0"/>
                    <a:pt x="13600" y="58"/>
                    <a:pt x="13496" y="75"/>
                  </a:cubicBezTo>
                  <a:cubicBezTo>
                    <a:pt x="8602" y="2020"/>
                    <a:pt x="6718" y="8251"/>
                    <a:pt x="5167" y="12871"/>
                  </a:cubicBezTo>
                  <a:cubicBezTo>
                    <a:pt x="2553" y="21899"/>
                    <a:pt x="2462" y="31443"/>
                    <a:pt x="2006" y="40775"/>
                  </a:cubicBezTo>
                  <a:cubicBezTo>
                    <a:pt x="2128" y="42477"/>
                    <a:pt x="2067" y="44179"/>
                    <a:pt x="2006" y="45881"/>
                  </a:cubicBezTo>
                  <a:cubicBezTo>
                    <a:pt x="1948" y="46085"/>
                    <a:pt x="2085" y="46706"/>
                    <a:pt x="1804" y="46706"/>
                  </a:cubicBezTo>
                  <a:cubicBezTo>
                    <a:pt x="1791" y="46706"/>
                    <a:pt x="1778" y="46704"/>
                    <a:pt x="1763" y="46702"/>
                  </a:cubicBezTo>
                  <a:cubicBezTo>
                    <a:pt x="1672" y="48921"/>
                    <a:pt x="1581" y="51139"/>
                    <a:pt x="1520" y="53389"/>
                  </a:cubicBezTo>
                  <a:cubicBezTo>
                    <a:pt x="1520" y="53358"/>
                    <a:pt x="1520" y="53358"/>
                    <a:pt x="1520" y="53358"/>
                  </a:cubicBezTo>
                  <a:cubicBezTo>
                    <a:pt x="1429" y="56732"/>
                    <a:pt x="1216" y="60076"/>
                    <a:pt x="1277" y="63450"/>
                  </a:cubicBezTo>
                  <a:cubicBezTo>
                    <a:pt x="1277" y="64818"/>
                    <a:pt x="1307" y="66185"/>
                    <a:pt x="1368" y="67523"/>
                  </a:cubicBezTo>
                  <a:cubicBezTo>
                    <a:pt x="1368" y="67644"/>
                    <a:pt x="1429" y="67796"/>
                    <a:pt x="1307" y="67857"/>
                  </a:cubicBezTo>
                  <a:cubicBezTo>
                    <a:pt x="1281" y="67909"/>
                    <a:pt x="1300" y="68119"/>
                    <a:pt x="1229" y="68119"/>
                  </a:cubicBezTo>
                  <a:cubicBezTo>
                    <a:pt x="1217" y="68119"/>
                    <a:pt x="1203" y="68113"/>
                    <a:pt x="1186" y="68100"/>
                  </a:cubicBezTo>
                  <a:lnTo>
                    <a:pt x="1186" y="68100"/>
                  </a:lnTo>
                  <a:cubicBezTo>
                    <a:pt x="1155" y="73024"/>
                    <a:pt x="1672" y="78009"/>
                    <a:pt x="1186" y="82933"/>
                  </a:cubicBezTo>
                  <a:cubicBezTo>
                    <a:pt x="1034" y="84635"/>
                    <a:pt x="851" y="86338"/>
                    <a:pt x="639" y="88070"/>
                  </a:cubicBezTo>
                  <a:cubicBezTo>
                    <a:pt x="639" y="88678"/>
                    <a:pt x="0" y="90988"/>
                    <a:pt x="882" y="91079"/>
                  </a:cubicBezTo>
                  <a:cubicBezTo>
                    <a:pt x="1094" y="91079"/>
                    <a:pt x="1338" y="90927"/>
                    <a:pt x="1398" y="90715"/>
                  </a:cubicBezTo>
                  <a:cubicBezTo>
                    <a:pt x="1642" y="89651"/>
                    <a:pt x="1702" y="88587"/>
                    <a:pt x="1854" y="87523"/>
                  </a:cubicBezTo>
                  <a:cubicBezTo>
                    <a:pt x="2341" y="83663"/>
                    <a:pt x="2736" y="79772"/>
                    <a:pt x="2493" y="75851"/>
                  </a:cubicBezTo>
                  <a:cubicBezTo>
                    <a:pt x="2219" y="68100"/>
                    <a:pt x="2401" y="60319"/>
                    <a:pt x="2705" y="52568"/>
                  </a:cubicBezTo>
                  <a:cubicBezTo>
                    <a:pt x="2705" y="52568"/>
                    <a:pt x="2705" y="52598"/>
                    <a:pt x="2705" y="52629"/>
                  </a:cubicBezTo>
                  <a:cubicBezTo>
                    <a:pt x="2918" y="46307"/>
                    <a:pt x="3192" y="40015"/>
                    <a:pt x="3435" y="33692"/>
                  </a:cubicBezTo>
                  <a:cubicBezTo>
                    <a:pt x="3648" y="26367"/>
                    <a:pt x="4286" y="18981"/>
                    <a:pt x="6444" y="11929"/>
                  </a:cubicBezTo>
                  <a:cubicBezTo>
                    <a:pt x="7326" y="9011"/>
                    <a:pt x="8237" y="6032"/>
                    <a:pt x="9970" y="3449"/>
                  </a:cubicBezTo>
                  <a:cubicBezTo>
                    <a:pt x="10821" y="2142"/>
                    <a:pt x="11976" y="956"/>
                    <a:pt x="13435" y="348"/>
                  </a:cubicBezTo>
                  <a:cubicBezTo>
                    <a:pt x="13587" y="318"/>
                    <a:pt x="13709" y="257"/>
                    <a:pt x="13861" y="257"/>
                  </a:cubicBezTo>
                  <a:cubicBezTo>
                    <a:pt x="13952" y="257"/>
                    <a:pt x="14043" y="227"/>
                    <a:pt x="14043" y="136"/>
                  </a:cubicBezTo>
                  <a:cubicBezTo>
                    <a:pt x="14017" y="32"/>
                    <a:pt x="13947" y="0"/>
                    <a:pt x="138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6"/>
            <p:cNvSpPr/>
            <p:nvPr/>
          </p:nvSpPr>
          <p:spPr>
            <a:xfrm>
              <a:off x="1142375" y="2656325"/>
              <a:ext cx="485600" cy="462100"/>
            </a:xfrm>
            <a:custGeom>
              <a:avLst/>
              <a:gdLst/>
              <a:ahLst/>
              <a:cxnLst/>
              <a:rect l="l" t="t" r="r" b="b"/>
              <a:pathLst>
                <a:path w="19424" h="18484" extrusionOk="0">
                  <a:moveTo>
                    <a:pt x="19143" y="1"/>
                  </a:moveTo>
                  <a:cubicBezTo>
                    <a:pt x="18687" y="1"/>
                    <a:pt x="17808" y="304"/>
                    <a:pt x="17539" y="326"/>
                  </a:cubicBezTo>
                  <a:cubicBezTo>
                    <a:pt x="11521" y="1694"/>
                    <a:pt x="6414" y="5919"/>
                    <a:pt x="3314" y="11177"/>
                  </a:cubicBezTo>
                  <a:cubicBezTo>
                    <a:pt x="3314" y="11177"/>
                    <a:pt x="3284" y="11208"/>
                    <a:pt x="3284" y="11238"/>
                  </a:cubicBezTo>
                  <a:cubicBezTo>
                    <a:pt x="3233" y="11314"/>
                    <a:pt x="3182" y="11390"/>
                    <a:pt x="3131" y="11466"/>
                  </a:cubicBezTo>
                  <a:lnTo>
                    <a:pt x="3131" y="11466"/>
                  </a:lnTo>
                  <a:cubicBezTo>
                    <a:pt x="3132" y="11462"/>
                    <a:pt x="3132" y="11457"/>
                    <a:pt x="3132" y="11451"/>
                  </a:cubicBezTo>
                  <a:lnTo>
                    <a:pt x="3132" y="11451"/>
                  </a:lnTo>
                  <a:cubicBezTo>
                    <a:pt x="1866" y="13349"/>
                    <a:pt x="1138" y="15486"/>
                    <a:pt x="208" y="17537"/>
                  </a:cubicBezTo>
                  <a:lnTo>
                    <a:pt x="208" y="17537"/>
                  </a:lnTo>
                  <a:cubicBezTo>
                    <a:pt x="1" y="17781"/>
                    <a:pt x="3" y="18200"/>
                    <a:pt x="274" y="18381"/>
                  </a:cubicBezTo>
                  <a:cubicBezTo>
                    <a:pt x="402" y="18452"/>
                    <a:pt x="518" y="18483"/>
                    <a:pt x="623" y="18483"/>
                  </a:cubicBezTo>
                  <a:cubicBezTo>
                    <a:pt x="1197" y="18483"/>
                    <a:pt x="1467" y="17562"/>
                    <a:pt x="1673" y="17074"/>
                  </a:cubicBezTo>
                  <a:cubicBezTo>
                    <a:pt x="2037" y="16162"/>
                    <a:pt x="2402" y="15220"/>
                    <a:pt x="2828" y="14308"/>
                  </a:cubicBezTo>
                  <a:cubicBezTo>
                    <a:pt x="2828" y="14308"/>
                    <a:pt x="2828" y="14295"/>
                    <a:pt x="2828" y="14278"/>
                  </a:cubicBezTo>
                  <a:cubicBezTo>
                    <a:pt x="5898" y="7530"/>
                    <a:pt x="11187" y="2302"/>
                    <a:pt x="18481" y="387"/>
                  </a:cubicBezTo>
                  <a:lnTo>
                    <a:pt x="18451" y="387"/>
                  </a:lnTo>
                  <a:cubicBezTo>
                    <a:pt x="18694" y="356"/>
                    <a:pt x="18907" y="296"/>
                    <a:pt x="19150" y="265"/>
                  </a:cubicBezTo>
                  <a:lnTo>
                    <a:pt x="19211" y="265"/>
                  </a:lnTo>
                  <a:cubicBezTo>
                    <a:pt x="19302" y="265"/>
                    <a:pt x="19393" y="265"/>
                    <a:pt x="19424" y="144"/>
                  </a:cubicBezTo>
                  <a:cubicBezTo>
                    <a:pt x="19416" y="40"/>
                    <a:pt x="19307" y="1"/>
                    <a:pt x="19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6"/>
            <p:cNvSpPr/>
            <p:nvPr/>
          </p:nvSpPr>
          <p:spPr>
            <a:xfrm>
              <a:off x="1127175" y="3067400"/>
              <a:ext cx="50200" cy="84925"/>
            </a:xfrm>
            <a:custGeom>
              <a:avLst/>
              <a:gdLst/>
              <a:ahLst/>
              <a:cxnLst/>
              <a:rect l="l" t="t" r="r" b="b"/>
              <a:pathLst>
                <a:path w="2008" h="3397" extrusionOk="0">
                  <a:moveTo>
                    <a:pt x="1411" y="0"/>
                  </a:moveTo>
                  <a:cubicBezTo>
                    <a:pt x="1369" y="0"/>
                    <a:pt x="1323" y="8"/>
                    <a:pt x="1278" y="23"/>
                  </a:cubicBezTo>
                  <a:cubicBezTo>
                    <a:pt x="1156" y="84"/>
                    <a:pt x="1034" y="205"/>
                    <a:pt x="1004" y="388"/>
                  </a:cubicBezTo>
                  <a:cubicBezTo>
                    <a:pt x="852" y="418"/>
                    <a:pt x="761" y="449"/>
                    <a:pt x="670" y="540"/>
                  </a:cubicBezTo>
                  <a:cubicBezTo>
                    <a:pt x="335" y="813"/>
                    <a:pt x="366" y="1421"/>
                    <a:pt x="275" y="1816"/>
                  </a:cubicBezTo>
                  <a:cubicBezTo>
                    <a:pt x="244" y="1877"/>
                    <a:pt x="244" y="1908"/>
                    <a:pt x="214" y="1999"/>
                  </a:cubicBezTo>
                  <a:cubicBezTo>
                    <a:pt x="92" y="2394"/>
                    <a:pt x="1" y="3032"/>
                    <a:pt x="244" y="3397"/>
                  </a:cubicBezTo>
                  <a:lnTo>
                    <a:pt x="1855" y="3397"/>
                  </a:lnTo>
                  <a:cubicBezTo>
                    <a:pt x="2007" y="2880"/>
                    <a:pt x="1977" y="2120"/>
                    <a:pt x="1977" y="1482"/>
                  </a:cubicBezTo>
                  <a:lnTo>
                    <a:pt x="1977" y="1360"/>
                  </a:lnTo>
                  <a:cubicBezTo>
                    <a:pt x="1946" y="1057"/>
                    <a:pt x="1946" y="783"/>
                    <a:pt x="1946" y="631"/>
                  </a:cubicBezTo>
                  <a:cubicBezTo>
                    <a:pt x="1977" y="388"/>
                    <a:pt x="1916" y="236"/>
                    <a:pt x="1764" y="114"/>
                  </a:cubicBezTo>
                  <a:cubicBezTo>
                    <a:pt x="1703" y="53"/>
                    <a:pt x="1612" y="23"/>
                    <a:pt x="1521" y="23"/>
                  </a:cubicBezTo>
                  <a:cubicBezTo>
                    <a:pt x="1490" y="8"/>
                    <a:pt x="1452" y="0"/>
                    <a:pt x="1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6"/>
            <p:cNvSpPr/>
            <p:nvPr/>
          </p:nvSpPr>
          <p:spPr>
            <a:xfrm>
              <a:off x="523300" y="2535900"/>
              <a:ext cx="658625" cy="616425"/>
            </a:xfrm>
            <a:custGeom>
              <a:avLst/>
              <a:gdLst/>
              <a:ahLst/>
              <a:cxnLst/>
              <a:rect l="l" t="t" r="r" b="b"/>
              <a:pathLst>
                <a:path w="26345" h="24657" extrusionOk="0">
                  <a:moveTo>
                    <a:pt x="1341" y="0"/>
                  </a:moveTo>
                  <a:cubicBezTo>
                    <a:pt x="770" y="0"/>
                    <a:pt x="1" y="30"/>
                    <a:pt x="295" y="219"/>
                  </a:cubicBezTo>
                  <a:cubicBezTo>
                    <a:pt x="3153" y="280"/>
                    <a:pt x="5979" y="827"/>
                    <a:pt x="8715" y="1708"/>
                  </a:cubicBezTo>
                  <a:cubicBezTo>
                    <a:pt x="12423" y="2924"/>
                    <a:pt x="15858" y="5082"/>
                    <a:pt x="18594" y="7909"/>
                  </a:cubicBezTo>
                  <a:cubicBezTo>
                    <a:pt x="19992" y="9338"/>
                    <a:pt x="21177" y="10949"/>
                    <a:pt x="22119" y="12712"/>
                  </a:cubicBezTo>
                  <a:cubicBezTo>
                    <a:pt x="22180" y="12772"/>
                    <a:pt x="22211" y="12864"/>
                    <a:pt x="22241" y="12924"/>
                  </a:cubicBezTo>
                  <a:cubicBezTo>
                    <a:pt x="22271" y="12955"/>
                    <a:pt x="22271" y="12955"/>
                    <a:pt x="22271" y="12985"/>
                  </a:cubicBezTo>
                  <a:cubicBezTo>
                    <a:pt x="22302" y="12985"/>
                    <a:pt x="22302" y="13015"/>
                    <a:pt x="22302" y="13015"/>
                  </a:cubicBezTo>
                  <a:cubicBezTo>
                    <a:pt x="23092" y="14566"/>
                    <a:pt x="23670" y="16207"/>
                    <a:pt x="24095" y="17879"/>
                  </a:cubicBezTo>
                  <a:cubicBezTo>
                    <a:pt x="24308" y="18699"/>
                    <a:pt x="24460" y="19551"/>
                    <a:pt x="24612" y="20402"/>
                  </a:cubicBezTo>
                  <a:cubicBezTo>
                    <a:pt x="24612" y="20432"/>
                    <a:pt x="24612" y="20462"/>
                    <a:pt x="24642" y="20523"/>
                  </a:cubicBezTo>
                  <a:cubicBezTo>
                    <a:pt x="24703" y="20949"/>
                    <a:pt x="24764" y="21374"/>
                    <a:pt x="24825" y="21800"/>
                  </a:cubicBezTo>
                  <a:cubicBezTo>
                    <a:pt x="24855" y="22013"/>
                    <a:pt x="24885" y="22225"/>
                    <a:pt x="24916" y="22438"/>
                  </a:cubicBezTo>
                  <a:cubicBezTo>
                    <a:pt x="24946" y="22681"/>
                    <a:pt x="24977" y="22924"/>
                    <a:pt x="25007" y="23168"/>
                  </a:cubicBezTo>
                  <a:cubicBezTo>
                    <a:pt x="25037" y="23411"/>
                    <a:pt x="25068" y="23654"/>
                    <a:pt x="25098" y="23897"/>
                  </a:cubicBezTo>
                  <a:cubicBezTo>
                    <a:pt x="25129" y="24079"/>
                    <a:pt x="25159" y="24292"/>
                    <a:pt x="25189" y="24475"/>
                  </a:cubicBezTo>
                  <a:cubicBezTo>
                    <a:pt x="25189" y="24535"/>
                    <a:pt x="25220" y="24596"/>
                    <a:pt x="25250" y="24657"/>
                  </a:cubicBezTo>
                  <a:lnTo>
                    <a:pt x="26223" y="24657"/>
                  </a:lnTo>
                  <a:cubicBezTo>
                    <a:pt x="26314" y="24535"/>
                    <a:pt x="26344" y="24414"/>
                    <a:pt x="26314" y="24262"/>
                  </a:cubicBezTo>
                  <a:cubicBezTo>
                    <a:pt x="26253" y="23776"/>
                    <a:pt x="26192" y="23259"/>
                    <a:pt x="26132" y="22742"/>
                  </a:cubicBezTo>
                  <a:cubicBezTo>
                    <a:pt x="26132" y="22712"/>
                    <a:pt x="26101" y="22681"/>
                    <a:pt x="26101" y="22651"/>
                  </a:cubicBezTo>
                  <a:cubicBezTo>
                    <a:pt x="26041" y="22225"/>
                    <a:pt x="25980" y="21800"/>
                    <a:pt x="25919" y="21374"/>
                  </a:cubicBezTo>
                  <a:cubicBezTo>
                    <a:pt x="25889" y="21101"/>
                    <a:pt x="25828" y="20797"/>
                    <a:pt x="25797" y="20493"/>
                  </a:cubicBezTo>
                  <a:lnTo>
                    <a:pt x="25767" y="20493"/>
                  </a:lnTo>
                  <a:cubicBezTo>
                    <a:pt x="25676" y="19794"/>
                    <a:pt x="25524" y="19095"/>
                    <a:pt x="25372" y="18395"/>
                  </a:cubicBezTo>
                  <a:cubicBezTo>
                    <a:pt x="25341" y="18213"/>
                    <a:pt x="25311" y="18061"/>
                    <a:pt x="25250" y="17879"/>
                  </a:cubicBezTo>
                  <a:cubicBezTo>
                    <a:pt x="25189" y="17575"/>
                    <a:pt x="25098" y="17271"/>
                    <a:pt x="25007" y="16967"/>
                  </a:cubicBezTo>
                  <a:cubicBezTo>
                    <a:pt x="23913" y="13107"/>
                    <a:pt x="21694" y="9763"/>
                    <a:pt x="18776" y="7058"/>
                  </a:cubicBezTo>
                  <a:cubicBezTo>
                    <a:pt x="14217" y="2833"/>
                    <a:pt x="8016" y="249"/>
                    <a:pt x="1876" y="6"/>
                  </a:cubicBezTo>
                  <a:cubicBezTo>
                    <a:pt x="1810" y="6"/>
                    <a:pt x="1595" y="0"/>
                    <a:pt x="13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6"/>
            <p:cNvSpPr/>
            <p:nvPr/>
          </p:nvSpPr>
          <p:spPr>
            <a:xfrm>
              <a:off x="1149975" y="2256400"/>
              <a:ext cx="569200" cy="696850"/>
            </a:xfrm>
            <a:custGeom>
              <a:avLst/>
              <a:gdLst/>
              <a:ahLst/>
              <a:cxnLst/>
              <a:rect l="l" t="t" r="r" b="b"/>
              <a:pathLst>
                <a:path w="22768" h="27874" extrusionOk="0">
                  <a:moveTo>
                    <a:pt x="21704" y="0"/>
                  </a:moveTo>
                  <a:cubicBezTo>
                    <a:pt x="15648" y="0"/>
                    <a:pt x="10110" y="4544"/>
                    <a:pt x="6384" y="8967"/>
                  </a:cubicBezTo>
                  <a:cubicBezTo>
                    <a:pt x="6386" y="8967"/>
                    <a:pt x="6387" y="8967"/>
                    <a:pt x="6389" y="8967"/>
                  </a:cubicBezTo>
                  <a:lnTo>
                    <a:pt x="6389" y="8967"/>
                  </a:lnTo>
                  <a:cubicBezTo>
                    <a:pt x="2485" y="13672"/>
                    <a:pt x="547" y="19224"/>
                    <a:pt x="183" y="25290"/>
                  </a:cubicBezTo>
                  <a:cubicBezTo>
                    <a:pt x="122" y="26019"/>
                    <a:pt x="62" y="26779"/>
                    <a:pt x="1" y="27509"/>
                  </a:cubicBezTo>
                  <a:cubicBezTo>
                    <a:pt x="1" y="27691"/>
                    <a:pt x="122" y="27843"/>
                    <a:pt x="305" y="27873"/>
                  </a:cubicBezTo>
                  <a:cubicBezTo>
                    <a:pt x="457" y="27873"/>
                    <a:pt x="639" y="27752"/>
                    <a:pt x="639" y="27569"/>
                  </a:cubicBezTo>
                  <a:cubicBezTo>
                    <a:pt x="822" y="24895"/>
                    <a:pt x="1277" y="22189"/>
                    <a:pt x="2037" y="19606"/>
                  </a:cubicBezTo>
                  <a:cubicBezTo>
                    <a:pt x="4525" y="11628"/>
                    <a:pt x="10432" y="4529"/>
                    <a:pt x="18310" y="1479"/>
                  </a:cubicBezTo>
                  <a:lnTo>
                    <a:pt x="18310" y="1479"/>
                  </a:lnTo>
                  <a:cubicBezTo>
                    <a:pt x="18307" y="1482"/>
                    <a:pt x="18303" y="1486"/>
                    <a:pt x="18299" y="1490"/>
                  </a:cubicBezTo>
                  <a:cubicBezTo>
                    <a:pt x="19697" y="973"/>
                    <a:pt x="21156" y="639"/>
                    <a:pt x="22615" y="365"/>
                  </a:cubicBezTo>
                  <a:cubicBezTo>
                    <a:pt x="22631" y="371"/>
                    <a:pt x="22647" y="373"/>
                    <a:pt x="22661" y="373"/>
                  </a:cubicBezTo>
                  <a:cubicBezTo>
                    <a:pt x="22726" y="373"/>
                    <a:pt x="22767" y="319"/>
                    <a:pt x="22767" y="244"/>
                  </a:cubicBezTo>
                  <a:cubicBezTo>
                    <a:pt x="22767" y="183"/>
                    <a:pt x="22706" y="122"/>
                    <a:pt x="22646" y="122"/>
                  </a:cubicBezTo>
                  <a:cubicBezTo>
                    <a:pt x="22342" y="61"/>
                    <a:pt x="22038" y="1"/>
                    <a:pt x="21734" y="1"/>
                  </a:cubicBezTo>
                  <a:lnTo>
                    <a:pt x="21764" y="1"/>
                  </a:lnTo>
                  <a:cubicBezTo>
                    <a:pt x="21744" y="1"/>
                    <a:pt x="21724" y="0"/>
                    <a:pt x="217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6"/>
            <p:cNvSpPr/>
            <p:nvPr/>
          </p:nvSpPr>
          <p:spPr>
            <a:xfrm>
              <a:off x="1140100" y="1618100"/>
              <a:ext cx="482550" cy="909600"/>
            </a:xfrm>
            <a:custGeom>
              <a:avLst/>
              <a:gdLst/>
              <a:ahLst/>
              <a:cxnLst/>
              <a:rect l="l" t="t" r="r" b="b"/>
              <a:pathLst>
                <a:path w="19302" h="36384" extrusionOk="0">
                  <a:moveTo>
                    <a:pt x="19120" y="0"/>
                  </a:moveTo>
                  <a:cubicBezTo>
                    <a:pt x="15411" y="1490"/>
                    <a:pt x="12645" y="4712"/>
                    <a:pt x="10062" y="7660"/>
                  </a:cubicBezTo>
                  <a:cubicBezTo>
                    <a:pt x="10001" y="7721"/>
                    <a:pt x="9970" y="7751"/>
                    <a:pt x="9940" y="7812"/>
                  </a:cubicBezTo>
                  <a:cubicBezTo>
                    <a:pt x="9910" y="7812"/>
                    <a:pt x="9910" y="7842"/>
                    <a:pt x="9879" y="7873"/>
                  </a:cubicBezTo>
                  <a:lnTo>
                    <a:pt x="9849" y="7903"/>
                  </a:lnTo>
                  <a:cubicBezTo>
                    <a:pt x="9819" y="7964"/>
                    <a:pt x="9758" y="8025"/>
                    <a:pt x="9697" y="8116"/>
                  </a:cubicBezTo>
                  <a:cubicBezTo>
                    <a:pt x="9667" y="8116"/>
                    <a:pt x="9667" y="8146"/>
                    <a:pt x="9636" y="8146"/>
                  </a:cubicBezTo>
                  <a:cubicBezTo>
                    <a:pt x="9636" y="8177"/>
                    <a:pt x="9606" y="8207"/>
                    <a:pt x="9606" y="8207"/>
                  </a:cubicBezTo>
                  <a:cubicBezTo>
                    <a:pt x="8613" y="9410"/>
                    <a:pt x="7680" y="10672"/>
                    <a:pt x="6837" y="11994"/>
                  </a:cubicBezTo>
                  <a:lnTo>
                    <a:pt x="6837" y="11994"/>
                  </a:lnTo>
                  <a:cubicBezTo>
                    <a:pt x="6838" y="11989"/>
                    <a:pt x="6840" y="11982"/>
                    <a:pt x="6840" y="11976"/>
                  </a:cubicBezTo>
                  <a:lnTo>
                    <a:pt x="6840" y="11976"/>
                  </a:lnTo>
                  <a:cubicBezTo>
                    <a:pt x="6840" y="12007"/>
                    <a:pt x="6809" y="12007"/>
                    <a:pt x="6809" y="12037"/>
                  </a:cubicBezTo>
                  <a:cubicBezTo>
                    <a:pt x="6688" y="12219"/>
                    <a:pt x="6566" y="12432"/>
                    <a:pt x="6445" y="12614"/>
                  </a:cubicBezTo>
                  <a:cubicBezTo>
                    <a:pt x="6445" y="12614"/>
                    <a:pt x="6475" y="12584"/>
                    <a:pt x="6475" y="12584"/>
                  </a:cubicBezTo>
                  <a:lnTo>
                    <a:pt x="6475" y="12584"/>
                  </a:lnTo>
                  <a:cubicBezTo>
                    <a:pt x="1946" y="19636"/>
                    <a:pt x="1" y="27964"/>
                    <a:pt x="609" y="36293"/>
                  </a:cubicBezTo>
                  <a:cubicBezTo>
                    <a:pt x="609" y="36323"/>
                    <a:pt x="609" y="36353"/>
                    <a:pt x="609" y="36384"/>
                  </a:cubicBezTo>
                  <a:cubicBezTo>
                    <a:pt x="1824" y="22219"/>
                    <a:pt x="5350" y="12645"/>
                    <a:pt x="15989" y="2706"/>
                  </a:cubicBezTo>
                  <a:cubicBezTo>
                    <a:pt x="15989" y="2736"/>
                    <a:pt x="15989" y="2736"/>
                    <a:pt x="15989" y="2736"/>
                  </a:cubicBezTo>
                  <a:cubicBezTo>
                    <a:pt x="16962" y="1854"/>
                    <a:pt x="17995" y="943"/>
                    <a:pt x="19150" y="274"/>
                  </a:cubicBezTo>
                  <a:cubicBezTo>
                    <a:pt x="19302" y="274"/>
                    <a:pt x="19302" y="0"/>
                    <a:pt x="191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6"/>
            <p:cNvSpPr/>
            <p:nvPr/>
          </p:nvSpPr>
          <p:spPr>
            <a:xfrm>
              <a:off x="1172025" y="1921300"/>
              <a:ext cx="28125" cy="267500"/>
            </a:xfrm>
            <a:custGeom>
              <a:avLst/>
              <a:gdLst/>
              <a:ahLst/>
              <a:cxnLst/>
              <a:rect l="l" t="t" r="r" b="b"/>
              <a:pathLst>
                <a:path w="1125" h="10700" extrusionOk="0">
                  <a:moveTo>
                    <a:pt x="61" y="0"/>
                  </a:moveTo>
                  <a:cubicBezTo>
                    <a:pt x="61" y="1155"/>
                    <a:pt x="61" y="2341"/>
                    <a:pt x="0" y="3496"/>
                  </a:cubicBezTo>
                  <a:cubicBezTo>
                    <a:pt x="304" y="5806"/>
                    <a:pt x="547" y="8116"/>
                    <a:pt x="639" y="10456"/>
                  </a:cubicBezTo>
                  <a:cubicBezTo>
                    <a:pt x="639" y="10578"/>
                    <a:pt x="760" y="10699"/>
                    <a:pt x="882" y="10699"/>
                  </a:cubicBezTo>
                  <a:cubicBezTo>
                    <a:pt x="1003" y="10669"/>
                    <a:pt x="1125" y="10578"/>
                    <a:pt x="1125" y="10426"/>
                  </a:cubicBezTo>
                  <a:cubicBezTo>
                    <a:pt x="1095" y="9970"/>
                    <a:pt x="1064" y="9514"/>
                    <a:pt x="1034" y="9058"/>
                  </a:cubicBezTo>
                  <a:cubicBezTo>
                    <a:pt x="882" y="6018"/>
                    <a:pt x="608" y="2979"/>
                    <a:pt x="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6"/>
            <p:cNvSpPr/>
            <p:nvPr/>
          </p:nvSpPr>
          <p:spPr>
            <a:xfrm>
              <a:off x="1126425" y="1707000"/>
              <a:ext cx="5350" cy="83625"/>
            </a:xfrm>
            <a:custGeom>
              <a:avLst/>
              <a:gdLst/>
              <a:ahLst/>
              <a:cxnLst/>
              <a:rect l="l" t="t" r="r" b="b"/>
              <a:pathLst>
                <a:path w="214" h="3345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1064"/>
                    <a:pt x="61" y="2159"/>
                    <a:pt x="92" y="3253"/>
                  </a:cubicBezTo>
                  <a:cubicBezTo>
                    <a:pt x="122" y="3283"/>
                    <a:pt x="122" y="3314"/>
                    <a:pt x="122" y="3344"/>
                  </a:cubicBezTo>
                  <a:cubicBezTo>
                    <a:pt x="122" y="3192"/>
                    <a:pt x="153" y="3040"/>
                    <a:pt x="153" y="2888"/>
                  </a:cubicBezTo>
                  <a:cubicBezTo>
                    <a:pt x="153" y="2888"/>
                    <a:pt x="153" y="2858"/>
                    <a:pt x="153" y="2858"/>
                  </a:cubicBezTo>
                  <a:cubicBezTo>
                    <a:pt x="153" y="2827"/>
                    <a:pt x="153" y="2827"/>
                    <a:pt x="153" y="2797"/>
                  </a:cubicBezTo>
                  <a:cubicBezTo>
                    <a:pt x="153" y="2341"/>
                    <a:pt x="183" y="1885"/>
                    <a:pt x="213" y="1429"/>
                  </a:cubicBezTo>
                  <a:cubicBezTo>
                    <a:pt x="213" y="1247"/>
                    <a:pt x="213" y="1064"/>
                    <a:pt x="213" y="852"/>
                  </a:cubicBezTo>
                  <a:cubicBezTo>
                    <a:pt x="153" y="578"/>
                    <a:pt x="61" y="274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6"/>
            <p:cNvSpPr/>
            <p:nvPr/>
          </p:nvSpPr>
          <p:spPr>
            <a:xfrm>
              <a:off x="1112000" y="1669775"/>
              <a:ext cx="7625" cy="82075"/>
            </a:xfrm>
            <a:custGeom>
              <a:avLst/>
              <a:gdLst/>
              <a:ahLst/>
              <a:cxnLst/>
              <a:rect l="l" t="t" r="r" b="b"/>
              <a:pathLst>
                <a:path w="305" h="3283" extrusionOk="0">
                  <a:moveTo>
                    <a:pt x="182" y="0"/>
                  </a:moveTo>
                  <a:cubicBezTo>
                    <a:pt x="122" y="699"/>
                    <a:pt x="61" y="1398"/>
                    <a:pt x="0" y="2098"/>
                  </a:cubicBezTo>
                  <a:cubicBezTo>
                    <a:pt x="91" y="2432"/>
                    <a:pt x="182" y="2736"/>
                    <a:pt x="274" y="3070"/>
                  </a:cubicBezTo>
                  <a:lnTo>
                    <a:pt x="304" y="3283"/>
                  </a:lnTo>
                  <a:cubicBezTo>
                    <a:pt x="304" y="2280"/>
                    <a:pt x="274" y="1277"/>
                    <a:pt x="243" y="274"/>
                  </a:cubicBezTo>
                  <a:cubicBezTo>
                    <a:pt x="213" y="183"/>
                    <a:pt x="213" y="91"/>
                    <a:pt x="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6"/>
            <p:cNvSpPr/>
            <p:nvPr/>
          </p:nvSpPr>
          <p:spPr>
            <a:xfrm>
              <a:off x="1069425" y="1529950"/>
              <a:ext cx="42600" cy="175550"/>
            </a:xfrm>
            <a:custGeom>
              <a:avLst/>
              <a:gdLst/>
              <a:ahLst/>
              <a:cxnLst/>
              <a:rect l="l" t="t" r="r" b="b"/>
              <a:pathLst>
                <a:path w="1704" h="7022" extrusionOk="0">
                  <a:moveTo>
                    <a:pt x="153" y="0"/>
                  </a:moveTo>
                  <a:cubicBezTo>
                    <a:pt x="92" y="730"/>
                    <a:pt x="62" y="1459"/>
                    <a:pt x="1" y="2189"/>
                  </a:cubicBezTo>
                  <a:cubicBezTo>
                    <a:pt x="122" y="2523"/>
                    <a:pt x="244" y="2827"/>
                    <a:pt x="335" y="3162"/>
                  </a:cubicBezTo>
                  <a:cubicBezTo>
                    <a:pt x="373" y="3112"/>
                    <a:pt x="408" y="3090"/>
                    <a:pt x="438" y="3090"/>
                  </a:cubicBezTo>
                  <a:cubicBezTo>
                    <a:pt x="653" y="3090"/>
                    <a:pt x="700" y="4157"/>
                    <a:pt x="700" y="4317"/>
                  </a:cubicBezTo>
                  <a:cubicBezTo>
                    <a:pt x="913" y="4955"/>
                    <a:pt x="1095" y="5593"/>
                    <a:pt x="1308" y="6262"/>
                  </a:cubicBezTo>
                  <a:cubicBezTo>
                    <a:pt x="1369" y="6505"/>
                    <a:pt x="1429" y="6779"/>
                    <a:pt x="1521" y="7022"/>
                  </a:cubicBezTo>
                  <a:cubicBezTo>
                    <a:pt x="1581" y="6323"/>
                    <a:pt x="1642" y="5654"/>
                    <a:pt x="1703" y="4955"/>
                  </a:cubicBezTo>
                  <a:cubicBezTo>
                    <a:pt x="1247" y="3283"/>
                    <a:pt x="730" y="1642"/>
                    <a:pt x="1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6"/>
            <p:cNvSpPr/>
            <p:nvPr/>
          </p:nvSpPr>
          <p:spPr>
            <a:xfrm>
              <a:off x="891150" y="1244450"/>
              <a:ext cx="180600" cy="333400"/>
            </a:xfrm>
            <a:custGeom>
              <a:avLst/>
              <a:gdLst/>
              <a:ahLst/>
              <a:cxnLst/>
              <a:rect l="l" t="t" r="r" b="b"/>
              <a:pathLst>
                <a:path w="7224" h="13336" extrusionOk="0">
                  <a:moveTo>
                    <a:pt x="255" y="0"/>
                  </a:moveTo>
                  <a:cubicBezTo>
                    <a:pt x="129" y="0"/>
                    <a:pt x="1" y="164"/>
                    <a:pt x="110" y="296"/>
                  </a:cubicBezTo>
                  <a:cubicBezTo>
                    <a:pt x="840" y="1056"/>
                    <a:pt x="1418" y="1937"/>
                    <a:pt x="2025" y="2788"/>
                  </a:cubicBezTo>
                  <a:cubicBezTo>
                    <a:pt x="4153" y="5949"/>
                    <a:pt x="5703" y="9475"/>
                    <a:pt x="6950" y="13062"/>
                  </a:cubicBezTo>
                  <a:cubicBezTo>
                    <a:pt x="6980" y="13153"/>
                    <a:pt x="7010" y="13244"/>
                    <a:pt x="7041" y="13335"/>
                  </a:cubicBezTo>
                  <a:cubicBezTo>
                    <a:pt x="7102" y="12606"/>
                    <a:pt x="7132" y="11907"/>
                    <a:pt x="7223" y="11177"/>
                  </a:cubicBezTo>
                  <a:cubicBezTo>
                    <a:pt x="5825" y="7043"/>
                    <a:pt x="3728" y="3001"/>
                    <a:pt x="384" y="83"/>
                  </a:cubicBezTo>
                  <a:cubicBezTo>
                    <a:pt x="350" y="24"/>
                    <a:pt x="303" y="0"/>
                    <a:pt x="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6"/>
            <p:cNvSpPr/>
            <p:nvPr/>
          </p:nvSpPr>
          <p:spPr>
            <a:xfrm>
              <a:off x="558775" y="1584650"/>
              <a:ext cx="643700" cy="624925"/>
            </a:xfrm>
            <a:custGeom>
              <a:avLst/>
              <a:gdLst/>
              <a:ahLst/>
              <a:cxnLst/>
              <a:rect l="l" t="t" r="r" b="b"/>
              <a:pathLst>
                <a:path w="25748" h="24997" extrusionOk="0">
                  <a:moveTo>
                    <a:pt x="92" y="1"/>
                  </a:moveTo>
                  <a:cubicBezTo>
                    <a:pt x="1" y="62"/>
                    <a:pt x="62" y="214"/>
                    <a:pt x="153" y="214"/>
                  </a:cubicBezTo>
                  <a:cubicBezTo>
                    <a:pt x="5776" y="2311"/>
                    <a:pt x="11065" y="5381"/>
                    <a:pt x="15412" y="9576"/>
                  </a:cubicBezTo>
                  <a:cubicBezTo>
                    <a:pt x="18026" y="12068"/>
                    <a:pt x="20548" y="14743"/>
                    <a:pt x="22251" y="17934"/>
                  </a:cubicBezTo>
                  <a:cubicBezTo>
                    <a:pt x="22251" y="17934"/>
                    <a:pt x="22251" y="17934"/>
                    <a:pt x="22251" y="17904"/>
                  </a:cubicBezTo>
                  <a:cubicBezTo>
                    <a:pt x="23375" y="20092"/>
                    <a:pt x="24257" y="22402"/>
                    <a:pt x="24956" y="24743"/>
                  </a:cubicBezTo>
                  <a:cubicBezTo>
                    <a:pt x="25015" y="24920"/>
                    <a:pt x="25157" y="24996"/>
                    <a:pt x="25299" y="24996"/>
                  </a:cubicBezTo>
                  <a:cubicBezTo>
                    <a:pt x="25523" y="24996"/>
                    <a:pt x="25748" y="24809"/>
                    <a:pt x="25655" y="24530"/>
                  </a:cubicBezTo>
                  <a:cubicBezTo>
                    <a:pt x="25077" y="22585"/>
                    <a:pt x="24409" y="20609"/>
                    <a:pt x="23588" y="18725"/>
                  </a:cubicBezTo>
                  <a:cubicBezTo>
                    <a:pt x="22463" y="16202"/>
                    <a:pt x="20852" y="13861"/>
                    <a:pt x="18998" y="11825"/>
                  </a:cubicBezTo>
                  <a:lnTo>
                    <a:pt x="18998" y="11825"/>
                  </a:lnTo>
                  <a:cubicBezTo>
                    <a:pt x="18998" y="11855"/>
                    <a:pt x="19029" y="11855"/>
                    <a:pt x="19029" y="11886"/>
                  </a:cubicBezTo>
                  <a:cubicBezTo>
                    <a:pt x="17175" y="9910"/>
                    <a:pt x="15260" y="7995"/>
                    <a:pt x="13162" y="6262"/>
                  </a:cubicBezTo>
                  <a:lnTo>
                    <a:pt x="13162" y="6262"/>
                  </a:lnTo>
                  <a:cubicBezTo>
                    <a:pt x="13193" y="6293"/>
                    <a:pt x="13193" y="6293"/>
                    <a:pt x="13223" y="6323"/>
                  </a:cubicBezTo>
                  <a:cubicBezTo>
                    <a:pt x="11217" y="4651"/>
                    <a:pt x="9029" y="3192"/>
                    <a:pt x="6688" y="2098"/>
                  </a:cubicBezTo>
                  <a:cubicBezTo>
                    <a:pt x="4621" y="1126"/>
                    <a:pt x="2372" y="335"/>
                    <a:pt x="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6"/>
            <p:cNvSpPr/>
            <p:nvPr/>
          </p:nvSpPr>
          <p:spPr>
            <a:xfrm>
              <a:off x="1189500" y="1282100"/>
              <a:ext cx="461800" cy="421350"/>
            </a:xfrm>
            <a:custGeom>
              <a:avLst/>
              <a:gdLst/>
              <a:ahLst/>
              <a:cxnLst/>
              <a:rect l="l" t="t" r="r" b="b"/>
              <a:pathLst>
                <a:path w="18472" h="16854" extrusionOk="0">
                  <a:moveTo>
                    <a:pt x="18379" y="1"/>
                  </a:moveTo>
                  <a:cubicBezTo>
                    <a:pt x="18373" y="1"/>
                    <a:pt x="18366" y="2"/>
                    <a:pt x="18359" y="5"/>
                  </a:cubicBezTo>
                  <a:cubicBezTo>
                    <a:pt x="15867" y="1161"/>
                    <a:pt x="13344" y="2346"/>
                    <a:pt x="11125" y="3987"/>
                  </a:cubicBezTo>
                  <a:cubicBezTo>
                    <a:pt x="11004" y="4078"/>
                    <a:pt x="10882" y="4139"/>
                    <a:pt x="10761" y="4230"/>
                  </a:cubicBezTo>
                  <a:lnTo>
                    <a:pt x="10791" y="4230"/>
                  </a:lnTo>
                  <a:cubicBezTo>
                    <a:pt x="10761" y="4261"/>
                    <a:pt x="10761" y="4261"/>
                    <a:pt x="10730" y="4261"/>
                  </a:cubicBezTo>
                  <a:cubicBezTo>
                    <a:pt x="9393" y="5234"/>
                    <a:pt x="8055" y="6297"/>
                    <a:pt x="6809" y="7392"/>
                  </a:cubicBezTo>
                  <a:lnTo>
                    <a:pt x="6839" y="7392"/>
                  </a:lnTo>
                  <a:cubicBezTo>
                    <a:pt x="4925" y="9215"/>
                    <a:pt x="2979" y="11100"/>
                    <a:pt x="1551" y="13349"/>
                  </a:cubicBezTo>
                  <a:cubicBezTo>
                    <a:pt x="943" y="14413"/>
                    <a:pt x="304" y="15538"/>
                    <a:pt x="0" y="16723"/>
                  </a:cubicBezTo>
                  <a:cubicBezTo>
                    <a:pt x="0" y="16807"/>
                    <a:pt x="74" y="16853"/>
                    <a:pt x="145" y="16853"/>
                  </a:cubicBezTo>
                  <a:cubicBezTo>
                    <a:pt x="203" y="16853"/>
                    <a:pt x="260" y="16822"/>
                    <a:pt x="274" y="16753"/>
                  </a:cubicBezTo>
                  <a:cubicBezTo>
                    <a:pt x="639" y="16085"/>
                    <a:pt x="1003" y="15446"/>
                    <a:pt x="1399" y="14808"/>
                  </a:cubicBezTo>
                  <a:cubicBezTo>
                    <a:pt x="1399" y="14808"/>
                    <a:pt x="1399" y="14839"/>
                    <a:pt x="1399" y="14839"/>
                  </a:cubicBezTo>
                  <a:cubicBezTo>
                    <a:pt x="1429" y="14747"/>
                    <a:pt x="1490" y="14656"/>
                    <a:pt x="1551" y="14595"/>
                  </a:cubicBezTo>
                  <a:cubicBezTo>
                    <a:pt x="5016" y="9246"/>
                    <a:pt x="9818" y="4686"/>
                    <a:pt x="15411" y="1586"/>
                  </a:cubicBezTo>
                  <a:cubicBezTo>
                    <a:pt x="16384" y="1069"/>
                    <a:pt x="17387" y="583"/>
                    <a:pt x="18390" y="127"/>
                  </a:cubicBezTo>
                  <a:cubicBezTo>
                    <a:pt x="18471" y="100"/>
                    <a:pt x="18432" y="1"/>
                    <a:pt x="183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6"/>
            <p:cNvSpPr/>
            <p:nvPr/>
          </p:nvSpPr>
          <p:spPr>
            <a:xfrm>
              <a:off x="836900" y="1213175"/>
              <a:ext cx="364775" cy="567550"/>
            </a:xfrm>
            <a:custGeom>
              <a:avLst/>
              <a:gdLst/>
              <a:ahLst/>
              <a:cxnLst/>
              <a:rect l="l" t="t" r="r" b="b"/>
              <a:pathLst>
                <a:path w="14591" h="22702" extrusionOk="0">
                  <a:moveTo>
                    <a:pt x="5517" y="1"/>
                  </a:moveTo>
                  <a:cubicBezTo>
                    <a:pt x="4265" y="1"/>
                    <a:pt x="3103" y="457"/>
                    <a:pt x="2189" y="1273"/>
                  </a:cubicBezTo>
                  <a:cubicBezTo>
                    <a:pt x="1338" y="2033"/>
                    <a:pt x="670" y="3097"/>
                    <a:pt x="396" y="4373"/>
                  </a:cubicBezTo>
                  <a:cubicBezTo>
                    <a:pt x="1" y="6440"/>
                    <a:pt x="730" y="8507"/>
                    <a:pt x="1581" y="10361"/>
                  </a:cubicBezTo>
                  <a:cubicBezTo>
                    <a:pt x="3496" y="13766"/>
                    <a:pt x="7235" y="22033"/>
                    <a:pt x="11247" y="22672"/>
                  </a:cubicBezTo>
                  <a:cubicBezTo>
                    <a:pt x="11278" y="22672"/>
                    <a:pt x="11308" y="22702"/>
                    <a:pt x="11338" y="22702"/>
                  </a:cubicBezTo>
                  <a:cubicBezTo>
                    <a:pt x="11460" y="22702"/>
                    <a:pt x="11551" y="22702"/>
                    <a:pt x="11673" y="22672"/>
                  </a:cubicBezTo>
                  <a:lnTo>
                    <a:pt x="11734" y="22672"/>
                  </a:lnTo>
                  <a:cubicBezTo>
                    <a:pt x="11764" y="22672"/>
                    <a:pt x="11794" y="22641"/>
                    <a:pt x="11825" y="22641"/>
                  </a:cubicBezTo>
                  <a:cubicBezTo>
                    <a:pt x="12737" y="22368"/>
                    <a:pt x="13010" y="21152"/>
                    <a:pt x="13193" y="20270"/>
                  </a:cubicBezTo>
                  <a:cubicBezTo>
                    <a:pt x="13436" y="19754"/>
                    <a:pt x="13618" y="19206"/>
                    <a:pt x="13770" y="18659"/>
                  </a:cubicBezTo>
                  <a:cubicBezTo>
                    <a:pt x="13922" y="18082"/>
                    <a:pt x="14074" y="17504"/>
                    <a:pt x="14165" y="16927"/>
                  </a:cubicBezTo>
                  <a:cubicBezTo>
                    <a:pt x="14500" y="15073"/>
                    <a:pt x="14591" y="12975"/>
                    <a:pt x="14317" y="10848"/>
                  </a:cubicBezTo>
                  <a:cubicBezTo>
                    <a:pt x="14317" y="10696"/>
                    <a:pt x="14287" y="10513"/>
                    <a:pt x="14256" y="10331"/>
                  </a:cubicBezTo>
                  <a:cubicBezTo>
                    <a:pt x="13922" y="8021"/>
                    <a:pt x="13162" y="5741"/>
                    <a:pt x="11946" y="3918"/>
                  </a:cubicBezTo>
                  <a:cubicBezTo>
                    <a:pt x="10882" y="2367"/>
                    <a:pt x="9484" y="1121"/>
                    <a:pt x="7691" y="452"/>
                  </a:cubicBezTo>
                  <a:cubicBezTo>
                    <a:pt x="6957" y="146"/>
                    <a:pt x="6223" y="1"/>
                    <a:pt x="5517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777625" y="1961550"/>
              <a:ext cx="484500" cy="538850"/>
            </a:xfrm>
            <a:custGeom>
              <a:avLst/>
              <a:gdLst/>
              <a:ahLst/>
              <a:cxnLst/>
              <a:rect l="l" t="t" r="r" b="b"/>
              <a:pathLst>
                <a:path w="19380" h="21554" extrusionOk="0">
                  <a:moveTo>
                    <a:pt x="5479" y="1"/>
                  </a:moveTo>
                  <a:cubicBezTo>
                    <a:pt x="4553" y="1"/>
                    <a:pt x="3715" y="300"/>
                    <a:pt x="3132" y="1126"/>
                  </a:cubicBezTo>
                  <a:cubicBezTo>
                    <a:pt x="1" y="4317"/>
                    <a:pt x="4986" y="11399"/>
                    <a:pt x="6779" y="14500"/>
                  </a:cubicBezTo>
                  <a:cubicBezTo>
                    <a:pt x="7448" y="15594"/>
                    <a:pt x="8117" y="16658"/>
                    <a:pt x="8725" y="17783"/>
                  </a:cubicBezTo>
                  <a:cubicBezTo>
                    <a:pt x="9636" y="19424"/>
                    <a:pt x="10731" y="21369"/>
                    <a:pt x="12798" y="21552"/>
                  </a:cubicBezTo>
                  <a:cubicBezTo>
                    <a:pt x="12851" y="21553"/>
                    <a:pt x="12904" y="21554"/>
                    <a:pt x="12956" y="21554"/>
                  </a:cubicBezTo>
                  <a:cubicBezTo>
                    <a:pt x="19380" y="21554"/>
                    <a:pt x="17711" y="10545"/>
                    <a:pt x="15399" y="6898"/>
                  </a:cubicBezTo>
                  <a:lnTo>
                    <a:pt x="15399" y="6898"/>
                  </a:lnTo>
                  <a:cubicBezTo>
                    <a:pt x="15406" y="6901"/>
                    <a:pt x="15412" y="6901"/>
                    <a:pt x="15412" y="6901"/>
                  </a:cubicBezTo>
                  <a:lnTo>
                    <a:pt x="15351" y="6810"/>
                  </a:lnTo>
                  <a:cubicBezTo>
                    <a:pt x="14196" y="4621"/>
                    <a:pt x="12494" y="2706"/>
                    <a:pt x="10275" y="1551"/>
                  </a:cubicBezTo>
                  <a:cubicBezTo>
                    <a:pt x="9014" y="931"/>
                    <a:pt x="7111" y="1"/>
                    <a:pt x="547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857100" y="2026575"/>
              <a:ext cx="327100" cy="752650"/>
            </a:xfrm>
            <a:custGeom>
              <a:avLst/>
              <a:gdLst/>
              <a:ahLst/>
              <a:cxnLst/>
              <a:rect l="l" t="t" r="r" b="b"/>
              <a:pathLst>
                <a:path w="13084" h="30106" extrusionOk="0">
                  <a:moveTo>
                    <a:pt x="87" y="0"/>
                  </a:moveTo>
                  <a:cubicBezTo>
                    <a:pt x="37" y="0"/>
                    <a:pt x="1" y="28"/>
                    <a:pt x="13" y="105"/>
                  </a:cubicBezTo>
                  <a:cubicBezTo>
                    <a:pt x="44" y="105"/>
                    <a:pt x="44" y="136"/>
                    <a:pt x="44" y="136"/>
                  </a:cubicBezTo>
                  <a:cubicBezTo>
                    <a:pt x="44" y="136"/>
                    <a:pt x="44" y="136"/>
                    <a:pt x="44" y="105"/>
                  </a:cubicBezTo>
                  <a:cubicBezTo>
                    <a:pt x="2172" y="2233"/>
                    <a:pt x="3904" y="4756"/>
                    <a:pt x="5333" y="7400"/>
                  </a:cubicBezTo>
                  <a:cubicBezTo>
                    <a:pt x="9011" y="14057"/>
                    <a:pt x="10865" y="21443"/>
                    <a:pt x="12445" y="28799"/>
                  </a:cubicBezTo>
                  <a:cubicBezTo>
                    <a:pt x="12506" y="29224"/>
                    <a:pt x="12597" y="29680"/>
                    <a:pt x="12658" y="30106"/>
                  </a:cubicBezTo>
                  <a:cubicBezTo>
                    <a:pt x="12810" y="29802"/>
                    <a:pt x="12962" y="29498"/>
                    <a:pt x="13084" y="29194"/>
                  </a:cubicBezTo>
                  <a:cubicBezTo>
                    <a:pt x="12172" y="21230"/>
                    <a:pt x="10135" y="13236"/>
                    <a:pt x="5758" y="6428"/>
                  </a:cubicBezTo>
                  <a:cubicBezTo>
                    <a:pt x="4239" y="4087"/>
                    <a:pt x="2536" y="1777"/>
                    <a:pt x="287" y="105"/>
                  </a:cubicBezTo>
                  <a:cubicBezTo>
                    <a:pt x="252" y="53"/>
                    <a:pt x="156" y="0"/>
                    <a:pt x="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890850" y="1244175"/>
              <a:ext cx="297150" cy="887625"/>
            </a:xfrm>
            <a:custGeom>
              <a:avLst/>
              <a:gdLst/>
              <a:ahLst/>
              <a:cxnLst/>
              <a:rect l="l" t="t" r="r" b="b"/>
              <a:pathLst>
                <a:path w="11886" h="35505" extrusionOk="0">
                  <a:moveTo>
                    <a:pt x="124" y="0"/>
                  </a:moveTo>
                  <a:cubicBezTo>
                    <a:pt x="94" y="0"/>
                    <a:pt x="63" y="10"/>
                    <a:pt x="31" y="33"/>
                  </a:cubicBezTo>
                  <a:cubicBezTo>
                    <a:pt x="1" y="63"/>
                    <a:pt x="1" y="155"/>
                    <a:pt x="62" y="185"/>
                  </a:cubicBezTo>
                  <a:cubicBezTo>
                    <a:pt x="92" y="185"/>
                    <a:pt x="122" y="215"/>
                    <a:pt x="122" y="246"/>
                  </a:cubicBezTo>
                  <a:cubicBezTo>
                    <a:pt x="122" y="246"/>
                    <a:pt x="122" y="246"/>
                    <a:pt x="122" y="215"/>
                  </a:cubicBezTo>
                  <a:cubicBezTo>
                    <a:pt x="4135" y="7267"/>
                    <a:pt x="7569" y="14714"/>
                    <a:pt x="9393" y="22647"/>
                  </a:cubicBezTo>
                  <a:lnTo>
                    <a:pt x="9424" y="22799"/>
                  </a:lnTo>
                  <a:cubicBezTo>
                    <a:pt x="9424" y="22769"/>
                    <a:pt x="9424" y="22769"/>
                    <a:pt x="9424" y="22739"/>
                  </a:cubicBezTo>
                  <a:cubicBezTo>
                    <a:pt x="9424" y="22799"/>
                    <a:pt x="9454" y="22860"/>
                    <a:pt x="9454" y="22921"/>
                  </a:cubicBezTo>
                  <a:lnTo>
                    <a:pt x="9454" y="22951"/>
                  </a:lnTo>
                  <a:cubicBezTo>
                    <a:pt x="9454" y="22982"/>
                    <a:pt x="9454" y="22982"/>
                    <a:pt x="9484" y="22982"/>
                  </a:cubicBezTo>
                  <a:cubicBezTo>
                    <a:pt x="10275" y="26538"/>
                    <a:pt x="11065" y="30125"/>
                    <a:pt x="11399" y="33772"/>
                  </a:cubicBezTo>
                  <a:cubicBezTo>
                    <a:pt x="11460" y="34289"/>
                    <a:pt x="11490" y="34836"/>
                    <a:pt x="11551" y="35353"/>
                  </a:cubicBezTo>
                  <a:cubicBezTo>
                    <a:pt x="11551" y="35444"/>
                    <a:pt x="11612" y="35505"/>
                    <a:pt x="11703" y="35505"/>
                  </a:cubicBezTo>
                  <a:cubicBezTo>
                    <a:pt x="11794" y="35505"/>
                    <a:pt x="11886" y="35444"/>
                    <a:pt x="11855" y="35353"/>
                  </a:cubicBezTo>
                  <a:cubicBezTo>
                    <a:pt x="11825" y="34866"/>
                    <a:pt x="11794" y="34410"/>
                    <a:pt x="11764" y="33955"/>
                  </a:cubicBezTo>
                  <a:cubicBezTo>
                    <a:pt x="11369" y="29365"/>
                    <a:pt x="10427" y="24866"/>
                    <a:pt x="9454" y="20368"/>
                  </a:cubicBezTo>
                  <a:cubicBezTo>
                    <a:pt x="8390" y="15900"/>
                    <a:pt x="6779" y="11583"/>
                    <a:pt x="4682" y="7510"/>
                  </a:cubicBezTo>
                  <a:cubicBezTo>
                    <a:pt x="3375" y="4988"/>
                    <a:pt x="2250" y="2282"/>
                    <a:pt x="366" y="124"/>
                  </a:cubicBezTo>
                  <a:cubicBezTo>
                    <a:pt x="298" y="79"/>
                    <a:pt x="213" y="0"/>
                    <a:pt x="1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6"/>
            <p:cNvSpPr/>
            <p:nvPr/>
          </p:nvSpPr>
          <p:spPr>
            <a:xfrm>
              <a:off x="735850" y="3188025"/>
              <a:ext cx="841975" cy="84375"/>
            </a:xfrm>
            <a:custGeom>
              <a:avLst/>
              <a:gdLst/>
              <a:ahLst/>
              <a:cxnLst/>
              <a:rect l="l" t="t" r="r" b="b"/>
              <a:pathLst>
                <a:path w="33679" h="3375" fill="none" extrusionOk="0">
                  <a:moveTo>
                    <a:pt x="33679" y="1"/>
                  </a:moveTo>
                  <a:cubicBezTo>
                    <a:pt x="33618" y="2159"/>
                    <a:pt x="25806" y="3314"/>
                    <a:pt x="17721" y="3374"/>
                  </a:cubicBezTo>
                  <a:lnTo>
                    <a:pt x="17478" y="3374"/>
                  </a:lnTo>
                  <a:cubicBezTo>
                    <a:pt x="17235" y="3374"/>
                    <a:pt x="16991" y="3374"/>
                    <a:pt x="16748" y="3374"/>
                  </a:cubicBezTo>
                  <a:cubicBezTo>
                    <a:pt x="16475" y="3374"/>
                    <a:pt x="16201" y="3374"/>
                    <a:pt x="15928" y="3374"/>
                  </a:cubicBezTo>
                  <a:cubicBezTo>
                    <a:pt x="7842" y="3314"/>
                    <a:pt x="31" y="2159"/>
                    <a:pt x="0" y="1"/>
                  </a:cubicBezTo>
                </a:path>
              </a:pathLst>
            </a:custGeom>
            <a:noFill/>
            <a:ln w="13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1" name="Google Shape;1721;p26"/>
          <p:cNvSpPr/>
          <p:nvPr/>
        </p:nvSpPr>
        <p:spPr>
          <a:xfrm flipH="1">
            <a:off x="8932900" y="43777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26"/>
          <p:cNvSpPr/>
          <p:nvPr/>
        </p:nvSpPr>
        <p:spPr>
          <a:xfrm flipH="1">
            <a:off x="8664205" y="459062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6"/>
          <p:cNvSpPr/>
          <p:nvPr/>
        </p:nvSpPr>
        <p:spPr>
          <a:xfrm flipH="1">
            <a:off x="1474617" y="6157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p26"/>
          <p:cNvSpPr/>
          <p:nvPr/>
        </p:nvSpPr>
        <p:spPr>
          <a:xfrm flipH="1">
            <a:off x="1196231" y="402875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6"/>
          <p:cNvSpPr/>
          <p:nvPr/>
        </p:nvSpPr>
        <p:spPr>
          <a:xfrm flipH="1">
            <a:off x="518800" y="1840550"/>
            <a:ext cx="449700" cy="15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6" name="Google Shape;1726;p26"/>
          <p:cNvSpPr/>
          <p:nvPr/>
        </p:nvSpPr>
        <p:spPr>
          <a:xfrm flipH="1">
            <a:off x="6208850" y="10046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6"/>
          <p:cNvSpPr/>
          <p:nvPr/>
        </p:nvSpPr>
        <p:spPr>
          <a:xfrm flipH="1">
            <a:off x="6208850" y="2111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8" name="Google Shape;1728;p26"/>
          <p:cNvSpPr/>
          <p:nvPr/>
        </p:nvSpPr>
        <p:spPr>
          <a:xfrm flipH="1">
            <a:off x="1038575" y="25717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6"/>
          <p:cNvSpPr/>
          <p:nvPr/>
        </p:nvSpPr>
        <p:spPr>
          <a:xfrm flipH="1">
            <a:off x="1527000" y="29334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0" name="Google Shape;1730;p26"/>
          <p:cNvGrpSpPr/>
          <p:nvPr/>
        </p:nvGrpSpPr>
        <p:grpSpPr>
          <a:xfrm>
            <a:off x="7784695" y="1308686"/>
            <a:ext cx="1292147" cy="1213743"/>
            <a:chOff x="1064950" y="251175"/>
            <a:chExt cx="5486825" cy="5153900"/>
          </a:xfrm>
        </p:grpSpPr>
        <p:sp>
          <p:nvSpPr>
            <p:cNvPr id="1731" name="Google Shape;1731;p26"/>
            <p:cNvSpPr/>
            <p:nvPr/>
          </p:nvSpPr>
          <p:spPr>
            <a:xfrm>
              <a:off x="1064950" y="251175"/>
              <a:ext cx="5486825" cy="5153900"/>
            </a:xfrm>
            <a:custGeom>
              <a:avLst/>
              <a:gdLst/>
              <a:ahLst/>
              <a:cxnLst/>
              <a:rect l="l" t="t" r="r" b="b"/>
              <a:pathLst>
                <a:path w="219473" h="206156" extrusionOk="0">
                  <a:moveTo>
                    <a:pt x="156542" y="0"/>
                  </a:moveTo>
                  <a:lnTo>
                    <a:pt x="114632" y="45174"/>
                  </a:lnTo>
                  <a:lnTo>
                    <a:pt x="72592" y="5092"/>
                  </a:lnTo>
                  <a:lnTo>
                    <a:pt x="62669" y="63844"/>
                  </a:lnTo>
                  <a:lnTo>
                    <a:pt x="12142" y="65150"/>
                  </a:lnTo>
                  <a:lnTo>
                    <a:pt x="44260" y="116330"/>
                  </a:lnTo>
                  <a:lnTo>
                    <a:pt x="0" y="156151"/>
                  </a:lnTo>
                  <a:lnTo>
                    <a:pt x="60841" y="149362"/>
                  </a:lnTo>
                  <a:lnTo>
                    <a:pt x="64497" y="206156"/>
                  </a:lnTo>
                  <a:lnTo>
                    <a:pt x="116591" y="163723"/>
                  </a:lnTo>
                  <a:lnTo>
                    <a:pt x="179913" y="204067"/>
                  </a:lnTo>
                  <a:lnTo>
                    <a:pt x="171818" y="144792"/>
                  </a:lnTo>
                  <a:lnTo>
                    <a:pt x="219472" y="141398"/>
                  </a:lnTo>
                  <a:lnTo>
                    <a:pt x="185527" y="101185"/>
                  </a:lnTo>
                  <a:lnTo>
                    <a:pt x="208505" y="60058"/>
                  </a:lnTo>
                  <a:lnTo>
                    <a:pt x="163723" y="63844"/>
                  </a:lnTo>
                  <a:lnTo>
                    <a:pt x="156542" y="0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2804650" y="2457650"/>
              <a:ext cx="564700" cy="705300"/>
            </a:xfrm>
            <a:custGeom>
              <a:avLst/>
              <a:gdLst/>
              <a:ahLst/>
              <a:cxnLst/>
              <a:rect l="l" t="t" r="r" b="b"/>
              <a:pathLst>
                <a:path w="22588" h="28212" extrusionOk="0">
                  <a:moveTo>
                    <a:pt x="12012" y="0"/>
                  </a:moveTo>
                  <a:cubicBezTo>
                    <a:pt x="4309" y="0"/>
                    <a:pt x="523" y="3917"/>
                    <a:pt x="523" y="8487"/>
                  </a:cubicBezTo>
                  <a:cubicBezTo>
                    <a:pt x="523" y="18670"/>
                    <a:pt x="16451" y="15145"/>
                    <a:pt x="16451" y="20237"/>
                  </a:cubicBezTo>
                  <a:cubicBezTo>
                    <a:pt x="16451" y="21935"/>
                    <a:pt x="14885" y="23110"/>
                    <a:pt x="11098" y="23110"/>
                  </a:cubicBezTo>
                  <a:cubicBezTo>
                    <a:pt x="7965" y="23110"/>
                    <a:pt x="4832" y="22196"/>
                    <a:pt x="2220" y="20368"/>
                  </a:cubicBezTo>
                  <a:lnTo>
                    <a:pt x="1" y="25068"/>
                  </a:lnTo>
                  <a:cubicBezTo>
                    <a:pt x="3100" y="27052"/>
                    <a:pt x="6789" y="28211"/>
                    <a:pt x="10507" y="28211"/>
                  </a:cubicBezTo>
                  <a:cubicBezTo>
                    <a:pt x="10704" y="28211"/>
                    <a:pt x="10901" y="28208"/>
                    <a:pt x="11098" y="28201"/>
                  </a:cubicBezTo>
                  <a:cubicBezTo>
                    <a:pt x="18802" y="28201"/>
                    <a:pt x="22588" y="24285"/>
                    <a:pt x="22588" y="19715"/>
                  </a:cubicBezTo>
                  <a:cubicBezTo>
                    <a:pt x="22588" y="9792"/>
                    <a:pt x="6790" y="13187"/>
                    <a:pt x="6790" y="8226"/>
                  </a:cubicBezTo>
                  <a:cubicBezTo>
                    <a:pt x="6790" y="6528"/>
                    <a:pt x="8226" y="5092"/>
                    <a:pt x="12012" y="5092"/>
                  </a:cubicBezTo>
                  <a:cubicBezTo>
                    <a:pt x="14624" y="5223"/>
                    <a:pt x="17235" y="5876"/>
                    <a:pt x="19454" y="7181"/>
                  </a:cubicBezTo>
                  <a:lnTo>
                    <a:pt x="21413" y="2481"/>
                  </a:lnTo>
                  <a:cubicBezTo>
                    <a:pt x="18540" y="784"/>
                    <a:pt x="15276" y="0"/>
                    <a:pt x="12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3467250" y="2431525"/>
              <a:ext cx="535325" cy="721375"/>
            </a:xfrm>
            <a:custGeom>
              <a:avLst/>
              <a:gdLst/>
              <a:ahLst/>
              <a:cxnLst/>
              <a:rect l="l" t="t" r="r" b="b"/>
              <a:pathLst>
                <a:path w="21413" h="28855" extrusionOk="0">
                  <a:moveTo>
                    <a:pt x="1" y="1"/>
                  </a:moveTo>
                  <a:lnTo>
                    <a:pt x="1" y="28855"/>
                  </a:lnTo>
                  <a:lnTo>
                    <a:pt x="6137" y="28855"/>
                  </a:lnTo>
                  <a:lnTo>
                    <a:pt x="6137" y="18540"/>
                  </a:lnTo>
                  <a:cubicBezTo>
                    <a:pt x="6137" y="14624"/>
                    <a:pt x="8226" y="12796"/>
                    <a:pt x="11098" y="12796"/>
                  </a:cubicBezTo>
                  <a:cubicBezTo>
                    <a:pt x="13710" y="12796"/>
                    <a:pt x="15407" y="14363"/>
                    <a:pt x="15407" y="17757"/>
                  </a:cubicBezTo>
                  <a:lnTo>
                    <a:pt x="15407" y="28724"/>
                  </a:lnTo>
                  <a:lnTo>
                    <a:pt x="21413" y="28724"/>
                  </a:lnTo>
                  <a:lnTo>
                    <a:pt x="21413" y="16843"/>
                  </a:lnTo>
                  <a:cubicBezTo>
                    <a:pt x="21413" y="10446"/>
                    <a:pt x="17757" y="7573"/>
                    <a:pt x="12796" y="7573"/>
                  </a:cubicBezTo>
                  <a:cubicBezTo>
                    <a:pt x="12639" y="7565"/>
                    <a:pt x="12484" y="7561"/>
                    <a:pt x="12328" y="7561"/>
                  </a:cubicBezTo>
                  <a:cubicBezTo>
                    <a:pt x="10021" y="7561"/>
                    <a:pt x="7850" y="8464"/>
                    <a:pt x="6137" y="10054"/>
                  </a:cubicBezTo>
                  <a:lnTo>
                    <a:pt x="6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4139650" y="2431525"/>
              <a:ext cx="535325" cy="721375"/>
            </a:xfrm>
            <a:custGeom>
              <a:avLst/>
              <a:gdLst/>
              <a:ahLst/>
              <a:cxnLst/>
              <a:rect l="l" t="t" r="r" b="b"/>
              <a:pathLst>
                <a:path w="21413" h="28855" extrusionOk="0">
                  <a:moveTo>
                    <a:pt x="0" y="1"/>
                  </a:moveTo>
                  <a:lnTo>
                    <a:pt x="0" y="28855"/>
                  </a:lnTo>
                  <a:lnTo>
                    <a:pt x="6136" y="28855"/>
                  </a:lnTo>
                  <a:lnTo>
                    <a:pt x="6136" y="18540"/>
                  </a:lnTo>
                  <a:cubicBezTo>
                    <a:pt x="6136" y="14624"/>
                    <a:pt x="8487" y="12796"/>
                    <a:pt x="11098" y="12796"/>
                  </a:cubicBezTo>
                  <a:cubicBezTo>
                    <a:pt x="13709" y="12796"/>
                    <a:pt x="15406" y="14363"/>
                    <a:pt x="15406" y="17757"/>
                  </a:cubicBezTo>
                  <a:lnTo>
                    <a:pt x="15406" y="28724"/>
                  </a:lnTo>
                  <a:lnTo>
                    <a:pt x="21412" y="28724"/>
                  </a:lnTo>
                  <a:lnTo>
                    <a:pt x="21412" y="16843"/>
                  </a:lnTo>
                  <a:cubicBezTo>
                    <a:pt x="21412" y="10446"/>
                    <a:pt x="17626" y="7573"/>
                    <a:pt x="12795" y="7573"/>
                  </a:cubicBezTo>
                  <a:cubicBezTo>
                    <a:pt x="12639" y="7565"/>
                    <a:pt x="12483" y="7561"/>
                    <a:pt x="12326" y="7561"/>
                  </a:cubicBezTo>
                  <a:cubicBezTo>
                    <a:pt x="10005" y="7561"/>
                    <a:pt x="7727" y="8464"/>
                    <a:pt x="6136" y="10054"/>
                  </a:cubicBezTo>
                  <a:lnTo>
                    <a:pt x="61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6"/>
            <p:cNvSpPr/>
            <p:nvPr/>
          </p:nvSpPr>
          <p:spPr>
            <a:xfrm>
              <a:off x="4789175" y="2470700"/>
              <a:ext cx="186075" cy="693625"/>
            </a:xfrm>
            <a:custGeom>
              <a:avLst/>
              <a:gdLst/>
              <a:ahLst/>
              <a:cxnLst/>
              <a:rect l="l" t="t" r="r" b="b"/>
              <a:pathLst>
                <a:path w="7443" h="27745" extrusionOk="0">
                  <a:moveTo>
                    <a:pt x="131" y="1"/>
                  </a:moveTo>
                  <a:lnTo>
                    <a:pt x="1306" y="17757"/>
                  </a:lnTo>
                  <a:lnTo>
                    <a:pt x="6137" y="17757"/>
                  </a:lnTo>
                  <a:lnTo>
                    <a:pt x="7312" y="1"/>
                  </a:lnTo>
                  <a:close/>
                  <a:moveTo>
                    <a:pt x="3722" y="20597"/>
                  </a:moveTo>
                  <a:cubicBezTo>
                    <a:pt x="1959" y="20597"/>
                    <a:pt x="197" y="21739"/>
                    <a:pt x="1" y="24024"/>
                  </a:cubicBezTo>
                  <a:cubicBezTo>
                    <a:pt x="1" y="26504"/>
                    <a:pt x="1861" y="27745"/>
                    <a:pt x="3722" y="27745"/>
                  </a:cubicBezTo>
                  <a:cubicBezTo>
                    <a:pt x="5582" y="27745"/>
                    <a:pt x="7443" y="26504"/>
                    <a:pt x="7443" y="24024"/>
                  </a:cubicBezTo>
                  <a:cubicBezTo>
                    <a:pt x="7247" y="21739"/>
                    <a:pt x="5484" y="20597"/>
                    <a:pt x="3722" y="205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3">
            <a:alphaModFix amt="83000"/>
            <a:lum/>
          </a:blip>
          <a:srcRect/>
          <a:tile tx="0" ty="0" sx="100000" sy="100000" flip="none" algn="tr"/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ig Shoulders Text"/>
              <a:buNone/>
              <a:defRPr sz="360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●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○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■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●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○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■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●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consolata"/>
              <a:buChar char="○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consolata"/>
              <a:buChar char="■"/>
              <a:defRPr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3" r:id="rId6"/>
    <p:sldLayoutId id="2147483669" r:id="rId7"/>
    <p:sldLayoutId id="2147483671" r:id="rId8"/>
    <p:sldLayoutId id="2147483672" r:id="rId9"/>
    <p:sldLayoutId id="2147483673" r:id="rId10"/>
    <p:sldLayoutId id="214748367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nvminhnhan/IntrusionWarning_Mobile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31"/>
          <p:cNvSpPr txBox="1">
            <a:spLocks noGrp="1"/>
          </p:cNvSpPr>
          <p:nvPr>
            <p:ph type="ctrTitle"/>
          </p:nvPr>
        </p:nvSpPr>
        <p:spPr>
          <a:xfrm>
            <a:off x="3579150" y="835441"/>
            <a:ext cx="5526281" cy="28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 smtClean="0">
                <a:latin typeface="Big Shoulders Text" panose="020B0604020202020204" charset="0"/>
                <a:cs typeface="Times New Roman" panose="02020603050405020304" pitchFamily="18" charset="0"/>
              </a:rPr>
              <a:t>Intrusion </a:t>
            </a:r>
            <a:r>
              <a:rPr lang="en" sz="6400" dirty="0" smtClean="0">
                <a:solidFill>
                  <a:srgbClr val="FF0000"/>
                </a:solidFill>
                <a:highlight>
                  <a:schemeClr val="lt2"/>
                </a:highlight>
                <a:latin typeface="Big Shoulders Text" panose="020B0604020202020204" charset="0"/>
                <a:cs typeface="Times New Roman" panose="02020603050405020304" pitchFamily="18" charset="0"/>
              </a:rPr>
              <a:t>Warning</a:t>
            </a:r>
            <a:r>
              <a:rPr lang="en" sz="6000" dirty="0" smtClean="0">
                <a:latin typeface="Big Shoulders Text" panose="020B0604020202020204" charset="0"/>
                <a:cs typeface="Times New Roman" panose="02020603050405020304" pitchFamily="18" charset="0"/>
              </a:rPr>
              <a:t> System  using AI</a:t>
            </a:r>
            <a:endParaRPr sz="6000" dirty="0">
              <a:solidFill>
                <a:schemeClr val="lt1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85" name="Google Shape;1985;p31"/>
          <p:cNvSpPr txBox="1">
            <a:spLocks noGrp="1"/>
          </p:cNvSpPr>
          <p:nvPr>
            <p:ph type="subTitle" idx="1"/>
          </p:nvPr>
        </p:nvSpPr>
        <p:spPr>
          <a:xfrm>
            <a:off x="4230800" y="3828921"/>
            <a:ext cx="4030200" cy="1040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Student:   Nhan Nguyen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Instructor: Nghia Tu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Class: 	    22Python01</a:t>
            </a:r>
            <a:endParaRPr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86" name="Google Shape;1986;p31"/>
          <p:cNvSpPr/>
          <p:nvPr/>
        </p:nvSpPr>
        <p:spPr>
          <a:xfrm>
            <a:off x="3465750" y="10046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87" name="Google Shape;1987;p31"/>
          <p:cNvSpPr/>
          <p:nvPr/>
        </p:nvSpPr>
        <p:spPr>
          <a:xfrm>
            <a:off x="3465750" y="2111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88" name="Google Shape;1988;p31"/>
          <p:cNvSpPr/>
          <p:nvPr/>
        </p:nvSpPr>
        <p:spPr>
          <a:xfrm>
            <a:off x="8147600" y="29334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990" name="Google Shape;1990;p31"/>
          <p:cNvSpPr/>
          <p:nvPr/>
        </p:nvSpPr>
        <p:spPr>
          <a:xfrm>
            <a:off x="2097837" y="1938734"/>
            <a:ext cx="1292158" cy="1213741"/>
          </a:xfrm>
          <a:custGeom>
            <a:avLst/>
            <a:gdLst/>
            <a:ahLst/>
            <a:cxnLst/>
            <a:rect l="l" t="t" r="r" b="b"/>
            <a:pathLst>
              <a:path w="219473" h="206156" extrusionOk="0">
                <a:moveTo>
                  <a:pt x="156542" y="0"/>
                </a:moveTo>
                <a:lnTo>
                  <a:pt x="114632" y="45174"/>
                </a:lnTo>
                <a:lnTo>
                  <a:pt x="72592" y="5092"/>
                </a:lnTo>
                <a:lnTo>
                  <a:pt x="62669" y="63844"/>
                </a:lnTo>
                <a:lnTo>
                  <a:pt x="12142" y="65150"/>
                </a:lnTo>
                <a:lnTo>
                  <a:pt x="44260" y="116330"/>
                </a:lnTo>
                <a:lnTo>
                  <a:pt x="0" y="156151"/>
                </a:lnTo>
                <a:lnTo>
                  <a:pt x="60841" y="149362"/>
                </a:lnTo>
                <a:lnTo>
                  <a:pt x="64497" y="206156"/>
                </a:lnTo>
                <a:lnTo>
                  <a:pt x="116591" y="163723"/>
                </a:lnTo>
                <a:lnTo>
                  <a:pt x="179913" y="204067"/>
                </a:lnTo>
                <a:lnTo>
                  <a:pt x="171818" y="144792"/>
                </a:lnTo>
                <a:lnTo>
                  <a:pt x="219472" y="141398"/>
                </a:lnTo>
                <a:lnTo>
                  <a:pt x="185527" y="101185"/>
                </a:lnTo>
                <a:lnTo>
                  <a:pt x="208505" y="60058"/>
                </a:lnTo>
                <a:lnTo>
                  <a:pt x="163723" y="63844"/>
                </a:lnTo>
                <a:lnTo>
                  <a:pt x="156542" y="0"/>
                </a:lnTo>
                <a:close/>
              </a:path>
            </a:pathLst>
          </a:custGeom>
          <a:solidFill>
            <a:schemeClr val="accent6">
              <a:lumMod val="9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9703" y="2345549"/>
            <a:ext cx="7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ig Shoulders Text" panose="020B0604020202020204" charset="0"/>
                <a:cs typeface="Times New Roman" panose="02020603050405020304" pitchFamily="18" charset="0"/>
              </a:rPr>
              <a:t>Alert !!!</a:t>
            </a:r>
            <a:endParaRPr lang="en-US" sz="2000" dirty="0">
              <a:solidFill>
                <a:srgbClr val="FF0000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34"/>
          <p:cNvSpPr txBox="1">
            <a:spLocks noGrp="1"/>
          </p:cNvSpPr>
          <p:nvPr>
            <p:ph type="title" idx="2"/>
          </p:nvPr>
        </p:nvSpPr>
        <p:spPr>
          <a:xfrm>
            <a:off x="713225" y="2618275"/>
            <a:ext cx="430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-Features-</a:t>
            </a:r>
            <a:endParaRPr dirty="0"/>
          </a:p>
        </p:txBody>
      </p:sp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1894776" y="1136525"/>
            <a:ext cx="19413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2337" name="Google Shape;2337;p34"/>
          <p:cNvGrpSpPr/>
          <p:nvPr/>
        </p:nvGrpSpPr>
        <p:grpSpPr>
          <a:xfrm>
            <a:off x="5017623" y="3460067"/>
            <a:ext cx="707418" cy="2018866"/>
            <a:chOff x="4664475" y="2245000"/>
            <a:chExt cx="858725" cy="2450675"/>
          </a:xfrm>
        </p:grpSpPr>
        <p:sp>
          <p:nvSpPr>
            <p:cNvPr id="2338" name="Google Shape;2338;p34"/>
            <p:cNvSpPr/>
            <p:nvPr/>
          </p:nvSpPr>
          <p:spPr>
            <a:xfrm>
              <a:off x="4685775" y="3773150"/>
              <a:ext cx="709750" cy="922525"/>
            </a:xfrm>
            <a:custGeom>
              <a:avLst/>
              <a:gdLst/>
              <a:ahLst/>
              <a:cxnLst/>
              <a:rect l="l" t="t" r="r" b="b"/>
              <a:pathLst>
                <a:path w="28390" h="36901" extrusionOk="0">
                  <a:moveTo>
                    <a:pt x="0" y="0"/>
                  </a:moveTo>
                  <a:lnTo>
                    <a:pt x="7812" y="36900"/>
                  </a:lnTo>
                  <a:lnTo>
                    <a:pt x="20608" y="36900"/>
                  </a:lnTo>
                  <a:lnTo>
                    <a:pt x="28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4682725" y="3697925"/>
              <a:ext cx="712800" cy="140600"/>
            </a:xfrm>
            <a:custGeom>
              <a:avLst/>
              <a:gdLst/>
              <a:ahLst/>
              <a:cxnLst/>
              <a:rect l="l" t="t" r="r" b="b"/>
              <a:pathLst>
                <a:path w="28512" h="5624" extrusionOk="0">
                  <a:moveTo>
                    <a:pt x="13679" y="0"/>
                  </a:moveTo>
                  <a:cubicBezTo>
                    <a:pt x="13466" y="0"/>
                    <a:pt x="13253" y="0"/>
                    <a:pt x="13040" y="30"/>
                  </a:cubicBezTo>
                  <a:lnTo>
                    <a:pt x="12888" y="30"/>
                  </a:lnTo>
                  <a:cubicBezTo>
                    <a:pt x="12463" y="30"/>
                    <a:pt x="12068" y="30"/>
                    <a:pt x="11642" y="61"/>
                  </a:cubicBezTo>
                  <a:cubicBezTo>
                    <a:pt x="11338" y="61"/>
                    <a:pt x="11034" y="61"/>
                    <a:pt x="10730" y="91"/>
                  </a:cubicBezTo>
                  <a:lnTo>
                    <a:pt x="10578" y="91"/>
                  </a:lnTo>
                  <a:cubicBezTo>
                    <a:pt x="10183" y="122"/>
                    <a:pt x="9788" y="122"/>
                    <a:pt x="9423" y="152"/>
                  </a:cubicBezTo>
                  <a:cubicBezTo>
                    <a:pt x="9362" y="152"/>
                    <a:pt x="9302" y="152"/>
                    <a:pt x="9241" y="182"/>
                  </a:cubicBezTo>
                  <a:cubicBezTo>
                    <a:pt x="9058" y="182"/>
                    <a:pt x="8876" y="182"/>
                    <a:pt x="8694" y="213"/>
                  </a:cubicBezTo>
                  <a:cubicBezTo>
                    <a:pt x="8298" y="243"/>
                    <a:pt x="7903" y="274"/>
                    <a:pt x="7539" y="304"/>
                  </a:cubicBezTo>
                  <a:cubicBezTo>
                    <a:pt x="7356" y="334"/>
                    <a:pt x="7174" y="334"/>
                    <a:pt x="6991" y="365"/>
                  </a:cubicBezTo>
                  <a:cubicBezTo>
                    <a:pt x="6931" y="365"/>
                    <a:pt x="6900" y="365"/>
                    <a:pt x="6840" y="395"/>
                  </a:cubicBezTo>
                  <a:cubicBezTo>
                    <a:pt x="6414" y="426"/>
                    <a:pt x="5988" y="486"/>
                    <a:pt x="5593" y="547"/>
                  </a:cubicBezTo>
                  <a:cubicBezTo>
                    <a:pt x="5411" y="578"/>
                    <a:pt x="5229" y="578"/>
                    <a:pt x="5016" y="608"/>
                  </a:cubicBezTo>
                  <a:cubicBezTo>
                    <a:pt x="4347" y="730"/>
                    <a:pt x="3709" y="851"/>
                    <a:pt x="3131" y="973"/>
                  </a:cubicBezTo>
                  <a:cubicBezTo>
                    <a:pt x="2949" y="1033"/>
                    <a:pt x="2766" y="1064"/>
                    <a:pt x="2584" y="1125"/>
                  </a:cubicBezTo>
                  <a:cubicBezTo>
                    <a:pt x="1004" y="1550"/>
                    <a:pt x="31" y="2128"/>
                    <a:pt x="0" y="2827"/>
                  </a:cubicBezTo>
                  <a:cubicBezTo>
                    <a:pt x="31" y="3739"/>
                    <a:pt x="1824" y="4438"/>
                    <a:pt x="4499" y="4924"/>
                  </a:cubicBezTo>
                  <a:cubicBezTo>
                    <a:pt x="4681" y="4954"/>
                    <a:pt x="4894" y="4985"/>
                    <a:pt x="5107" y="5015"/>
                  </a:cubicBezTo>
                  <a:cubicBezTo>
                    <a:pt x="5472" y="5076"/>
                    <a:pt x="5836" y="5137"/>
                    <a:pt x="6232" y="5167"/>
                  </a:cubicBezTo>
                  <a:cubicBezTo>
                    <a:pt x="6323" y="5198"/>
                    <a:pt x="6384" y="5198"/>
                    <a:pt x="6475" y="5198"/>
                  </a:cubicBezTo>
                  <a:cubicBezTo>
                    <a:pt x="6596" y="5198"/>
                    <a:pt x="6688" y="5228"/>
                    <a:pt x="6809" y="5228"/>
                  </a:cubicBezTo>
                  <a:cubicBezTo>
                    <a:pt x="6961" y="5258"/>
                    <a:pt x="7113" y="5289"/>
                    <a:pt x="7295" y="5289"/>
                  </a:cubicBezTo>
                  <a:cubicBezTo>
                    <a:pt x="7691" y="5319"/>
                    <a:pt x="8116" y="5380"/>
                    <a:pt x="8542" y="5410"/>
                  </a:cubicBezTo>
                  <a:lnTo>
                    <a:pt x="8846" y="5410"/>
                  </a:lnTo>
                  <a:cubicBezTo>
                    <a:pt x="8998" y="5441"/>
                    <a:pt x="9180" y="5441"/>
                    <a:pt x="9362" y="5471"/>
                  </a:cubicBezTo>
                  <a:cubicBezTo>
                    <a:pt x="9636" y="5471"/>
                    <a:pt x="9940" y="5502"/>
                    <a:pt x="10244" y="5502"/>
                  </a:cubicBezTo>
                  <a:cubicBezTo>
                    <a:pt x="10274" y="5502"/>
                    <a:pt x="10335" y="5502"/>
                    <a:pt x="10365" y="5532"/>
                  </a:cubicBezTo>
                  <a:lnTo>
                    <a:pt x="10639" y="5532"/>
                  </a:lnTo>
                  <a:cubicBezTo>
                    <a:pt x="10913" y="5532"/>
                    <a:pt x="11186" y="5562"/>
                    <a:pt x="11460" y="5562"/>
                  </a:cubicBezTo>
                  <a:cubicBezTo>
                    <a:pt x="11733" y="5562"/>
                    <a:pt x="11976" y="5593"/>
                    <a:pt x="12250" y="5593"/>
                  </a:cubicBezTo>
                  <a:lnTo>
                    <a:pt x="12736" y="5593"/>
                  </a:lnTo>
                  <a:cubicBezTo>
                    <a:pt x="12979" y="5593"/>
                    <a:pt x="13253" y="5593"/>
                    <a:pt x="13496" y="5623"/>
                  </a:cubicBezTo>
                  <a:lnTo>
                    <a:pt x="14195" y="5623"/>
                  </a:lnTo>
                  <a:cubicBezTo>
                    <a:pt x="14530" y="5623"/>
                    <a:pt x="14894" y="5623"/>
                    <a:pt x="15229" y="5593"/>
                  </a:cubicBezTo>
                  <a:lnTo>
                    <a:pt x="16597" y="5593"/>
                  </a:lnTo>
                  <a:cubicBezTo>
                    <a:pt x="16931" y="5562"/>
                    <a:pt x="17235" y="5562"/>
                    <a:pt x="17539" y="5562"/>
                  </a:cubicBezTo>
                  <a:cubicBezTo>
                    <a:pt x="17600" y="5532"/>
                    <a:pt x="17630" y="5532"/>
                    <a:pt x="17691" y="5532"/>
                  </a:cubicBezTo>
                  <a:cubicBezTo>
                    <a:pt x="17873" y="5532"/>
                    <a:pt x="18086" y="5532"/>
                    <a:pt x="18268" y="5502"/>
                  </a:cubicBezTo>
                  <a:lnTo>
                    <a:pt x="18359" y="5502"/>
                  </a:lnTo>
                  <a:cubicBezTo>
                    <a:pt x="18663" y="5502"/>
                    <a:pt x="18937" y="5471"/>
                    <a:pt x="19241" y="5441"/>
                  </a:cubicBezTo>
                  <a:cubicBezTo>
                    <a:pt x="19545" y="5441"/>
                    <a:pt x="19849" y="5410"/>
                    <a:pt x="20153" y="5380"/>
                  </a:cubicBezTo>
                  <a:cubicBezTo>
                    <a:pt x="20609" y="5350"/>
                    <a:pt x="21034" y="5319"/>
                    <a:pt x="21490" y="5258"/>
                  </a:cubicBezTo>
                  <a:cubicBezTo>
                    <a:pt x="22189" y="5198"/>
                    <a:pt x="22888" y="5106"/>
                    <a:pt x="23527" y="4985"/>
                  </a:cubicBezTo>
                  <a:cubicBezTo>
                    <a:pt x="26475" y="4529"/>
                    <a:pt x="28512" y="3799"/>
                    <a:pt x="28512" y="2827"/>
                  </a:cubicBezTo>
                  <a:cubicBezTo>
                    <a:pt x="28512" y="2037"/>
                    <a:pt x="27265" y="1429"/>
                    <a:pt x="25320" y="973"/>
                  </a:cubicBezTo>
                  <a:cubicBezTo>
                    <a:pt x="24925" y="881"/>
                    <a:pt x="24469" y="790"/>
                    <a:pt x="23983" y="699"/>
                  </a:cubicBezTo>
                  <a:cubicBezTo>
                    <a:pt x="23405" y="608"/>
                    <a:pt x="22736" y="517"/>
                    <a:pt x="22068" y="426"/>
                  </a:cubicBezTo>
                  <a:cubicBezTo>
                    <a:pt x="22037" y="426"/>
                    <a:pt x="21977" y="426"/>
                    <a:pt x="21946" y="395"/>
                  </a:cubicBezTo>
                  <a:cubicBezTo>
                    <a:pt x="21855" y="395"/>
                    <a:pt x="21764" y="395"/>
                    <a:pt x="21673" y="365"/>
                  </a:cubicBezTo>
                  <a:cubicBezTo>
                    <a:pt x="21247" y="334"/>
                    <a:pt x="20822" y="304"/>
                    <a:pt x="20396" y="243"/>
                  </a:cubicBezTo>
                  <a:lnTo>
                    <a:pt x="20001" y="213"/>
                  </a:lnTo>
                  <a:cubicBezTo>
                    <a:pt x="19666" y="182"/>
                    <a:pt x="19332" y="182"/>
                    <a:pt x="18967" y="152"/>
                  </a:cubicBezTo>
                  <a:cubicBezTo>
                    <a:pt x="18603" y="122"/>
                    <a:pt x="18238" y="91"/>
                    <a:pt x="17873" y="91"/>
                  </a:cubicBezTo>
                  <a:cubicBezTo>
                    <a:pt x="17691" y="91"/>
                    <a:pt x="17478" y="61"/>
                    <a:pt x="17296" y="61"/>
                  </a:cubicBezTo>
                  <a:lnTo>
                    <a:pt x="17113" y="61"/>
                  </a:lnTo>
                  <a:cubicBezTo>
                    <a:pt x="16809" y="61"/>
                    <a:pt x="16505" y="30"/>
                    <a:pt x="16201" y="30"/>
                  </a:cubicBezTo>
                  <a:cubicBezTo>
                    <a:pt x="15715" y="30"/>
                    <a:pt x="15229" y="0"/>
                    <a:pt x="14742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4983650" y="2344250"/>
              <a:ext cx="281175" cy="1494275"/>
            </a:xfrm>
            <a:custGeom>
              <a:avLst/>
              <a:gdLst/>
              <a:ahLst/>
              <a:cxnLst/>
              <a:rect l="l" t="t" r="r" b="b"/>
              <a:pathLst>
                <a:path w="11247" h="59771" extrusionOk="0">
                  <a:moveTo>
                    <a:pt x="8532" y="1"/>
                  </a:moveTo>
                  <a:cubicBezTo>
                    <a:pt x="7583" y="1"/>
                    <a:pt x="6358" y="6784"/>
                    <a:pt x="5867" y="7520"/>
                  </a:cubicBezTo>
                  <a:cubicBezTo>
                    <a:pt x="5867" y="7520"/>
                    <a:pt x="5867" y="7490"/>
                    <a:pt x="5867" y="7490"/>
                  </a:cubicBezTo>
                  <a:cubicBezTo>
                    <a:pt x="5107" y="9435"/>
                    <a:pt x="4377" y="11411"/>
                    <a:pt x="3769" y="13417"/>
                  </a:cubicBezTo>
                  <a:cubicBezTo>
                    <a:pt x="3496" y="14238"/>
                    <a:pt x="3253" y="15089"/>
                    <a:pt x="3040" y="15909"/>
                  </a:cubicBezTo>
                  <a:cubicBezTo>
                    <a:pt x="2979" y="16122"/>
                    <a:pt x="2918" y="16305"/>
                    <a:pt x="2888" y="16517"/>
                  </a:cubicBezTo>
                  <a:cubicBezTo>
                    <a:pt x="2341" y="18523"/>
                    <a:pt x="1885" y="20590"/>
                    <a:pt x="1550" y="22627"/>
                  </a:cubicBezTo>
                  <a:cubicBezTo>
                    <a:pt x="1368" y="23660"/>
                    <a:pt x="1216" y="24694"/>
                    <a:pt x="1064" y="25727"/>
                  </a:cubicBezTo>
                  <a:cubicBezTo>
                    <a:pt x="1034" y="26122"/>
                    <a:pt x="973" y="26517"/>
                    <a:pt x="942" y="26913"/>
                  </a:cubicBezTo>
                  <a:cubicBezTo>
                    <a:pt x="821" y="28524"/>
                    <a:pt x="730" y="30165"/>
                    <a:pt x="730" y="31806"/>
                  </a:cubicBezTo>
                  <a:cubicBezTo>
                    <a:pt x="699" y="32445"/>
                    <a:pt x="699" y="33113"/>
                    <a:pt x="730" y="33752"/>
                  </a:cubicBezTo>
                  <a:cubicBezTo>
                    <a:pt x="730" y="36183"/>
                    <a:pt x="821" y="38584"/>
                    <a:pt x="912" y="41016"/>
                  </a:cubicBezTo>
                  <a:cubicBezTo>
                    <a:pt x="942" y="41624"/>
                    <a:pt x="942" y="42202"/>
                    <a:pt x="973" y="42779"/>
                  </a:cubicBezTo>
                  <a:cubicBezTo>
                    <a:pt x="1003" y="43417"/>
                    <a:pt x="1034" y="44056"/>
                    <a:pt x="1034" y="44664"/>
                  </a:cubicBezTo>
                  <a:cubicBezTo>
                    <a:pt x="1003" y="44512"/>
                    <a:pt x="973" y="43782"/>
                    <a:pt x="912" y="42809"/>
                  </a:cubicBezTo>
                  <a:cubicBezTo>
                    <a:pt x="882" y="42262"/>
                    <a:pt x="821" y="41624"/>
                    <a:pt x="790" y="41016"/>
                  </a:cubicBezTo>
                  <a:cubicBezTo>
                    <a:pt x="633" y="39229"/>
                    <a:pt x="407" y="37510"/>
                    <a:pt x="132" y="37510"/>
                  </a:cubicBezTo>
                  <a:cubicBezTo>
                    <a:pt x="90" y="37510"/>
                    <a:pt x="45" y="37552"/>
                    <a:pt x="0" y="37642"/>
                  </a:cubicBezTo>
                  <a:cubicBezTo>
                    <a:pt x="122" y="38615"/>
                    <a:pt x="243" y="39588"/>
                    <a:pt x="304" y="40560"/>
                  </a:cubicBezTo>
                  <a:cubicBezTo>
                    <a:pt x="365" y="41047"/>
                    <a:pt x="395" y="41533"/>
                    <a:pt x="426" y="42019"/>
                  </a:cubicBezTo>
                  <a:cubicBezTo>
                    <a:pt x="669" y="45758"/>
                    <a:pt x="638" y="49496"/>
                    <a:pt x="912" y="53205"/>
                  </a:cubicBezTo>
                  <a:cubicBezTo>
                    <a:pt x="942" y="53509"/>
                    <a:pt x="973" y="53843"/>
                    <a:pt x="1003" y="54177"/>
                  </a:cubicBezTo>
                  <a:cubicBezTo>
                    <a:pt x="1003" y="54238"/>
                    <a:pt x="1003" y="54299"/>
                    <a:pt x="1034" y="54360"/>
                  </a:cubicBezTo>
                  <a:cubicBezTo>
                    <a:pt x="1216" y="55758"/>
                    <a:pt x="1003" y="58098"/>
                    <a:pt x="1459" y="59770"/>
                  </a:cubicBezTo>
                  <a:lnTo>
                    <a:pt x="2158" y="59770"/>
                  </a:lnTo>
                  <a:cubicBezTo>
                    <a:pt x="2493" y="59770"/>
                    <a:pt x="2857" y="59770"/>
                    <a:pt x="3192" y="59740"/>
                  </a:cubicBezTo>
                  <a:lnTo>
                    <a:pt x="3526" y="59740"/>
                  </a:lnTo>
                  <a:cubicBezTo>
                    <a:pt x="3830" y="58615"/>
                    <a:pt x="3982" y="57187"/>
                    <a:pt x="4316" y="56639"/>
                  </a:cubicBezTo>
                  <a:cubicBezTo>
                    <a:pt x="4560" y="55819"/>
                    <a:pt x="4833" y="55028"/>
                    <a:pt x="5076" y="54208"/>
                  </a:cubicBezTo>
                  <a:cubicBezTo>
                    <a:pt x="5380" y="53266"/>
                    <a:pt x="5684" y="52293"/>
                    <a:pt x="5958" y="51351"/>
                  </a:cubicBezTo>
                  <a:cubicBezTo>
                    <a:pt x="6201" y="50469"/>
                    <a:pt x="6444" y="49618"/>
                    <a:pt x="6657" y="48737"/>
                  </a:cubicBezTo>
                  <a:cubicBezTo>
                    <a:pt x="6778" y="48311"/>
                    <a:pt x="6870" y="47886"/>
                    <a:pt x="6961" y="47460"/>
                  </a:cubicBezTo>
                  <a:lnTo>
                    <a:pt x="6961" y="47430"/>
                  </a:lnTo>
                  <a:cubicBezTo>
                    <a:pt x="7265" y="46092"/>
                    <a:pt x="7508" y="44724"/>
                    <a:pt x="7660" y="43326"/>
                  </a:cubicBezTo>
                  <a:cubicBezTo>
                    <a:pt x="7721" y="43022"/>
                    <a:pt x="7751" y="42688"/>
                    <a:pt x="7812" y="42354"/>
                  </a:cubicBezTo>
                  <a:cubicBezTo>
                    <a:pt x="7903" y="41958"/>
                    <a:pt x="7994" y="41533"/>
                    <a:pt x="8085" y="41107"/>
                  </a:cubicBezTo>
                  <a:cubicBezTo>
                    <a:pt x="8116" y="40955"/>
                    <a:pt x="8146" y="40803"/>
                    <a:pt x="8177" y="40651"/>
                  </a:cubicBezTo>
                  <a:cubicBezTo>
                    <a:pt x="8298" y="40135"/>
                    <a:pt x="8420" y="39618"/>
                    <a:pt x="8572" y="39101"/>
                  </a:cubicBezTo>
                  <a:cubicBezTo>
                    <a:pt x="8754" y="38372"/>
                    <a:pt x="8937" y="37642"/>
                    <a:pt x="9119" y="36913"/>
                  </a:cubicBezTo>
                  <a:cubicBezTo>
                    <a:pt x="9240" y="36457"/>
                    <a:pt x="9332" y="36001"/>
                    <a:pt x="9423" y="35545"/>
                  </a:cubicBezTo>
                  <a:cubicBezTo>
                    <a:pt x="9514" y="35150"/>
                    <a:pt x="9605" y="34755"/>
                    <a:pt x="9696" y="34359"/>
                  </a:cubicBezTo>
                  <a:cubicBezTo>
                    <a:pt x="9727" y="34086"/>
                    <a:pt x="9788" y="33812"/>
                    <a:pt x="9818" y="33569"/>
                  </a:cubicBezTo>
                  <a:cubicBezTo>
                    <a:pt x="9940" y="32901"/>
                    <a:pt x="10031" y="32232"/>
                    <a:pt x="10092" y="31563"/>
                  </a:cubicBezTo>
                  <a:cubicBezTo>
                    <a:pt x="10092" y="31563"/>
                    <a:pt x="10092" y="31563"/>
                    <a:pt x="10092" y="31533"/>
                  </a:cubicBezTo>
                  <a:cubicBezTo>
                    <a:pt x="10152" y="31077"/>
                    <a:pt x="10213" y="30621"/>
                    <a:pt x="10274" y="30135"/>
                  </a:cubicBezTo>
                  <a:cubicBezTo>
                    <a:pt x="10335" y="29344"/>
                    <a:pt x="10426" y="28524"/>
                    <a:pt x="10487" y="27733"/>
                  </a:cubicBezTo>
                  <a:lnTo>
                    <a:pt x="10487" y="27703"/>
                  </a:lnTo>
                  <a:cubicBezTo>
                    <a:pt x="10608" y="26335"/>
                    <a:pt x="10699" y="24967"/>
                    <a:pt x="10821" y="23599"/>
                  </a:cubicBezTo>
                  <a:cubicBezTo>
                    <a:pt x="10821" y="23417"/>
                    <a:pt x="10851" y="23265"/>
                    <a:pt x="10851" y="23083"/>
                  </a:cubicBezTo>
                  <a:cubicBezTo>
                    <a:pt x="10882" y="22900"/>
                    <a:pt x="10912" y="22718"/>
                    <a:pt x="10912" y="22536"/>
                  </a:cubicBezTo>
                  <a:cubicBezTo>
                    <a:pt x="11003" y="21806"/>
                    <a:pt x="11064" y="21077"/>
                    <a:pt x="11095" y="20347"/>
                  </a:cubicBezTo>
                  <a:cubicBezTo>
                    <a:pt x="11247" y="17946"/>
                    <a:pt x="11186" y="15575"/>
                    <a:pt x="11003" y="13174"/>
                  </a:cubicBezTo>
                  <a:cubicBezTo>
                    <a:pt x="10639" y="8827"/>
                    <a:pt x="9848" y="4511"/>
                    <a:pt x="8845" y="286"/>
                  </a:cubicBezTo>
                  <a:cubicBezTo>
                    <a:pt x="8746" y="90"/>
                    <a:pt x="8641" y="1"/>
                    <a:pt x="8532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088225" y="2651100"/>
              <a:ext cx="159300" cy="87550"/>
            </a:xfrm>
            <a:custGeom>
              <a:avLst/>
              <a:gdLst/>
              <a:ahLst/>
              <a:cxnLst/>
              <a:rect l="l" t="t" r="r" b="b"/>
              <a:pathLst>
                <a:path w="6372" h="3502" extrusionOk="0">
                  <a:moveTo>
                    <a:pt x="2129" y="1"/>
                  </a:moveTo>
                  <a:cubicBezTo>
                    <a:pt x="2042" y="1"/>
                    <a:pt x="1935" y="42"/>
                    <a:pt x="1805" y="140"/>
                  </a:cubicBezTo>
                  <a:cubicBezTo>
                    <a:pt x="1748" y="83"/>
                    <a:pt x="1673" y="55"/>
                    <a:pt x="1597" y="55"/>
                  </a:cubicBezTo>
                  <a:cubicBezTo>
                    <a:pt x="1473" y="55"/>
                    <a:pt x="1345" y="129"/>
                    <a:pt x="1288" y="261"/>
                  </a:cubicBezTo>
                  <a:cubicBezTo>
                    <a:pt x="1238" y="211"/>
                    <a:pt x="1179" y="189"/>
                    <a:pt x="1115" y="189"/>
                  </a:cubicBezTo>
                  <a:cubicBezTo>
                    <a:pt x="1063" y="189"/>
                    <a:pt x="1009" y="204"/>
                    <a:pt x="954" y="231"/>
                  </a:cubicBezTo>
                  <a:cubicBezTo>
                    <a:pt x="954" y="128"/>
                    <a:pt x="870" y="67"/>
                    <a:pt x="778" y="67"/>
                  </a:cubicBezTo>
                  <a:cubicBezTo>
                    <a:pt x="734" y="67"/>
                    <a:pt x="689" y="80"/>
                    <a:pt x="650" y="109"/>
                  </a:cubicBezTo>
                  <a:cubicBezTo>
                    <a:pt x="623" y="35"/>
                    <a:pt x="589" y="3"/>
                    <a:pt x="553" y="3"/>
                  </a:cubicBezTo>
                  <a:cubicBezTo>
                    <a:pt x="330" y="3"/>
                    <a:pt x="1" y="1212"/>
                    <a:pt x="321" y="1212"/>
                  </a:cubicBezTo>
                  <a:cubicBezTo>
                    <a:pt x="353" y="1212"/>
                    <a:pt x="392" y="1200"/>
                    <a:pt x="437" y="1173"/>
                  </a:cubicBezTo>
                  <a:lnTo>
                    <a:pt x="437" y="1173"/>
                  </a:lnTo>
                  <a:cubicBezTo>
                    <a:pt x="407" y="1416"/>
                    <a:pt x="164" y="1781"/>
                    <a:pt x="407" y="1964"/>
                  </a:cubicBezTo>
                  <a:cubicBezTo>
                    <a:pt x="243" y="2319"/>
                    <a:pt x="226" y="2994"/>
                    <a:pt x="689" y="2994"/>
                  </a:cubicBezTo>
                  <a:cubicBezTo>
                    <a:pt x="741" y="2994"/>
                    <a:pt x="798" y="2985"/>
                    <a:pt x="863" y="2967"/>
                  </a:cubicBezTo>
                  <a:cubicBezTo>
                    <a:pt x="911" y="3195"/>
                    <a:pt x="1054" y="3290"/>
                    <a:pt x="1211" y="3290"/>
                  </a:cubicBezTo>
                  <a:cubicBezTo>
                    <a:pt x="1452" y="3290"/>
                    <a:pt x="1726" y="3067"/>
                    <a:pt x="1744" y="2754"/>
                  </a:cubicBezTo>
                  <a:cubicBezTo>
                    <a:pt x="1744" y="2936"/>
                    <a:pt x="1744" y="3149"/>
                    <a:pt x="1805" y="3301"/>
                  </a:cubicBezTo>
                  <a:cubicBezTo>
                    <a:pt x="1926" y="3442"/>
                    <a:pt x="2033" y="3502"/>
                    <a:pt x="2127" y="3502"/>
                  </a:cubicBezTo>
                  <a:cubicBezTo>
                    <a:pt x="2624" y="3502"/>
                    <a:pt x="2781" y="1835"/>
                    <a:pt x="2960" y="1477"/>
                  </a:cubicBezTo>
                  <a:lnTo>
                    <a:pt x="2960" y="1477"/>
                  </a:lnTo>
                  <a:cubicBezTo>
                    <a:pt x="2860" y="2258"/>
                    <a:pt x="3050" y="3394"/>
                    <a:pt x="3347" y="3394"/>
                  </a:cubicBezTo>
                  <a:cubicBezTo>
                    <a:pt x="3502" y="3394"/>
                    <a:pt x="3685" y="3088"/>
                    <a:pt x="3872" y="2268"/>
                  </a:cubicBezTo>
                  <a:lnTo>
                    <a:pt x="3872" y="2268"/>
                  </a:lnTo>
                  <a:cubicBezTo>
                    <a:pt x="3859" y="2789"/>
                    <a:pt x="4022" y="3005"/>
                    <a:pt x="4214" y="3005"/>
                  </a:cubicBezTo>
                  <a:cubicBezTo>
                    <a:pt x="4459" y="3005"/>
                    <a:pt x="4750" y="2656"/>
                    <a:pt x="4784" y="2146"/>
                  </a:cubicBezTo>
                  <a:cubicBezTo>
                    <a:pt x="4861" y="2367"/>
                    <a:pt x="4986" y="2455"/>
                    <a:pt x="5119" y="2455"/>
                  </a:cubicBezTo>
                  <a:cubicBezTo>
                    <a:pt x="5352" y="2455"/>
                    <a:pt x="5607" y="2182"/>
                    <a:pt x="5665" y="1872"/>
                  </a:cubicBezTo>
                  <a:cubicBezTo>
                    <a:pt x="5715" y="2046"/>
                    <a:pt x="5805" y="2239"/>
                    <a:pt x="5968" y="2239"/>
                  </a:cubicBezTo>
                  <a:cubicBezTo>
                    <a:pt x="6005" y="2239"/>
                    <a:pt x="6046" y="2229"/>
                    <a:pt x="6091" y="2207"/>
                  </a:cubicBezTo>
                  <a:cubicBezTo>
                    <a:pt x="6371" y="1903"/>
                    <a:pt x="5969" y="1060"/>
                    <a:pt x="5588" y="1060"/>
                  </a:cubicBezTo>
                  <a:cubicBezTo>
                    <a:pt x="5474" y="1060"/>
                    <a:pt x="5361" y="1136"/>
                    <a:pt x="5270" y="1325"/>
                  </a:cubicBezTo>
                  <a:cubicBezTo>
                    <a:pt x="5289" y="917"/>
                    <a:pt x="5024" y="587"/>
                    <a:pt x="4766" y="587"/>
                  </a:cubicBezTo>
                  <a:cubicBezTo>
                    <a:pt x="4602" y="587"/>
                    <a:pt x="4441" y="721"/>
                    <a:pt x="4358" y="1052"/>
                  </a:cubicBezTo>
                  <a:cubicBezTo>
                    <a:pt x="4381" y="776"/>
                    <a:pt x="4230" y="308"/>
                    <a:pt x="3984" y="308"/>
                  </a:cubicBezTo>
                  <a:cubicBezTo>
                    <a:pt x="3905" y="308"/>
                    <a:pt x="3816" y="356"/>
                    <a:pt x="3720" y="474"/>
                  </a:cubicBezTo>
                  <a:cubicBezTo>
                    <a:pt x="3538" y="930"/>
                    <a:pt x="3568" y="1477"/>
                    <a:pt x="3446" y="1964"/>
                  </a:cubicBezTo>
                  <a:cubicBezTo>
                    <a:pt x="3505" y="1103"/>
                    <a:pt x="3325" y="28"/>
                    <a:pt x="3034" y="28"/>
                  </a:cubicBezTo>
                  <a:cubicBezTo>
                    <a:pt x="2874" y="28"/>
                    <a:pt x="2680" y="357"/>
                    <a:pt x="2474" y="1234"/>
                  </a:cubicBezTo>
                  <a:cubicBezTo>
                    <a:pt x="2524" y="884"/>
                    <a:pt x="2533" y="1"/>
                    <a:pt x="2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023925" y="2941625"/>
              <a:ext cx="212525" cy="130000"/>
            </a:xfrm>
            <a:custGeom>
              <a:avLst/>
              <a:gdLst/>
              <a:ahLst/>
              <a:cxnLst/>
              <a:rect l="l" t="t" r="r" b="b"/>
              <a:pathLst>
                <a:path w="8501" h="5200" extrusionOk="0">
                  <a:moveTo>
                    <a:pt x="669" y="1"/>
                  </a:moveTo>
                  <a:cubicBezTo>
                    <a:pt x="631" y="1"/>
                    <a:pt x="593" y="24"/>
                    <a:pt x="578" y="69"/>
                  </a:cubicBezTo>
                  <a:cubicBezTo>
                    <a:pt x="486" y="1072"/>
                    <a:pt x="0" y="2318"/>
                    <a:pt x="243" y="3261"/>
                  </a:cubicBezTo>
                  <a:cubicBezTo>
                    <a:pt x="578" y="3018"/>
                    <a:pt x="486" y="2349"/>
                    <a:pt x="638" y="1954"/>
                  </a:cubicBezTo>
                  <a:lnTo>
                    <a:pt x="638" y="1954"/>
                  </a:lnTo>
                  <a:cubicBezTo>
                    <a:pt x="638" y="2334"/>
                    <a:pt x="589" y="3682"/>
                    <a:pt x="780" y="3682"/>
                  </a:cubicBezTo>
                  <a:cubicBezTo>
                    <a:pt x="849" y="3682"/>
                    <a:pt x="949" y="3507"/>
                    <a:pt x="1094" y="3048"/>
                  </a:cubicBezTo>
                  <a:lnTo>
                    <a:pt x="1094" y="3048"/>
                  </a:lnTo>
                  <a:cubicBezTo>
                    <a:pt x="1052" y="3260"/>
                    <a:pt x="1201" y="3427"/>
                    <a:pt x="1368" y="3427"/>
                  </a:cubicBezTo>
                  <a:cubicBezTo>
                    <a:pt x="1440" y="3427"/>
                    <a:pt x="1516" y="3395"/>
                    <a:pt x="1581" y="3322"/>
                  </a:cubicBezTo>
                  <a:cubicBezTo>
                    <a:pt x="1661" y="3492"/>
                    <a:pt x="1758" y="3559"/>
                    <a:pt x="1855" y="3559"/>
                  </a:cubicBezTo>
                  <a:cubicBezTo>
                    <a:pt x="2086" y="3559"/>
                    <a:pt x="2319" y="3175"/>
                    <a:pt x="2341" y="2896"/>
                  </a:cubicBezTo>
                  <a:cubicBezTo>
                    <a:pt x="2391" y="3150"/>
                    <a:pt x="2442" y="3870"/>
                    <a:pt x="2741" y="3870"/>
                  </a:cubicBezTo>
                  <a:cubicBezTo>
                    <a:pt x="2800" y="3870"/>
                    <a:pt x="2868" y="3843"/>
                    <a:pt x="2949" y="3777"/>
                  </a:cubicBezTo>
                  <a:cubicBezTo>
                    <a:pt x="3014" y="3821"/>
                    <a:pt x="3070" y="3840"/>
                    <a:pt x="3119" y="3840"/>
                  </a:cubicBezTo>
                  <a:cubicBezTo>
                    <a:pt x="3407" y="3840"/>
                    <a:pt x="3422" y="3161"/>
                    <a:pt x="3526" y="2926"/>
                  </a:cubicBezTo>
                  <a:lnTo>
                    <a:pt x="3526" y="2926"/>
                  </a:lnTo>
                  <a:cubicBezTo>
                    <a:pt x="3526" y="3169"/>
                    <a:pt x="3468" y="3952"/>
                    <a:pt x="3706" y="3952"/>
                  </a:cubicBezTo>
                  <a:cubicBezTo>
                    <a:pt x="3767" y="3952"/>
                    <a:pt x="3847" y="3901"/>
                    <a:pt x="3952" y="3777"/>
                  </a:cubicBezTo>
                  <a:lnTo>
                    <a:pt x="3952" y="3777"/>
                  </a:lnTo>
                  <a:cubicBezTo>
                    <a:pt x="3929" y="3980"/>
                    <a:pt x="4057" y="4149"/>
                    <a:pt x="4223" y="4149"/>
                  </a:cubicBezTo>
                  <a:cubicBezTo>
                    <a:pt x="4281" y="4149"/>
                    <a:pt x="4344" y="4129"/>
                    <a:pt x="4408" y="4081"/>
                  </a:cubicBezTo>
                  <a:cubicBezTo>
                    <a:pt x="4651" y="3838"/>
                    <a:pt x="4651" y="3413"/>
                    <a:pt x="4742" y="3078"/>
                  </a:cubicBezTo>
                  <a:lnTo>
                    <a:pt x="4742" y="3078"/>
                  </a:lnTo>
                  <a:cubicBezTo>
                    <a:pt x="4742" y="3747"/>
                    <a:pt x="4651" y="4416"/>
                    <a:pt x="4742" y="5084"/>
                  </a:cubicBezTo>
                  <a:cubicBezTo>
                    <a:pt x="4769" y="5167"/>
                    <a:pt x="4816" y="5199"/>
                    <a:pt x="4867" y="5199"/>
                  </a:cubicBezTo>
                  <a:cubicBezTo>
                    <a:pt x="4980" y="5199"/>
                    <a:pt x="5115" y="5037"/>
                    <a:pt x="5109" y="4893"/>
                  </a:cubicBezTo>
                  <a:lnTo>
                    <a:pt x="5109" y="4893"/>
                  </a:lnTo>
                  <a:cubicBezTo>
                    <a:pt x="5259" y="4166"/>
                    <a:pt x="5320" y="3440"/>
                    <a:pt x="5411" y="2744"/>
                  </a:cubicBezTo>
                  <a:lnTo>
                    <a:pt x="5411" y="2744"/>
                  </a:lnTo>
                  <a:cubicBezTo>
                    <a:pt x="5334" y="3456"/>
                    <a:pt x="5464" y="4289"/>
                    <a:pt x="5662" y="4289"/>
                  </a:cubicBezTo>
                  <a:cubicBezTo>
                    <a:pt x="5777" y="4289"/>
                    <a:pt x="5915" y="4009"/>
                    <a:pt x="6049" y="3261"/>
                  </a:cubicBezTo>
                  <a:lnTo>
                    <a:pt x="6049" y="3261"/>
                  </a:lnTo>
                  <a:cubicBezTo>
                    <a:pt x="6110" y="3504"/>
                    <a:pt x="5897" y="4051"/>
                    <a:pt x="6292" y="4081"/>
                  </a:cubicBezTo>
                  <a:cubicBezTo>
                    <a:pt x="6778" y="3595"/>
                    <a:pt x="6596" y="2531"/>
                    <a:pt x="6778" y="1863"/>
                  </a:cubicBezTo>
                  <a:cubicBezTo>
                    <a:pt x="6802" y="2170"/>
                    <a:pt x="6826" y="3822"/>
                    <a:pt x="7079" y="3822"/>
                  </a:cubicBezTo>
                  <a:cubicBezTo>
                    <a:pt x="7151" y="3822"/>
                    <a:pt x="7241" y="3689"/>
                    <a:pt x="7356" y="3352"/>
                  </a:cubicBezTo>
                  <a:cubicBezTo>
                    <a:pt x="7356" y="3352"/>
                    <a:pt x="7356" y="3382"/>
                    <a:pt x="7356" y="3382"/>
                  </a:cubicBezTo>
                  <a:cubicBezTo>
                    <a:pt x="7477" y="2866"/>
                    <a:pt x="7508" y="2349"/>
                    <a:pt x="7660" y="1863"/>
                  </a:cubicBezTo>
                  <a:cubicBezTo>
                    <a:pt x="7660" y="1893"/>
                    <a:pt x="7690" y="1954"/>
                    <a:pt x="7721" y="2015"/>
                  </a:cubicBezTo>
                  <a:cubicBezTo>
                    <a:pt x="7842" y="2440"/>
                    <a:pt x="7994" y="2896"/>
                    <a:pt x="8146" y="3352"/>
                  </a:cubicBezTo>
                  <a:cubicBezTo>
                    <a:pt x="8206" y="3441"/>
                    <a:pt x="8250" y="3481"/>
                    <a:pt x="8281" y="3481"/>
                  </a:cubicBezTo>
                  <a:cubicBezTo>
                    <a:pt x="8500" y="3481"/>
                    <a:pt x="8061" y="1540"/>
                    <a:pt x="7640" y="1540"/>
                  </a:cubicBezTo>
                  <a:cubicBezTo>
                    <a:pt x="7450" y="1540"/>
                    <a:pt x="7264" y="1934"/>
                    <a:pt x="7143" y="3078"/>
                  </a:cubicBezTo>
                  <a:cubicBezTo>
                    <a:pt x="7143" y="2805"/>
                    <a:pt x="7113" y="2562"/>
                    <a:pt x="7113" y="2288"/>
                  </a:cubicBezTo>
                  <a:cubicBezTo>
                    <a:pt x="7113" y="2136"/>
                    <a:pt x="7082" y="1984"/>
                    <a:pt x="7082" y="1832"/>
                  </a:cubicBezTo>
                  <a:cubicBezTo>
                    <a:pt x="7007" y="1230"/>
                    <a:pt x="6911" y="1006"/>
                    <a:pt x="6814" y="1006"/>
                  </a:cubicBezTo>
                  <a:cubicBezTo>
                    <a:pt x="6608" y="1006"/>
                    <a:pt x="6394" y="2019"/>
                    <a:pt x="6357" y="2549"/>
                  </a:cubicBezTo>
                  <a:lnTo>
                    <a:pt x="6357" y="2549"/>
                  </a:lnTo>
                  <a:cubicBezTo>
                    <a:pt x="6362" y="2295"/>
                    <a:pt x="6293" y="1861"/>
                    <a:pt x="6118" y="1861"/>
                  </a:cubicBezTo>
                  <a:cubicBezTo>
                    <a:pt x="6058" y="1861"/>
                    <a:pt x="5984" y="1914"/>
                    <a:pt x="5897" y="2045"/>
                  </a:cubicBezTo>
                  <a:cubicBezTo>
                    <a:pt x="5806" y="2440"/>
                    <a:pt x="5775" y="2896"/>
                    <a:pt x="5715" y="3322"/>
                  </a:cubicBezTo>
                  <a:cubicBezTo>
                    <a:pt x="5715" y="1878"/>
                    <a:pt x="5612" y="1230"/>
                    <a:pt x="5481" y="1230"/>
                  </a:cubicBezTo>
                  <a:cubicBezTo>
                    <a:pt x="5356" y="1230"/>
                    <a:pt x="5205" y="1824"/>
                    <a:pt x="5094" y="2885"/>
                  </a:cubicBezTo>
                  <a:lnTo>
                    <a:pt x="5094" y="2885"/>
                  </a:lnTo>
                  <a:cubicBezTo>
                    <a:pt x="5125" y="2148"/>
                    <a:pt x="5079" y="1010"/>
                    <a:pt x="4877" y="1010"/>
                  </a:cubicBezTo>
                  <a:cubicBezTo>
                    <a:pt x="4791" y="1010"/>
                    <a:pt x="4677" y="1215"/>
                    <a:pt x="4529" y="1741"/>
                  </a:cubicBezTo>
                  <a:cubicBezTo>
                    <a:pt x="4499" y="1832"/>
                    <a:pt x="4499" y="1954"/>
                    <a:pt x="4468" y="2045"/>
                  </a:cubicBezTo>
                  <a:cubicBezTo>
                    <a:pt x="4468" y="2045"/>
                    <a:pt x="4468" y="2045"/>
                    <a:pt x="4468" y="2015"/>
                  </a:cubicBezTo>
                  <a:cubicBezTo>
                    <a:pt x="4468" y="2136"/>
                    <a:pt x="4438" y="2227"/>
                    <a:pt x="4408" y="2349"/>
                  </a:cubicBezTo>
                  <a:cubicBezTo>
                    <a:pt x="4486" y="1937"/>
                    <a:pt x="4324" y="1462"/>
                    <a:pt x="4159" y="1462"/>
                  </a:cubicBezTo>
                  <a:cubicBezTo>
                    <a:pt x="4067" y="1462"/>
                    <a:pt x="3975" y="1606"/>
                    <a:pt x="3921" y="1984"/>
                  </a:cubicBezTo>
                  <a:cubicBezTo>
                    <a:pt x="3977" y="1590"/>
                    <a:pt x="3802" y="1255"/>
                    <a:pt x="3624" y="1255"/>
                  </a:cubicBezTo>
                  <a:cubicBezTo>
                    <a:pt x="3514" y="1255"/>
                    <a:pt x="3402" y="1384"/>
                    <a:pt x="3344" y="1711"/>
                  </a:cubicBezTo>
                  <a:cubicBezTo>
                    <a:pt x="3312" y="1695"/>
                    <a:pt x="3284" y="1687"/>
                    <a:pt x="3260" y="1687"/>
                  </a:cubicBezTo>
                  <a:cubicBezTo>
                    <a:pt x="3057" y="1687"/>
                    <a:pt x="3121" y="2216"/>
                    <a:pt x="3040" y="2379"/>
                  </a:cubicBezTo>
                  <a:cubicBezTo>
                    <a:pt x="3040" y="2379"/>
                    <a:pt x="3040" y="2349"/>
                    <a:pt x="3040" y="2349"/>
                  </a:cubicBezTo>
                  <a:cubicBezTo>
                    <a:pt x="2979" y="2653"/>
                    <a:pt x="2918" y="2987"/>
                    <a:pt x="2827" y="3291"/>
                  </a:cubicBezTo>
                  <a:cubicBezTo>
                    <a:pt x="2827" y="2913"/>
                    <a:pt x="2735" y="1782"/>
                    <a:pt x="2380" y="1782"/>
                  </a:cubicBezTo>
                  <a:cubicBezTo>
                    <a:pt x="2279" y="1782"/>
                    <a:pt x="2155" y="1875"/>
                    <a:pt x="2006" y="2106"/>
                  </a:cubicBezTo>
                  <a:cubicBezTo>
                    <a:pt x="2006" y="2136"/>
                    <a:pt x="1976" y="2166"/>
                    <a:pt x="1976" y="2197"/>
                  </a:cubicBezTo>
                  <a:cubicBezTo>
                    <a:pt x="1916" y="2107"/>
                    <a:pt x="1840" y="2070"/>
                    <a:pt x="1763" y="2070"/>
                  </a:cubicBezTo>
                  <a:cubicBezTo>
                    <a:pt x="1607" y="2070"/>
                    <a:pt x="1449" y="2226"/>
                    <a:pt x="1429" y="2410"/>
                  </a:cubicBezTo>
                  <a:cubicBezTo>
                    <a:pt x="1373" y="1995"/>
                    <a:pt x="1304" y="1840"/>
                    <a:pt x="1233" y="1840"/>
                  </a:cubicBezTo>
                  <a:cubicBezTo>
                    <a:pt x="1069" y="1840"/>
                    <a:pt x="894" y="2658"/>
                    <a:pt x="851" y="3018"/>
                  </a:cubicBezTo>
                  <a:cubicBezTo>
                    <a:pt x="798" y="2805"/>
                    <a:pt x="954" y="1405"/>
                    <a:pt x="689" y="1405"/>
                  </a:cubicBezTo>
                  <a:cubicBezTo>
                    <a:pt x="651" y="1405"/>
                    <a:pt x="604" y="1433"/>
                    <a:pt x="547" y="1498"/>
                  </a:cubicBezTo>
                  <a:cubicBezTo>
                    <a:pt x="608" y="1072"/>
                    <a:pt x="669" y="616"/>
                    <a:pt x="730" y="191"/>
                  </a:cubicBezTo>
                  <a:cubicBezTo>
                    <a:pt x="760" y="160"/>
                    <a:pt x="790" y="100"/>
                    <a:pt x="760" y="69"/>
                  </a:cubicBezTo>
                  <a:cubicBezTo>
                    <a:pt x="745" y="24"/>
                    <a:pt x="707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158050" y="2441050"/>
              <a:ext cx="63250" cy="104675"/>
            </a:xfrm>
            <a:custGeom>
              <a:avLst/>
              <a:gdLst/>
              <a:ahLst/>
              <a:cxnLst/>
              <a:rect l="l" t="t" r="r" b="b"/>
              <a:pathLst>
                <a:path w="2530" h="4187" extrusionOk="0">
                  <a:moveTo>
                    <a:pt x="957" y="1"/>
                  </a:moveTo>
                  <a:cubicBezTo>
                    <a:pt x="745" y="1"/>
                    <a:pt x="805" y="335"/>
                    <a:pt x="714" y="487"/>
                  </a:cubicBezTo>
                  <a:cubicBezTo>
                    <a:pt x="710" y="486"/>
                    <a:pt x="706" y="485"/>
                    <a:pt x="702" y="485"/>
                  </a:cubicBezTo>
                  <a:cubicBezTo>
                    <a:pt x="484" y="485"/>
                    <a:pt x="1" y="1977"/>
                    <a:pt x="310" y="1977"/>
                  </a:cubicBezTo>
                  <a:cubicBezTo>
                    <a:pt x="313" y="1977"/>
                    <a:pt x="316" y="1977"/>
                    <a:pt x="319" y="1976"/>
                  </a:cubicBezTo>
                  <a:cubicBezTo>
                    <a:pt x="335" y="2309"/>
                    <a:pt x="399" y="2436"/>
                    <a:pt x="485" y="2436"/>
                  </a:cubicBezTo>
                  <a:cubicBezTo>
                    <a:pt x="721" y="2436"/>
                    <a:pt x="1126" y="1476"/>
                    <a:pt x="1170" y="1186"/>
                  </a:cubicBezTo>
                  <a:lnTo>
                    <a:pt x="1170" y="1186"/>
                  </a:lnTo>
                  <a:cubicBezTo>
                    <a:pt x="1201" y="1764"/>
                    <a:pt x="1140" y="2372"/>
                    <a:pt x="1201" y="2949"/>
                  </a:cubicBezTo>
                  <a:cubicBezTo>
                    <a:pt x="1279" y="3050"/>
                    <a:pt x="1343" y="3092"/>
                    <a:pt x="1395" y="3092"/>
                  </a:cubicBezTo>
                  <a:cubicBezTo>
                    <a:pt x="1627" y="3092"/>
                    <a:pt x="1632" y="2261"/>
                    <a:pt x="1657" y="2037"/>
                  </a:cubicBezTo>
                  <a:cubicBezTo>
                    <a:pt x="1778" y="2402"/>
                    <a:pt x="1657" y="3010"/>
                    <a:pt x="2052" y="3162"/>
                  </a:cubicBezTo>
                  <a:cubicBezTo>
                    <a:pt x="2052" y="3466"/>
                    <a:pt x="2112" y="3770"/>
                    <a:pt x="2112" y="4043"/>
                  </a:cubicBezTo>
                  <a:cubicBezTo>
                    <a:pt x="2197" y="4144"/>
                    <a:pt x="2261" y="4187"/>
                    <a:pt x="2308" y="4187"/>
                  </a:cubicBezTo>
                  <a:cubicBezTo>
                    <a:pt x="2530" y="4187"/>
                    <a:pt x="2381" y="3241"/>
                    <a:pt x="2356" y="3040"/>
                  </a:cubicBezTo>
                  <a:cubicBezTo>
                    <a:pt x="2275" y="2798"/>
                    <a:pt x="2432" y="1961"/>
                    <a:pt x="2133" y="1961"/>
                  </a:cubicBezTo>
                  <a:cubicBezTo>
                    <a:pt x="2094" y="1961"/>
                    <a:pt x="2047" y="1975"/>
                    <a:pt x="1991" y="2007"/>
                  </a:cubicBezTo>
                  <a:cubicBezTo>
                    <a:pt x="1961" y="1916"/>
                    <a:pt x="1961" y="1824"/>
                    <a:pt x="1930" y="1733"/>
                  </a:cubicBezTo>
                  <a:cubicBezTo>
                    <a:pt x="1930" y="1764"/>
                    <a:pt x="1930" y="1764"/>
                    <a:pt x="1930" y="1764"/>
                  </a:cubicBezTo>
                  <a:cubicBezTo>
                    <a:pt x="1905" y="1566"/>
                    <a:pt x="1861" y="1067"/>
                    <a:pt x="1649" y="1067"/>
                  </a:cubicBezTo>
                  <a:cubicBezTo>
                    <a:pt x="1600" y="1067"/>
                    <a:pt x="1542" y="1093"/>
                    <a:pt x="1474" y="1156"/>
                  </a:cubicBezTo>
                  <a:cubicBezTo>
                    <a:pt x="1525" y="712"/>
                    <a:pt x="1395" y="432"/>
                    <a:pt x="1238" y="432"/>
                  </a:cubicBezTo>
                  <a:cubicBezTo>
                    <a:pt x="1115" y="432"/>
                    <a:pt x="977" y="604"/>
                    <a:pt x="897" y="1004"/>
                  </a:cubicBezTo>
                  <a:lnTo>
                    <a:pt x="897" y="973"/>
                  </a:lnTo>
                  <a:cubicBezTo>
                    <a:pt x="866" y="1095"/>
                    <a:pt x="805" y="1217"/>
                    <a:pt x="775" y="1308"/>
                  </a:cubicBezTo>
                  <a:cubicBezTo>
                    <a:pt x="745" y="1399"/>
                    <a:pt x="714" y="1490"/>
                    <a:pt x="684" y="1581"/>
                  </a:cubicBezTo>
                  <a:cubicBezTo>
                    <a:pt x="653" y="1065"/>
                    <a:pt x="1109" y="426"/>
                    <a:pt x="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019325" y="3195400"/>
              <a:ext cx="163375" cy="94950"/>
            </a:xfrm>
            <a:custGeom>
              <a:avLst/>
              <a:gdLst/>
              <a:ahLst/>
              <a:cxnLst/>
              <a:rect l="l" t="t" r="r" b="b"/>
              <a:pathLst>
                <a:path w="6535" h="3798" extrusionOk="0">
                  <a:moveTo>
                    <a:pt x="2392" y="0"/>
                  </a:moveTo>
                  <a:cubicBezTo>
                    <a:pt x="2368" y="0"/>
                    <a:pt x="2341" y="3"/>
                    <a:pt x="2312" y="10"/>
                  </a:cubicBezTo>
                  <a:cubicBezTo>
                    <a:pt x="1947" y="526"/>
                    <a:pt x="2038" y="1347"/>
                    <a:pt x="1826" y="1955"/>
                  </a:cubicBezTo>
                  <a:cubicBezTo>
                    <a:pt x="1860" y="1127"/>
                    <a:pt x="1689" y="524"/>
                    <a:pt x="1512" y="524"/>
                  </a:cubicBezTo>
                  <a:cubicBezTo>
                    <a:pt x="1378" y="524"/>
                    <a:pt x="1240" y="874"/>
                    <a:pt x="1187" y="1742"/>
                  </a:cubicBezTo>
                  <a:cubicBezTo>
                    <a:pt x="1201" y="1462"/>
                    <a:pt x="1093" y="1337"/>
                    <a:pt x="974" y="1337"/>
                  </a:cubicBezTo>
                  <a:cubicBezTo>
                    <a:pt x="845" y="1337"/>
                    <a:pt x="704" y="1486"/>
                    <a:pt x="700" y="1747"/>
                  </a:cubicBezTo>
                  <a:lnTo>
                    <a:pt x="700" y="1747"/>
                  </a:lnTo>
                  <a:cubicBezTo>
                    <a:pt x="691" y="1521"/>
                    <a:pt x="625" y="1428"/>
                    <a:pt x="552" y="1428"/>
                  </a:cubicBezTo>
                  <a:cubicBezTo>
                    <a:pt x="451" y="1428"/>
                    <a:pt x="336" y="1607"/>
                    <a:pt x="336" y="1864"/>
                  </a:cubicBezTo>
                  <a:cubicBezTo>
                    <a:pt x="256" y="1650"/>
                    <a:pt x="480" y="126"/>
                    <a:pt x="249" y="126"/>
                  </a:cubicBezTo>
                  <a:cubicBezTo>
                    <a:pt x="217" y="126"/>
                    <a:pt x="175" y="155"/>
                    <a:pt x="123" y="222"/>
                  </a:cubicBezTo>
                  <a:cubicBezTo>
                    <a:pt x="123" y="472"/>
                    <a:pt x="0" y="2778"/>
                    <a:pt x="244" y="2778"/>
                  </a:cubicBezTo>
                  <a:cubicBezTo>
                    <a:pt x="296" y="2778"/>
                    <a:pt x="366" y="2670"/>
                    <a:pt x="458" y="2411"/>
                  </a:cubicBezTo>
                  <a:lnTo>
                    <a:pt x="458" y="2411"/>
                  </a:lnTo>
                  <a:cubicBezTo>
                    <a:pt x="366" y="2887"/>
                    <a:pt x="506" y="3308"/>
                    <a:pt x="659" y="3308"/>
                  </a:cubicBezTo>
                  <a:cubicBezTo>
                    <a:pt x="759" y="3308"/>
                    <a:pt x="865" y="3125"/>
                    <a:pt x="914" y="2654"/>
                  </a:cubicBezTo>
                  <a:lnTo>
                    <a:pt x="914" y="2654"/>
                  </a:lnTo>
                  <a:cubicBezTo>
                    <a:pt x="974" y="3019"/>
                    <a:pt x="883" y="3414"/>
                    <a:pt x="1035" y="3748"/>
                  </a:cubicBezTo>
                  <a:cubicBezTo>
                    <a:pt x="1100" y="3782"/>
                    <a:pt x="1154" y="3798"/>
                    <a:pt x="1200" y="3798"/>
                  </a:cubicBezTo>
                  <a:cubicBezTo>
                    <a:pt x="1563" y="3798"/>
                    <a:pt x="1383" y="2833"/>
                    <a:pt x="1491" y="2563"/>
                  </a:cubicBezTo>
                  <a:lnTo>
                    <a:pt x="1491" y="2563"/>
                  </a:lnTo>
                  <a:cubicBezTo>
                    <a:pt x="1528" y="3169"/>
                    <a:pt x="1615" y="3395"/>
                    <a:pt x="1719" y="3395"/>
                  </a:cubicBezTo>
                  <a:cubicBezTo>
                    <a:pt x="1959" y="3395"/>
                    <a:pt x="2291" y="2190"/>
                    <a:pt x="2312" y="1681"/>
                  </a:cubicBezTo>
                  <a:lnTo>
                    <a:pt x="2312" y="1681"/>
                  </a:lnTo>
                  <a:cubicBezTo>
                    <a:pt x="2392" y="1949"/>
                    <a:pt x="2166" y="2924"/>
                    <a:pt x="2526" y="2924"/>
                  </a:cubicBezTo>
                  <a:cubicBezTo>
                    <a:pt x="2575" y="2924"/>
                    <a:pt x="2635" y="2907"/>
                    <a:pt x="2707" y="2867"/>
                  </a:cubicBezTo>
                  <a:lnTo>
                    <a:pt x="2707" y="2867"/>
                  </a:lnTo>
                  <a:cubicBezTo>
                    <a:pt x="2643" y="3059"/>
                    <a:pt x="2774" y="3267"/>
                    <a:pt x="2922" y="3267"/>
                  </a:cubicBezTo>
                  <a:cubicBezTo>
                    <a:pt x="2984" y="3267"/>
                    <a:pt x="3048" y="3230"/>
                    <a:pt x="3102" y="3140"/>
                  </a:cubicBezTo>
                  <a:cubicBezTo>
                    <a:pt x="3193" y="2867"/>
                    <a:pt x="3224" y="2593"/>
                    <a:pt x="3285" y="2320"/>
                  </a:cubicBezTo>
                  <a:lnTo>
                    <a:pt x="3285" y="2320"/>
                  </a:lnTo>
                  <a:cubicBezTo>
                    <a:pt x="3214" y="3093"/>
                    <a:pt x="3320" y="3424"/>
                    <a:pt x="3471" y="3424"/>
                  </a:cubicBezTo>
                  <a:cubicBezTo>
                    <a:pt x="3639" y="3424"/>
                    <a:pt x="3864" y="3018"/>
                    <a:pt x="3969" y="2357"/>
                  </a:cubicBezTo>
                  <a:lnTo>
                    <a:pt x="3969" y="2357"/>
                  </a:lnTo>
                  <a:cubicBezTo>
                    <a:pt x="3903" y="2893"/>
                    <a:pt x="4036" y="3458"/>
                    <a:pt x="4217" y="3458"/>
                  </a:cubicBezTo>
                  <a:cubicBezTo>
                    <a:pt x="4325" y="3458"/>
                    <a:pt x="4451" y="3254"/>
                    <a:pt x="4561" y="2715"/>
                  </a:cubicBezTo>
                  <a:lnTo>
                    <a:pt x="4561" y="2715"/>
                  </a:lnTo>
                  <a:cubicBezTo>
                    <a:pt x="4478" y="3182"/>
                    <a:pt x="4596" y="3466"/>
                    <a:pt x="4740" y="3466"/>
                  </a:cubicBezTo>
                  <a:cubicBezTo>
                    <a:pt x="4846" y="3466"/>
                    <a:pt x="4967" y="3310"/>
                    <a:pt x="5029" y="2956"/>
                  </a:cubicBezTo>
                  <a:lnTo>
                    <a:pt x="5029" y="2956"/>
                  </a:lnTo>
                  <a:cubicBezTo>
                    <a:pt x="5022" y="3147"/>
                    <a:pt x="5126" y="3257"/>
                    <a:pt x="5239" y="3257"/>
                  </a:cubicBezTo>
                  <a:cubicBezTo>
                    <a:pt x="5341" y="3257"/>
                    <a:pt x="5450" y="3169"/>
                    <a:pt x="5492" y="2971"/>
                  </a:cubicBezTo>
                  <a:lnTo>
                    <a:pt x="5492" y="2971"/>
                  </a:lnTo>
                  <a:cubicBezTo>
                    <a:pt x="5487" y="3106"/>
                    <a:pt x="5572" y="3222"/>
                    <a:pt x="5681" y="3222"/>
                  </a:cubicBezTo>
                  <a:cubicBezTo>
                    <a:pt x="5721" y="3222"/>
                    <a:pt x="5764" y="3207"/>
                    <a:pt x="5807" y="3171"/>
                  </a:cubicBezTo>
                  <a:lnTo>
                    <a:pt x="5807" y="3171"/>
                  </a:lnTo>
                  <a:cubicBezTo>
                    <a:pt x="5739" y="3329"/>
                    <a:pt x="5773" y="3624"/>
                    <a:pt x="5883" y="3624"/>
                  </a:cubicBezTo>
                  <a:cubicBezTo>
                    <a:pt x="5920" y="3624"/>
                    <a:pt x="5966" y="3590"/>
                    <a:pt x="6020" y="3505"/>
                  </a:cubicBezTo>
                  <a:cubicBezTo>
                    <a:pt x="6046" y="3220"/>
                    <a:pt x="6534" y="1439"/>
                    <a:pt x="6173" y="1439"/>
                  </a:cubicBezTo>
                  <a:cubicBezTo>
                    <a:pt x="6110" y="1439"/>
                    <a:pt x="6021" y="1494"/>
                    <a:pt x="5899" y="1621"/>
                  </a:cubicBezTo>
                  <a:cubicBezTo>
                    <a:pt x="5982" y="1267"/>
                    <a:pt x="5837" y="685"/>
                    <a:pt x="5659" y="685"/>
                  </a:cubicBezTo>
                  <a:cubicBezTo>
                    <a:pt x="5578" y="685"/>
                    <a:pt x="5489" y="808"/>
                    <a:pt x="5412" y="1134"/>
                  </a:cubicBezTo>
                  <a:cubicBezTo>
                    <a:pt x="5330" y="838"/>
                    <a:pt x="5252" y="724"/>
                    <a:pt x="5182" y="724"/>
                  </a:cubicBezTo>
                  <a:cubicBezTo>
                    <a:pt x="5012" y="724"/>
                    <a:pt x="4890" y="1399"/>
                    <a:pt x="4868" y="1739"/>
                  </a:cubicBezTo>
                  <a:lnTo>
                    <a:pt x="4868" y="1739"/>
                  </a:lnTo>
                  <a:cubicBezTo>
                    <a:pt x="4884" y="1154"/>
                    <a:pt x="4786" y="889"/>
                    <a:pt x="4667" y="889"/>
                  </a:cubicBezTo>
                  <a:cubicBezTo>
                    <a:pt x="4530" y="889"/>
                    <a:pt x="4366" y="1243"/>
                    <a:pt x="4318" y="1864"/>
                  </a:cubicBezTo>
                  <a:cubicBezTo>
                    <a:pt x="4331" y="1067"/>
                    <a:pt x="4223" y="746"/>
                    <a:pt x="4089" y="746"/>
                  </a:cubicBezTo>
                  <a:cubicBezTo>
                    <a:pt x="3916" y="746"/>
                    <a:pt x="3701" y="1280"/>
                    <a:pt x="3649" y="2016"/>
                  </a:cubicBezTo>
                  <a:cubicBezTo>
                    <a:pt x="3619" y="1590"/>
                    <a:pt x="3680" y="1134"/>
                    <a:pt x="3588" y="709"/>
                  </a:cubicBezTo>
                  <a:cubicBezTo>
                    <a:pt x="3525" y="590"/>
                    <a:pt x="3452" y="543"/>
                    <a:pt x="3384" y="543"/>
                  </a:cubicBezTo>
                  <a:cubicBezTo>
                    <a:pt x="3263" y="543"/>
                    <a:pt x="3152" y="689"/>
                    <a:pt x="3114" y="851"/>
                  </a:cubicBezTo>
                  <a:lnTo>
                    <a:pt x="3114" y="851"/>
                  </a:lnTo>
                  <a:cubicBezTo>
                    <a:pt x="3114" y="558"/>
                    <a:pt x="2990" y="332"/>
                    <a:pt x="2868" y="332"/>
                  </a:cubicBezTo>
                  <a:cubicBezTo>
                    <a:pt x="2775" y="332"/>
                    <a:pt x="2682" y="464"/>
                    <a:pt x="2646" y="800"/>
                  </a:cubicBezTo>
                  <a:cubicBezTo>
                    <a:pt x="2646" y="545"/>
                    <a:pt x="2725" y="0"/>
                    <a:pt x="2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017075" y="3420700"/>
              <a:ext cx="123125" cy="117650"/>
            </a:xfrm>
            <a:custGeom>
              <a:avLst/>
              <a:gdLst/>
              <a:ahLst/>
              <a:cxnLst/>
              <a:rect l="l" t="t" r="r" b="b"/>
              <a:pathLst>
                <a:path w="4925" h="4706" extrusionOk="0">
                  <a:moveTo>
                    <a:pt x="408" y="0"/>
                  </a:moveTo>
                  <a:cubicBezTo>
                    <a:pt x="357" y="0"/>
                    <a:pt x="305" y="34"/>
                    <a:pt x="274" y="116"/>
                  </a:cubicBezTo>
                  <a:cubicBezTo>
                    <a:pt x="365" y="572"/>
                    <a:pt x="1" y="1727"/>
                    <a:pt x="426" y="1940"/>
                  </a:cubicBezTo>
                  <a:cubicBezTo>
                    <a:pt x="402" y="2181"/>
                    <a:pt x="459" y="2274"/>
                    <a:pt x="537" y="2274"/>
                  </a:cubicBezTo>
                  <a:cubicBezTo>
                    <a:pt x="630" y="2274"/>
                    <a:pt x="753" y="2139"/>
                    <a:pt x="801" y="1965"/>
                  </a:cubicBezTo>
                  <a:lnTo>
                    <a:pt x="801" y="1965"/>
                  </a:lnTo>
                  <a:cubicBezTo>
                    <a:pt x="714" y="2661"/>
                    <a:pt x="802" y="3103"/>
                    <a:pt x="947" y="3103"/>
                  </a:cubicBezTo>
                  <a:cubicBezTo>
                    <a:pt x="1070" y="3103"/>
                    <a:pt x="1234" y="2785"/>
                    <a:pt x="1368" y="2031"/>
                  </a:cubicBezTo>
                  <a:cubicBezTo>
                    <a:pt x="1368" y="2092"/>
                    <a:pt x="1368" y="2153"/>
                    <a:pt x="1368" y="2214"/>
                  </a:cubicBezTo>
                  <a:cubicBezTo>
                    <a:pt x="1262" y="2533"/>
                    <a:pt x="1305" y="3211"/>
                    <a:pt x="1455" y="3211"/>
                  </a:cubicBezTo>
                  <a:cubicBezTo>
                    <a:pt x="1518" y="3211"/>
                    <a:pt x="1600" y="3092"/>
                    <a:pt x="1698" y="2776"/>
                  </a:cubicBezTo>
                  <a:lnTo>
                    <a:pt x="1698" y="2776"/>
                  </a:lnTo>
                  <a:cubicBezTo>
                    <a:pt x="1657" y="2921"/>
                    <a:pt x="1687" y="3160"/>
                    <a:pt x="1814" y="3160"/>
                  </a:cubicBezTo>
                  <a:cubicBezTo>
                    <a:pt x="1850" y="3160"/>
                    <a:pt x="1894" y="3141"/>
                    <a:pt x="1946" y="3095"/>
                  </a:cubicBezTo>
                  <a:cubicBezTo>
                    <a:pt x="2128" y="2821"/>
                    <a:pt x="2098" y="2426"/>
                    <a:pt x="2189" y="2122"/>
                  </a:cubicBezTo>
                  <a:lnTo>
                    <a:pt x="2189" y="2122"/>
                  </a:lnTo>
                  <a:cubicBezTo>
                    <a:pt x="2144" y="2372"/>
                    <a:pt x="2166" y="3298"/>
                    <a:pt x="2319" y="3298"/>
                  </a:cubicBezTo>
                  <a:cubicBezTo>
                    <a:pt x="2371" y="3298"/>
                    <a:pt x="2439" y="3191"/>
                    <a:pt x="2523" y="2913"/>
                  </a:cubicBezTo>
                  <a:cubicBezTo>
                    <a:pt x="2544" y="3113"/>
                    <a:pt x="2602" y="3189"/>
                    <a:pt x="2667" y="3189"/>
                  </a:cubicBezTo>
                  <a:cubicBezTo>
                    <a:pt x="2750" y="3189"/>
                    <a:pt x="2844" y="3066"/>
                    <a:pt x="2891" y="2919"/>
                  </a:cubicBezTo>
                  <a:lnTo>
                    <a:pt x="2891" y="2919"/>
                  </a:lnTo>
                  <a:cubicBezTo>
                    <a:pt x="2888" y="2980"/>
                    <a:pt x="2888" y="3041"/>
                    <a:pt x="2888" y="3095"/>
                  </a:cubicBezTo>
                  <a:cubicBezTo>
                    <a:pt x="2888" y="3095"/>
                    <a:pt x="2888" y="3065"/>
                    <a:pt x="2888" y="3065"/>
                  </a:cubicBezTo>
                  <a:lnTo>
                    <a:pt x="2888" y="3065"/>
                  </a:lnTo>
                  <a:cubicBezTo>
                    <a:pt x="2779" y="3502"/>
                    <a:pt x="2899" y="3852"/>
                    <a:pt x="3052" y="3852"/>
                  </a:cubicBezTo>
                  <a:cubicBezTo>
                    <a:pt x="3154" y="3852"/>
                    <a:pt x="3271" y="3697"/>
                    <a:pt x="3344" y="3308"/>
                  </a:cubicBezTo>
                  <a:lnTo>
                    <a:pt x="3314" y="3308"/>
                  </a:lnTo>
                  <a:cubicBezTo>
                    <a:pt x="3344" y="3277"/>
                    <a:pt x="3344" y="3247"/>
                    <a:pt x="3344" y="3247"/>
                  </a:cubicBezTo>
                  <a:cubicBezTo>
                    <a:pt x="3344" y="3217"/>
                    <a:pt x="3344" y="3186"/>
                    <a:pt x="3375" y="3156"/>
                  </a:cubicBezTo>
                  <a:lnTo>
                    <a:pt x="3344" y="3156"/>
                  </a:lnTo>
                  <a:cubicBezTo>
                    <a:pt x="3375" y="3125"/>
                    <a:pt x="3375" y="3095"/>
                    <a:pt x="3375" y="3065"/>
                  </a:cubicBezTo>
                  <a:cubicBezTo>
                    <a:pt x="3375" y="3065"/>
                    <a:pt x="3375" y="3095"/>
                    <a:pt x="3375" y="3095"/>
                  </a:cubicBezTo>
                  <a:cubicBezTo>
                    <a:pt x="3375" y="3034"/>
                    <a:pt x="3405" y="2943"/>
                    <a:pt x="3405" y="2882"/>
                  </a:cubicBezTo>
                  <a:cubicBezTo>
                    <a:pt x="3466" y="2700"/>
                    <a:pt x="3496" y="2487"/>
                    <a:pt x="3526" y="2305"/>
                  </a:cubicBezTo>
                  <a:lnTo>
                    <a:pt x="3526" y="2305"/>
                  </a:lnTo>
                  <a:cubicBezTo>
                    <a:pt x="3424" y="3582"/>
                    <a:pt x="3522" y="4458"/>
                    <a:pt x="3703" y="4458"/>
                  </a:cubicBezTo>
                  <a:cubicBezTo>
                    <a:pt x="3845" y="4458"/>
                    <a:pt x="4038" y="3919"/>
                    <a:pt x="4226" y="2609"/>
                  </a:cubicBezTo>
                  <a:lnTo>
                    <a:pt x="4226" y="2609"/>
                  </a:lnTo>
                  <a:cubicBezTo>
                    <a:pt x="4280" y="2826"/>
                    <a:pt x="4019" y="4063"/>
                    <a:pt x="4310" y="4063"/>
                  </a:cubicBezTo>
                  <a:cubicBezTo>
                    <a:pt x="4344" y="4063"/>
                    <a:pt x="4387" y="4046"/>
                    <a:pt x="4438" y="4007"/>
                  </a:cubicBezTo>
                  <a:cubicBezTo>
                    <a:pt x="4560" y="3794"/>
                    <a:pt x="4560" y="3521"/>
                    <a:pt x="4651" y="3247"/>
                  </a:cubicBezTo>
                  <a:lnTo>
                    <a:pt x="4651" y="3247"/>
                  </a:lnTo>
                  <a:cubicBezTo>
                    <a:pt x="4621" y="3545"/>
                    <a:pt x="4621" y="3872"/>
                    <a:pt x="4592" y="4171"/>
                  </a:cubicBezTo>
                  <a:lnTo>
                    <a:pt x="4592" y="4171"/>
                  </a:lnTo>
                  <a:cubicBezTo>
                    <a:pt x="4592" y="4167"/>
                    <a:pt x="4591" y="4163"/>
                    <a:pt x="4590" y="4159"/>
                  </a:cubicBezTo>
                  <a:lnTo>
                    <a:pt x="4590" y="4159"/>
                  </a:lnTo>
                  <a:cubicBezTo>
                    <a:pt x="4590" y="4189"/>
                    <a:pt x="4590" y="4189"/>
                    <a:pt x="4590" y="4189"/>
                  </a:cubicBezTo>
                  <a:cubicBezTo>
                    <a:pt x="4591" y="4183"/>
                    <a:pt x="4592" y="4177"/>
                    <a:pt x="4592" y="4171"/>
                  </a:cubicBezTo>
                  <a:lnTo>
                    <a:pt x="4592" y="4171"/>
                  </a:lnTo>
                  <a:cubicBezTo>
                    <a:pt x="4614" y="4355"/>
                    <a:pt x="4473" y="4647"/>
                    <a:pt x="4651" y="4706"/>
                  </a:cubicBezTo>
                  <a:cubicBezTo>
                    <a:pt x="4925" y="4615"/>
                    <a:pt x="4773" y="4098"/>
                    <a:pt x="4864" y="3855"/>
                  </a:cubicBezTo>
                  <a:lnTo>
                    <a:pt x="4864" y="3855"/>
                  </a:lnTo>
                  <a:cubicBezTo>
                    <a:pt x="4864" y="3855"/>
                    <a:pt x="4833" y="3885"/>
                    <a:pt x="4833" y="3885"/>
                  </a:cubicBezTo>
                  <a:cubicBezTo>
                    <a:pt x="4924" y="3568"/>
                    <a:pt x="4880" y="2556"/>
                    <a:pt x="4687" y="2556"/>
                  </a:cubicBezTo>
                  <a:cubicBezTo>
                    <a:pt x="4621" y="2556"/>
                    <a:pt x="4539" y="2673"/>
                    <a:pt x="4438" y="2973"/>
                  </a:cubicBezTo>
                  <a:cubicBezTo>
                    <a:pt x="4449" y="2019"/>
                    <a:pt x="4386" y="1672"/>
                    <a:pt x="4296" y="1672"/>
                  </a:cubicBezTo>
                  <a:cubicBezTo>
                    <a:pt x="4132" y="1672"/>
                    <a:pt x="3878" y="2797"/>
                    <a:pt x="3800" y="3521"/>
                  </a:cubicBezTo>
                  <a:cubicBezTo>
                    <a:pt x="3882" y="2744"/>
                    <a:pt x="3785" y="1309"/>
                    <a:pt x="3565" y="1309"/>
                  </a:cubicBezTo>
                  <a:cubicBezTo>
                    <a:pt x="3458" y="1309"/>
                    <a:pt x="3321" y="1651"/>
                    <a:pt x="3162" y="2578"/>
                  </a:cubicBezTo>
                  <a:cubicBezTo>
                    <a:pt x="3229" y="2176"/>
                    <a:pt x="3230" y="627"/>
                    <a:pt x="3070" y="627"/>
                  </a:cubicBezTo>
                  <a:cubicBezTo>
                    <a:pt x="3012" y="627"/>
                    <a:pt x="2932" y="830"/>
                    <a:pt x="2827" y="1362"/>
                  </a:cubicBezTo>
                  <a:cubicBezTo>
                    <a:pt x="2873" y="1013"/>
                    <a:pt x="2782" y="838"/>
                    <a:pt x="2679" y="838"/>
                  </a:cubicBezTo>
                  <a:cubicBezTo>
                    <a:pt x="2597" y="838"/>
                    <a:pt x="2506" y="952"/>
                    <a:pt x="2475" y="1179"/>
                  </a:cubicBezTo>
                  <a:lnTo>
                    <a:pt x="2475" y="1179"/>
                  </a:lnTo>
                  <a:cubicBezTo>
                    <a:pt x="2457" y="969"/>
                    <a:pt x="2346" y="759"/>
                    <a:pt x="2239" y="759"/>
                  </a:cubicBezTo>
                  <a:cubicBezTo>
                    <a:pt x="2172" y="759"/>
                    <a:pt x="2107" y="841"/>
                    <a:pt x="2067" y="1058"/>
                  </a:cubicBezTo>
                  <a:cubicBezTo>
                    <a:pt x="2096" y="673"/>
                    <a:pt x="2010" y="502"/>
                    <a:pt x="1912" y="502"/>
                  </a:cubicBezTo>
                  <a:cubicBezTo>
                    <a:pt x="1800" y="502"/>
                    <a:pt x="1672" y="719"/>
                    <a:pt x="1672" y="1089"/>
                  </a:cubicBezTo>
                  <a:cubicBezTo>
                    <a:pt x="1672" y="967"/>
                    <a:pt x="1672" y="846"/>
                    <a:pt x="1642" y="724"/>
                  </a:cubicBezTo>
                  <a:cubicBezTo>
                    <a:pt x="1616" y="631"/>
                    <a:pt x="1577" y="594"/>
                    <a:pt x="1533" y="594"/>
                  </a:cubicBezTo>
                  <a:cubicBezTo>
                    <a:pt x="1422" y="594"/>
                    <a:pt x="1286" y="836"/>
                    <a:pt x="1308" y="967"/>
                  </a:cubicBezTo>
                  <a:cubicBezTo>
                    <a:pt x="1308" y="967"/>
                    <a:pt x="1308" y="998"/>
                    <a:pt x="1308" y="998"/>
                  </a:cubicBezTo>
                  <a:cubicBezTo>
                    <a:pt x="1277" y="1089"/>
                    <a:pt x="1277" y="1180"/>
                    <a:pt x="1247" y="1271"/>
                  </a:cubicBezTo>
                  <a:lnTo>
                    <a:pt x="1247" y="1302"/>
                  </a:lnTo>
                  <a:cubicBezTo>
                    <a:pt x="1216" y="1393"/>
                    <a:pt x="1216" y="1514"/>
                    <a:pt x="1186" y="1636"/>
                  </a:cubicBezTo>
                  <a:lnTo>
                    <a:pt x="1186" y="1606"/>
                  </a:lnTo>
                  <a:cubicBezTo>
                    <a:pt x="1156" y="1758"/>
                    <a:pt x="1125" y="1910"/>
                    <a:pt x="1095" y="2031"/>
                  </a:cubicBezTo>
                  <a:cubicBezTo>
                    <a:pt x="1095" y="2072"/>
                    <a:pt x="1081" y="2100"/>
                    <a:pt x="1072" y="2132"/>
                  </a:cubicBezTo>
                  <a:lnTo>
                    <a:pt x="1072" y="2132"/>
                  </a:lnTo>
                  <a:cubicBezTo>
                    <a:pt x="1145" y="1593"/>
                    <a:pt x="1127" y="683"/>
                    <a:pt x="976" y="683"/>
                  </a:cubicBezTo>
                  <a:cubicBezTo>
                    <a:pt x="899" y="683"/>
                    <a:pt x="789" y="916"/>
                    <a:pt x="639" y="1545"/>
                  </a:cubicBezTo>
                  <a:cubicBezTo>
                    <a:pt x="608" y="1271"/>
                    <a:pt x="760" y="876"/>
                    <a:pt x="548" y="694"/>
                  </a:cubicBezTo>
                  <a:cubicBezTo>
                    <a:pt x="548" y="542"/>
                    <a:pt x="548" y="390"/>
                    <a:pt x="578" y="238"/>
                  </a:cubicBezTo>
                  <a:lnTo>
                    <a:pt x="578" y="238"/>
                  </a:lnTo>
                  <a:lnTo>
                    <a:pt x="548" y="268"/>
                  </a:lnTo>
                  <a:cubicBezTo>
                    <a:pt x="608" y="128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016225" y="3604025"/>
              <a:ext cx="88200" cy="89425"/>
            </a:xfrm>
            <a:custGeom>
              <a:avLst/>
              <a:gdLst/>
              <a:ahLst/>
              <a:cxnLst/>
              <a:rect l="l" t="t" r="r" b="b"/>
              <a:pathLst>
                <a:path w="3528" h="3577" extrusionOk="0">
                  <a:moveTo>
                    <a:pt x="273" y="1"/>
                  </a:moveTo>
                  <a:cubicBezTo>
                    <a:pt x="203" y="1"/>
                    <a:pt x="137" y="40"/>
                    <a:pt x="126" y="139"/>
                  </a:cubicBezTo>
                  <a:cubicBezTo>
                    <a:pt x="12" y="503"/>
                    <a:pt x="0" y="1990"/>
                    <a:pt x="206" y="1990"/>
                  </a:cubicBezTo>
                  <a:cubicBezTo>
                    <a:pt x="275" y="1990"/>
                    <a:pt x="368" y="1821"/>
                    <a:pt x="491" y="1385"/>
                  </a:cubicBezTo>
                  <a:cubicBezTo>
                    <a:pt x="491" y="1558"/>
                    <a:pt x="518" y="1732"/>
                    <a:pt x="521" y="1905"/>
                  </a:cubicBezTo>
                  <a:lnTo>
                    <a:pt x="521" y="1905"/>
                  </a:lnTo>
                  <a:cubicBezTo>
                    <a:pt x="505" y="2108"/>
                    <a:pt x="621" y="2225"/>
                    <a:pt x="738" y="2225"/>
                  </a:cubicBezTo>
                  <a:cubicBezTo>
                    <a:pt x="829" y="2225"/>
                    <a:pt x="920" y="2153"/>
                    <a:pt x="946" y="1993"/>
                  </a:cubicBezTo>
                  <a:lnTo>
                    <a:pt x="946" y="1993"/>
                  </a:lnTo>
                  <a:cubicBezTo>
                    <a:pt x="901" y="2266"/>
                    <a:pt x="1025" y="2775"/>
                    <a:pt x="1256" y="2775"/>
                  </a:cubicBezTo>
                  <a:cubicBezTo>
                    <a:pt x="1334" y="2775"/>
                    <a:pt x="1424" y="2717"/>
                    <a:pt x="1524" y="2571"/>
                  </a:cubicBezTo>
                  <a:cubicBezTo>
                    <a:pt x="1570" y="2631"/>
                    <a:pt x="1646" y="2662"/>
                    <a:pt x="1725" y="2662"/>
                  </a:cubicBezTo>
                  <a:cubicBezTo>
                    <a:pt x="1805" y="2662"/>
                    <a:pt x="1889" y="2631"/>
                    <a:pt x="1950" y="2571"/>
                  </a:cubicBezTo>
                  <a:lnTo>
                    <a:pt x="1950" y="2571"/>
                  </a:lnTo>
                  <a:cubicBezTo>
                    <a:pt x="1980" y="2875"/>
                    <a:pt x="1798" y="3330"/>
                    <a:pt x="2101" y="3543"/>
                  </a:cubicBezTo>
                  <a:cubicBezTo>
                    <a:pt x="2155" y="3566"/>
                    <a:pt x="2202" y="3577"/>
                    <a:pt x="2243" y="3577"/>
                  </a:cubicBezTo>
                  <a:cubicBezTo>
                    <a:pt x="2521" y="3577"/>
                    <a:pt x="2504" y="3083"/>
                    <a:pt x="2557" y="2844"/>
                  </a:cubicBezTo>
                  <a:cubicBezTo>
                    <a:pt x="2642" y="2965"/>
                    <a:pt x="2714" y="3015"/>
                    <a:pt x="2774" y="3015"/>
                  </a:cubicBezTo>
                  <a:cubicBezTo>
                    <a:pt x="3018" y="3015"/>
                    <a:pt x="3086" y="2206"/>
                    <a:pt x="3135" y="1963"/>
                  </a:cubicBezTo>
                  <a:lnTo>
                    <a:pt x="3135" y="1963"/>
                  </a:lnTo>
                  <a:cubicBezTo>
                    <a:pt x="3119" y="2125"/>
                    <a:pt x="3242" y="2218"/>
                    <a:pt x="3350" y="2218"/>
                  </a:cubicBezTo>
                  <a:cubicBezTo>
                    <a:pt x="3445" y="2218"/>
                    <a:pt x="3528" y="2148"/>
                    <a:pt x="3500" y="1993"/>
                  </a:cubicBezTo>
                  <a:cubicBezTo>
                    <a:pt x="3378" y="1628"/>
                    <a:pt x="3469" y="1203"/>
                    <a:pt x="3317" y="808"/>
                  </a:cubicBezTo>
                  <a:cubicBezTo>
                    <a:pt x="3261" y="720"/>
                    <a:pt x="3205" y="684"/>
                    <a:pt x="3153" y="684"/>
                  </a:cubicBezTo>
                  <a:cubicBezTo>
                    <a:pt x="3030" y="684"/>
                    <a:pt x="2928" y="884"/>
                    <a:pt x="2900" y="1055"/>
                  </a:cubicBezTo>
                  <a:lnTo>
                    <a:pt x="2900" y="1055"/>
                  </a:lnTo>
                  <a:cubicBezTo>
                    <a:pt x="2895" y="857"/>
                    <a:pt x="2757" y="616"/>
                    <a:pt x="2609" y="616"/>
                  </a:cubicBezTo>
                  <a:cubicBezTo>
                    <a:pt x="2550" y="616"/>
                    <a:pt x="2490" y="654"/>
                    <a:pt x="2436" y="747"/>
                  </a:cubicBezTo>
                  <a:cubicBezTo>
                    <a:pt x="2494" y="398"/>
                    <a:pt x="2293" y="74"/>
                    <a:pt x="2092" y="74"/>
                  </a:cubicBezTo>
                  <a:cubicBezTo>
                    <a:pt x="1978" y="74"/>
                    <a:pt x="1864" y="179"/>
                    <a:pt x="1798" y="443"/>
                  </a:cubicBezTo>
                  <a:cubicBezTo>
                    <a:pt x="1731" y="413"/>
                    <a:pt x="1674" y="399"/>
                    <a:pt x="1626" y="399"/>
                  </a:cubicBezTo>
                  <a:cubicBezTo>
                    <a:pt x="1232" y="399"/>
                    <a:pt x="1389" y="1300"/>
                    <a:pt x="1281" y="1598"/>
                  </a:cubicBezTo>
                  <a:cubicBezTo>
                    <a:pt x="1302" y="1318"/>
                    <a:pt x="1156" y="780"/>
                    <a:pt x="983" y="780"/>
                  </a:cubicBezTo>
                  <a:cubicBezTo>
                    <a:pt x="911" y="780"/>
                    <a:pt x="835" y="872"/>
                    <a:pt x="764" y="1112"/>
                  </a:cubicBezTo>
                  <a:cubicBezTo>
                    <a:pt x="764" y="929"/>
                    <a:pt x="678" y="539"/>
                    <a:pt x="519" y="539"/>
                  </a:cubicBezTo>
                  <a:cubicBezTo>
                    <a:pt x="466" y="539"/>
                    <a:pt x="406" y="581"/>
                    <a:pt x="339" y="686"/>
                  </a:cubicBezTo>
                  <a:cubicBezTo>
                    <a:pt x="339" y="671"/>
                    <a:pt x="339" y="663"/>
                    <a:pt x="339" y="656"/>
                  </a:cubicBezTo>
                  <a:cubicBezTo>
                    <a:pt x="369" y="504"/>
                    <a:pt x="369" y="382"/>
                    <a:pt x="399" y="261"/>
                  </a:cubicBezTo>
                  <a:cubicBezTo>
                    <a:pt x="535" y="125"/>
                    <a:pt x="39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128775" y="2448475"/>
              <a:ext cx="323750" cy="1387000"/>
            </a:xfrm>
            <a:custGeom>
              <a:avLst/>
              <a:gdLst/>
              <a:ahLst/>
              <a:cxnLst/>
              <a:rect l="l" t="t" r="r" b="b"/>
              <a:pathLst>
                <a:path w="12950" h="55480" extrusionOk="0">
                  <a:moveTo>
                    <a:pt x="12521" y="1"/>
                  </a:moveTo>
                  <a:cubicBezTo>
                    <a:pt x="12435" y="1"/>
                    <a:pt x="12318" y="155"/>
                    <a:pt x="12159" y="524"/>
                  </a:cubicBezTo>
                  <a:cubicBezTo>
                    <a:pt x="10700" y="4719"/>
                    <a:pt x="8177" y="8336"/>
                    <a:pt x="6870" y="12622"/>
                  </a:cubicBezTo>
                  <a:cubicBezTo>
                    <a:pt x="6627" y="13169"/>
                    <a:pt x="6384" y="13686"/>
                    <a:pt x="6110" y="14233"/>
                  </a:cubicBezTo>
                  <a:cubicBezTo>
                    <a:pt x="5867" y="14750"/>
                    <a:pt x="5624" y="15297"/>
                    <a:pt x="5411" y="15844"/>
                  </a:cubicBezTo>
                  <a:cubicBezTo>
                    <a:pt x="5381" y="15935"/>
                    <a:pt x="5320" y="16057"/>
                    <a:pt x="5290" y="16178"/>
                  </a:cubicBezTo>
                  <a:cubicBezTo>
                    <a:pt x="4621" y="17850"/>
                    <a:pt x="4074" y="19582"/>
                    <a:pt x="3587" y="21345"/>
                  </a:cubicBezTo>
                  <a:cubicBezTo>
                    <a:pt x="3557" y="21437"/>
                    <a:pt x="3527" y="21558"/>
                    <a:pt x="3496" y="21680"/>
                  </a:cubicBezTo>
                  <a:cubicBezTo>
                    <a:pt x="3435" y="21832"/>
                    <a:pt x="3405" y="22014"/>
                    <a:pt x="3375" y="22166"/>
                  </a:cubicBezTo>
                  <a:cubicBezTo>
                    <a:pt x="3314" y="22318"/>
                    <a:pt x="3283" y="22440"/>
                    <a:pt x="3253" y="22561"/>
                  </a:cubicBezTo>
                  <a:cubicBezTo>
                    <a:pt x="3192" y="22804"/>
                    <a:pt x="3132" y="23048"/>
                    <a:pt x="3071" y="23321"/>
                  </a:cubicBezTo>
                  <a:cubicBezTo>
                    <a:pt x="2888" y="24081"/>
                    <a:pt x="2706" y="24871"/>
                    <a:pt x="2554" y="25692"/>
                  </a:cubicBezTo>
                  <a:cubicBezTo>
                    <a:pt x="2159" y="27576"/>
                    <a:pt x="1824" y="29522"/>
                    <a:pt x="1581" y="31437"/>
                  </a:cubicBezTo>
                  <a:cubicBezTo>
                    <a:pt x="1490" y="31984"/>
                    <a:pt x="1429" y="32531"/>
                    <a:pt x="1369" y="33078"/>
                  </a:cubicBezTo>
                  <a:cubicBezTo>
                    <a:pt x="1247" y="34081"/>
                    <a:pt x="1125" y="35084"/>
                    <a:pt x="1034" y="36087"/>
                  </a:cubicBezTo>
                  <a:cubicBezTo>
                    <a:pt x="1034" y="36300"/>
                    <a:pt x="1004" y="36604"/>
                    <a:pt x="973" y="36999"/>
                  </a:cubicBezTo>
                  <a:cubicBezTo>
                    <a:pt x="943" y="37425"/>
                    <a:pt x="882" y="37972"/>
                    <a:pt x="821" y="38610"/>
                  </a:cubicBezTo>
                  <a:cubicBezTo>
                    <a:pt x="609" y="40829"/>
                    <a:pt x="305" y="44081"/>
                    <a:pt x="153" y="47182"/>
                  </a:cubicBezTo>
                  <a:cubicBezTo>
                    <a:pt x="92" y="48154"/>
                    <a:pt x="62" y="49157"/>
                    <a:pt x="31" y="50069"/>
                  </a:cubicBezTo>
                  <a:cubicBezTo>
                    <a:pt x="1" y="52349"/>
                    <a:pt x="92" y="54355"/>
                    <a:pt x="426" y="55480"/>
                  </a:cubicBezTo>
                  <a:lnTo>
                    <a:pt x="517" y="55480"/>
                  </a:lnTo>
                  <a:cubicBezTo>
                    <a:pt x="821" y="55480"/>
                    <a:pt x="1095" y="55449"/>
                    <a:pt x="1399" y="55419"/>
                  </a:cubicBezTo>
                  <a:cubicBezTo>
                    <a:pt x="1703" y="55419"/>
                    <a:pt x="2007" y="55388"/>
                    <a:pt x="2311" y="55358"/>
                  </a:cubicBezTo>
                  <a:cubicBezTo>
                    <a:pt x="2797" y="54477"/>
                    <a:pt x="3283" y="53170"/>
                    <a:pt x="3739" y="51893"/>
                  </a:cubicBezTo>
                  <a:cubicBezTo>
                    <a:pt x="3861" y="51498"/>
                    <a:pt x="3983" y="51103"/>
                    <a:pt x="4104" y="50738"/>
                  </a:cubicBezTo>
                  <a:cubicBezTo>
                    <a:pt x="4135" y="50616"/>
                    <a:pt x="4195" y="50525"/>
                    <a:pt x="4226" y="50404"/>
                  </a:cubicBezTo>
                  <a:cubicBezTo>
                    <a:pt x="4347" y="50039"/>
                    <a:pt x="4439" y="49735"/>
                    <a:pt x="4530" y="49431"/>
                  </a:cubicBezTo>
                  <a:cubicBezTo>
                    <a:pt x="4712" y="48853"/>
                    <a:pt x="4864" y="48428"/>
                    <a:pt x="4986" y="48154"/>
                  </a:cubicBezTo>
                  <a:cubicBezTo>
                    <a:pt x="5563" y="46665"/>
                    <a:pt x="6141" y="45145"/>
                    <a:pt x="6718" y="43625"/>
                  </a:cubicBezTo>
                  <a:cubicBezTo>
                    <a:pt x="7022" y="42896"/>
                    <a:pt x="7296" y="42136"/>
                    <a:pt x="7600" y="41346"/>
                  </a:cubicBezTo>
                  <a:cubicBezTo>
                    <a:pt x="8572" y="38732"/>
                    <a:pt x="9515" y="36118"/>
                    <a:pt x="10366" y="33443"/>
                  </a:cubicBezTo>
                  <a:cubicBezTo>
                    <a:pt x="10457" y="33108"/>
                    <a:pt x="10578" y="32774"/>
                    <a:pt x="10670" y="32440"/>
                  </a:cubicBezTo>
                  <a:cubicBezTo>
                    <a:pt x="11217" y="30616"/>
                    <a:pt x="11703" y="28792"/>
                    <a:pt x="12129" y="26938"/>
                  </a:cubicBezTo>
                  <a:cubicBezTo>
                    <a:pt x="12129" y="26938"/>
                    <a:pt x="12129" y="26969"/>
                    <a:pt x="12129" y="26969"/>
                  </a:cubicBezTo>
                  <a:cubicBezTo>
                    <a:pt x="12250" y="26513"/>
                    <a:pt x="12341" y="26057"/>
                    <a:pt x="12433" y="25570"/>
                  </a:cubicBezTo>
                  <a:cubicBezTo>
                    <a:pt x="12615" y="24598"/>
                    <a:pt x="12737" y="23595"/>
                    <a:pt x="12797" y="22622"/>
                  </a:cubicBezTo>
                  <a:cubicBezTo>
                    <a:pt x="12949" y="20616"/>
                    <a:pt x="12858" y="18610"/>
                    <a:pt x="12767" y="16573"/>
                  </a:cubicBezTo>
                  <a:cubicBezTo>
                    <a:pt x="12737" y="16482"/>
                    <a:pt x="12737" y="16391"/>
                    <a:pt x="12737" y="16300"/>
                  </a:cubicBezTo>
                  <a:cubicBezTo>
                    <a:pt x="12737" y="16117"/>
                    <a:pt x="12706" y="15965"/>
                    <a:pt x="12706" y="15783"/>
                  </a:cubicBezTo>
                  <a:cubicBezTo>
                    <a:pt x="12676" y="15053"/>
                    <a:pt x="12615" y="14294"/>
                    <a:pt x="12585" y="13564"/>
                  </a:cubicBezTo>
                  <a:cubicBezTo>
                    <a:pt x="12554" y="12835"/>
                    <a:pt x="12524" y="12105"/>
                    <a:pt x="12493" y="11376"/>
                  </a:cubicBezTo>
                  <a:cubicBezTo>
                    <a:pt x="12493" y="11345"/>
                    <a:pt x="12493" y="11284"/>
                    <a:pt x="12493" y="11224"/>
                  </a:cubicBezTo>
                  <a:cubicBezTo>
                    <a:pt x="12463" y="9066"/>
                    <a:pt x="12493" y="6208"/>
                    <a:pt x="12585" y="4141"/>
                  </a:cubicBezTo>
                  <a:cubicBezTo>
                    <a:pt x="12585" y="3762"/>
                    <a:pt x="12942" y="1"/>
                    <a:pt x="1252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187250" y="3105725"/>
              <a:ext cx="127950" cy="83850"/>
            </a:xfrm>
            <a:custGeom>
              <a:avLst/>
              <a:gdLst/>
              <a:ahLst/>
              <a:cxnLst/>
              <a:rect l="l" t="t" r="r" b="b"/>
              <a:pathLst>
                <a:path w="5118" h="3354" extrusionOk="0">
                  <a:moveTo>
                    <a:pt x="763" y="1"/>
                  </a:moveTo>
                  <a:cubicBezTo>
                    <a:pt x="692" y="1"/>
                    <a:pt x="629" y="46"/>
                    <a:pt x="641" y="162"/>
                  </a:cubicBezTo>
                  <a:cubicBezTo>
                    <a:pt x="699" y="541"/>
                    <a:pt x="1" y="2238"/>
                    <a:pt x="483" y="2238"/>
                  </a:cubicBezTo>
                  <a:cubicBezTo>
                    <a:pt x="503" y="2238"/>
                    <a:pt x="525" y="2235"/>
                    <a:pt x="549" y="2229"/>
                  </a:cubicBezTo>
                  <a:cubicBezTo>
                    <a:pt x="549" y="2405"/>
                    <a:pt x="633" y="2477"/>
                    <a:pt x="726" y="2477"/>
                  </a:cubicBezTo>
                  <a:cubicBezTo>
                    <a:pt x="803" y="2477"/>
                    <a:pt x="886" y="2429"/>
                    <a:pt x="935" y="2350"/>
                  </a:cubicBezTo>
                  <a:lnTo>
                    <a:pt x="935" y="2350"/>
                  </a:lnTo>
                  <a:cubicBezTo>
                    <a:pt x="877" y="2782"/>
                    <a:pt x="966" y="3097"/>
                    <a:pt x="1096" y="3097"/>
                  </a:cubicBezTo>
                  <a:cubicBezTo>
                    <a:pt x="1182" y="3097"/>
                    <a:pt x="1287" y="2957"/>
                    <a:pt x="1377" y="2619"/>
                  </a:cubicBezTo>
                  <a:lnTo>
                    <a:pt x="1377" y="2619"/>
                  </a:lnTo>
                  <a:cubicBezTo>
                    <a:pt x="1330" y="2945"/>
                    <a:pt x="1424" y="3154"/>
                    <a:pt x="1554" y="3154"/>
                  </a:cubicBezTo>
                  <a:cubicBezTo>
                    <a:pt x="1665" y="3154"/>
                    <a:pt x="1803" y="3002"/>
                    <a:pt x="1905" y="2640"/>
                  </a:cubicBezTo>
                  <a:lnTo>
                    <a:pt x="1905" y="2640"/>
                  </a:lnTo>
                  <a:cubicBezTo>
                    <a:pt x="1873" y="2792"/>
                    <a:pt x="1919" y="2976"/>
                    <a:pt x="2071" y="2976"/>
                  </a:cubicBezTo>
                  <a:cubicBezTo>
                    <a:pt x="2097" y="2976"/>
                    <a:pt x="2127" y="2971"/>
                    <a:pt x="2160" y="2958"/>
                  </a:cubicBezTo>
                  <a:cubicBezTo>
                    <a:pt x="2434" y="2776"/>
                    <a:pt x="2434" y="2350"/>
                    <a:pt x="2555" y="2046"/>
                  </a:cubicBezTo>
                  <a:lnTo>
                    <a:pt x="2555" y="2046"/>
                  </a:lnTo>
                  <a:cubicBezTo>
                    <a:pt x="2431" y="2605"/>
                    <a:pt x="2537" y="2879"/>
                    <a:pt x="2695" y="2879"/>
                  </a:cubicBezTo>
                  <a:cubicBezTo>
                    <a:pt x="2845" y="2879"/>
                    <a:pt x="3044" y="2628"/>
                    <a:pt x="3133" y="2138"/>
                  </a:cubicBezTo>
                  <a:lnTo>
                    <a:pt x="3133" y="2138"/>
                  </a:lnTo>
                  <a:cubicBezTo>
                    <a:pt x="3163" y="2502"/>
                    <a:pt x="2951" y="2989"/>
                    <a:pt x="3163" y="3323"/>
                  </a:cubicBezTo>
                  <a:cubicBezTo>
                    <a:pt x="3211" y="3344"/>
                    <a:pt x="3253" y="3353"/>
                    <a:pt x="3291" y="3353"/>
                  </a:cubicBezTo>
                  <a:cubicBezTo>
                    <a:pt x="3646" y="3353"/>
                    <a:pt x="3634" y="2534"/>
                    <a:pt x="3771" y="2259"/>
                  </a:cubicBezTo>
                  <a:lnTo>
                    <a:pt x="3771" y="2259"/>
                  </a:lnTo>
                  <a:cubicBezTo>
                    <a:pt x="3711" y="2541"/>
                    <a:pt x="3824" y="2836"/>
                    <a:pt x="3977" y="2836"/>
                  </a:cubicBezTo>
                  <a:cubicBezTo>
                    <a:pt x="4056" y="2836"/>
                    <a:pt x="4145" y="2758"/>
                    <a:pt x="4227" y="2563"/>
                  </a:cubicBezTo>
                  <a:cubicBezTo>
                    <a:pt x="4279" y="2676"/>
                    <a:pt x="4347" y="2720"/>
                    <a:pt x="4420" y="2720"/>
                  </a:cubicBezTo>
                  <a:cubicBezTo>
                    <a:pt x="4564" y="2720"/>
                    <a:pt x="4724" y="2552"/>
                    <a:pt x="4805" y="2411"/>
                  </a:cubicBezTo>
                  <a:cubicBezTo>
                    <a:pt x="5118" y="2307"/>
                    <a:pt x="4958" y="2102"/>
                    <a:pt x="4768" y="2102"/>
                  </a:cubicBezTo>
                  <a:cubicBezTo>
                    <a:pt x="4681" y="2102"/>
                    <a:pt x="4588" y="2145"/>
                    <a:pt x="4531" y="2259"/>
                  </a:cubicBezTo>
                  <a:cubicBezTo>
                    <a:pt x="4531" y="2102"/>
                    <a:pt x="4405" y="1971"/>
                    <a:pt x="4274" y="1971"/>
                  </a:cubicBezTo>
                  <a:cubicBezTo>
                    <a:pt x="4202" y="1971"/>
                    <a:pt x="4129" y="2010"/>
                    <a:pt x="4075" y="2107"/>
                  </a:cubicBezTo>
                  <a:cubicBezTo>
                    <a:pt x="4100" y="1908"/>
                    <a:pt x="4105" y="1200"/>
                    <a:pt x="3872" y="1200"/>
                  </a:cubicBezTo>
                  <a:cubicBezTo>
                    <a:pt x="3820" y="1200"/>
                    <a:pt x="3757" y="1234"/>
                    <a:pt x="3680" y="1317"/>
                  </a:cubicBezTo>
                  <a:cubicBezTo>
                    <a:pt x="3688" y="1317"/>
                    <a:pt x="3694" y="1315"/>
                    <a:pt x="3698" y="1312"/>
                  </a:cubicBezTo>
                  <a:lnTo>
                    <a:pt x="3698" y="1312"/>
                  </a:lnTo>
                  <a:cubicBezTo>
                    <a:pt x="3616" y="1488"/>
                    <a:pt x="3586" y="1690"/>
                    <a:pt x="3528" y="1864"/>
                  </a:cubicBezTo>
                  <a:cubicBezTo>
                    <a:pt x="3638" y="1470"/>
                    <a:pt x="3589" y="461"/>
                    <a:pt x="3361" y="461"/>
                  </a:cubicBezTo>
                  <a:cubicBezTo>
                    <a:pt x="3272" y="461"/>
                    <a:pt x="3156" y="613"/>
                    <a:pt x="3011" y="1013"/>
                  </a:cubicBezTo>
                  <a:cubicBezTo>
                    <a:pt x="3078" y="615"/>
                    <a:pt x="2963" y="389"/>
                    <a:pt x="2826" y="389"/>
                  </a:cubicBezTo>
                  <a:cubicBezTo>
                    <a:pt x="2711" y="389"/>
                    <a:pt x="2580" y="546"/>
                    <a:pt x="2525" y="891"/>
                  </a:cubicBezTo>
                  <a:cubicBezTo>
                    <a:pt x="2516" y="544"/>
                    <a:pt x="2457" y="414"/>
                    <a:pt x="2378" y="414"/>
                  </a:cubicBezTo>
                  <a:cubicBezTo>
                    <a:pt x="2212" y="414"/>
                    <a:pt x="1957" y="996"/>
                    <a:pt x="1895" y="1326"/>
                  </a:cubicBezTo>
                  <a:lnTo>
                    <a:pt x="1895" y="1326"/>
                  </a:lnTo>
                  <a:cubicBezTo>
                    <a:pt x="2005" y="631"/>
                    <a:pt x="1937" y="291"/>
                    <a:pt x="1815" y="291"/>
                  </a:cubicBezTo>
                  <a:cubicBezTo>
                    <a:pt x="1689" y="291"/>
                    <a:pt x="1507" y="648"/>
                    <a:pt x="1400" y="1347"/>
                  </a:cubicBezTo>
                  <a:cubicBezTo>
                    <a:pt x="1425" y="1124"/>
                    <a:pt x="1450" y="437"/>
                    <a:pt x="1228" y="437"/>
                  </a:cubicBezTo>
                  <a:cubicBezTo>
                    <a:pt x="1178" y="437"/>
                    <a:pt x="1114" y="473"/>
                    <a:pt x="1036" y="557"/>
                  </a:cubicBezTo>
                  <a:cubicBezTo>
                    <a:pt x="1036" y="466"/>
                    <a:pt x="1005" y="344"/>
                    <a:pt x="884" y="344"/>
                  </a:cubicBezTo>
                  <a:lnTo>
                    <a:pt x="884" y="253"/>
                  </a:lnTo>
                  <a:cubicBezTo>
                    <a:pt x="1016" y="121"/>
                    <a:pt x="879" y="1"/>
                    <a:pt x="76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51300" y="2869800"/>
              <a:ext cx="116300" cy="79650"/>
            </a:xfrm>
            <a:custGeom>
              <a:avLst/>
              <a:gdLst/>
              <a:ahLst/>
              <a:cxnLst/>
              <a:rect l="l" t="t" r="r" b="b"/>
              <a:pathLst>
                <a:path w="4652" h="3186" extrusionOk="0">
                  <a:moveTo>
                    <a:pt x="2273" y="1"/>
                  </a:moveTo>
                  <a:cubicBezTo>
                    <a:pt x="2148" y="1"/>
                    <a:pt x="2013" y="92"/>
                    <a:pt x="1969" y="267"/>
                  </a:cubicBezTo>
                  <a:cubicBezTo>
                    <a:pt x="1918" y="185"/>
                    <a:pt x="1856" y="151"/>
                    <a:pt x="1794" y="151"/>
                  </a:cubicBezTo>
                  <a:cubicBezTo>
                    <a:pt x="1673" y="151"/>
                    <a:pt x="1553" y="279"/>
                    <a:pt x="1513" y="419"/>
                  </a:cubicBezTo>
                  <a:cubicBezTo>
                    <a:pt x="1450" y="345"/>
                    <a:pt x="1395" y="313"/>
                    <a:pt x="1348" y="313"/>
                  </a:cubicBezTo>
                  <a:cubicBezTo>
                    <a:pt x="1143" y="313"/>
                    <a:pt x="1065" y="885"/>
                    <a:pt x="966" y="1058"/>
                  </a:cubicBezTo>
                  <a:cubicBezTo>
                    <a:pt x="966" y="906"/>
                    <a:pt x="1088" y="663"/>
                    <a:pt x="875" y="602"/>
                  </a:cubicBezTo>
                  <a:cubicBezTo>
                    <a:pt x="905" y="541"/>
                    <a:pt x="905" y="511"/>
                    <a:pt x="936" y="450"/>
                  </a:cubicBezTo>
                  <a:cubicBezTo>
                    <a:pt x="961" y="465"/>
                    <a:pt x="983" y="472"/>
                    <a:pt x="1002" y="472"/>
                  </a:cubicBezTo>
                  <a:cubicBezTo>
                    <a:pt x="1096" y="472"/>
                    <a:pt x="1113" y="308"/>
                    <a:pt x="1088" y="207"/>
                  </a:cubicBezTo>
                  <a:cubicBezTo>
                    <a:pt x="1050" y="145"/>
                    <a:pt x="1011" y="117"/>
                    <a:pt x="971" y="117"/>
                  </a:cubicBezTo>
                  <a:cubicBezTo>
                    <a:pt x="660" y="117"/>
                    <a:pt x="307" y="1818"/>
                    <a:pt x="145" y="2061"/>
                  </a:cubicBezTo>
                  <a:cubicBezTo>
                    <a:pt x="94" y="2189"/>
                    <a:pt x="0" y="2596"/>
                    <a:pt x="152" y="2596"/>
                  </a:cubicBezTo>
                  <a:cubicBezTo>
                    <a:pt x="181" y="2596"/>
                    <a:pt x="219" y="2581"/>
                    <a:pt x="267" y="2547"/>
                  </a:cubicBezTo>
                  <a:cubicBezTo>
                    <a:pt x="449" y="2152"/>
                    <a:pt x="541" y="1726"/>
                    <a:pt x="693" y="1331"/>
                  </a:cubicBezTo>
                  <a:lnTo>
                    <a:pt x="693" y="1331"/>
                  </a:lnTo>
                  <a:lnTo>
                    <a:pt x="662" y="1422"/>
                  </a:lnTo>
                  <a:cubicBezTo>
                    <a:pt x="601" y="1666"/>
                    <a:pt x="541" y="1909"/>
                    <a:pt x="510" y="2152"/>
                  </a:cubicBezTo>
                  <a:cubicBezTo>
                    <a:pt x="520" y="2265"/>
                    <a:pt x="565" y="2308"/>
                    <a:pt x="622" y="2308"/>
                  </a:cubicBezTo>
                  <a:cubicBezTo>
                    <a:pt x="732" y="2308"/>
                    <a:pt x="885" y="2141"/>
                    <a:pt x="905" y="2000"/>
                  </a:cubicBezTo>
                  <a:cubicBezTo>
                    <a:pt x="905" y="2141"/>
                    <a:pt x="994" y="2209"/>
                    <a:pt x="1088" y="2209"/>
                  </a:cubicBezTo>
                  <a:cubicBezTo>
                    <a:pt x="1177" y="2209"/>
                    <a:pt x="1271" y="2148"/>
                    <a:pt x="1300" y="2030"/>
                  </a:cubicBezTo>
                  <a:cubicBezTo>
                    <a:pt x="1361" y="2111"/>
                    <a:pt x="1463" y="2152"/>
                    <a:pt x="1550" y="2152"/>
                  </a:cubicBezTo>
                  <a:cubicBezTo>
                    <a:pt x="1594" y="2152"/>
                    <a:pt x="1635" y="2142"/>
                    <a:pt x="1665" y="2122"/>
                  </a:cubicBezTo>
                  <a:lnTo>
                    <a:pt x="1665" y="2122"/>
                  </a:lnTo>
                  <a:cubicBezTo>
                    <a:pt x="1568" y="2355"/>
                    <a:pt x="1732" y="2550"/>
                    <a:pt x="1910" y="2550"/>
                  </a:cubicBezTo>
                  <a:cubicBezTo>
                    <a:pt x="2011" y="2550"/>
                    <a:pt x="2116" y="2488"/>
                    <a:pt x="2182" y="2334"/>
                  </a:cubicBezTo>
                  <a:lnTo>
                    <a:pt x="2182" y="2334"/>
                  </a:lnTo>
                  <a:cubicBezTo>
                    <a:pt x="2032" y="2747"/>
                    <a:pt x="2195" y="3079"/>
                    <a:pt x="2384" y="3079"/>
                  </a:cubicBezTo>
                  <a:cubicBezTo>
                    <a:pt x="2501" y="3079"/>
                    <a:pt x="2629" y="2952"/>
                    <a:pt x="2699" y="2638"/>
                  </a:cubicBezTo>
                  <a:cubicBezTo>
                    <a:pt x="2699" y="2638"/>
                    <a:pt x="2715" y="2622"/>
                    <a:pt x="2724" y="2613"/>
                  </a:cubicBezTo>
                  <a:lnTo>
                    <a:pt x="2724" y="2613"/>
                  </a:lnTo>
                  <a:cubicBezTo>
                    <a:pt x="2690" y="2826"/>
                    <a:pt x="2622" y="3128"/>
                    <a:pt x="2881" y="3185"/>
                  </a:cubicBezTo>
                  <a:cubicBezTo>
                    <a:pt x="3185" y="3185"/>
                    <a:pt x="3155" y="2729"/>
                    <a:pt x="3276" y="2486"/>
                  </a:cubicBezTo>
                  <a:lnTo>
                    <a:pt x="3276" y="2486"/>
                  </a:lnTo>
                  <a:cubicBezTo>
                    <a:pt x="3213" y="2880"/>
                    <a:pt x="3298" y="3035"/>
                    <a:pt x="3425" y="3035"/>
                  </a:cubicBezTo>
                  <a:cubicBezTo>
                    <a:pt x="3586" y="3035"/>
                    <a:pt x="3812" y="2791"/>
                    <a:pt x="3894" y="2470"/>
                  </a:cubicBezTo>
                  <a:lnTo>
                    <a:pt x="3894" y="2470"/>
                  </a:lnTo>
                  <a:cubicBezTo>
                    <a:pt x="3884" y="2646"/>
                    <a:pt x="3984" y="2848"/>
                    <a:pt x="4121" y="2848"/>
                  </a:cubicBezTo>
                  <a:cubicBezTo>
                    <a:pt x="4170" y="2848"/>
                    <a:pt x="4224" y="2822"/>
                    <a:pt x="4279" y="2760"/>
                  </a:cubicBezTo>
                  <a:cubicBezTo>
                    <a:pt x="4305" y="2778"/>
                    <a:pt x="4329" y="2786"/>
                    <a:pt x="4351" y="2786"/>
                  </a:cubicBezTo>
                  <a:cubicBezTo>
                    <a:pt x="4569" y="2786"/>
                    <a:pt x="4651" y="2041"/>
                    <a:pt x="4426" y="2041"/>
                  </a:cubicBezTo>
                  <a:cubicBezTo>
                    <a:pt x="4394" y="2041"/>
                    <a:pt x="4355" y="2056"/>
                    <a:pt x="4310" y="2091"/>
                  </a:cubicBezTo>
                  <a:cubicBezTo>
                    <a:pt x="4434" y="1697"/>
                    <a:pt x="4304" y="1147"/>
                    <a:pt x="4092" y="1147"/>
                  </a:cubicBezTo>
                  <a:cubicBezTo>
                    <a:pt x="3994" y="1147"/>
                    <a:pt x="3878" y="1266"/>
                    <a:pt x="3763" y="1574"/>
                  </a:cubicBezTo>
                  <a:cubicBezTo>
                    <a:pt x="3862" y="1176"/>
                    <a:pt x="3714" y="700"/>
                    <a:pt x="3532" y="700"/>
                  </a:cubicBezTo>
                  <a:cubicBezTo>
                    <a:pt x="3436" y="700"/>
                    <a:pt x="3330" y="833"/>
                    <a:pt x="3246" y="1179"/>
                  </a:cubicBezTo>
                  <a:cubicBezTo>
                    <a:pt x="3210" y="1053"/>
                    <a:pt x="3109" y="980"/>
                    <a:pt x="3008" y="980"/>
                  </a:cubicBezTo>
                  <a:cubicBezTo>
                    <a:pt x="2939" y="980"/>
                    <a:pt x="2870" y="1014"/>
                    <a:pt x="2820" y="1088"/>
                  </a:cubicBezTo>
                  <a:cubicBezTo>
                    <a:pt x="2875" y="843"/>
                    <a:pt x="2954" y="305"/>
                    <a:pt x="2642" y="305"/>
                  </a:cubicBezTo>
                  <a:cubicBezTo>
                    <a:pt x="2605" y="305"/>
                    <a:pt x="2564" y="312"/>
                    <a:pt x="2516" y="328"/>
                  </a:cubicBezTo>
                  <a:cubicBezTo>
                    <a:pt x="2532" y="107"/>
                    <a:pt x="2409" y="1"/>
                    <a:pt x="227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5324450" y="2713650"/>
              <a:ext cx="77975" cy="68350"/>
            </a:xfrm>
            <a:custGeom>
              <a:avLst/>
              <a:gdLst/>
              <a:ahLst/>
              <a:cxnLst/>
              <a:rect l="l" t="t" r="r" b="b"/>
              <a:pathLst>
                <a:path w="3119" h="2734" extrusionOk="0">
                  <a:moveTo>
                    <a:pt x="639" y="1"/>
                  </a:moveTo>
                  <a:cubicBezTo>
                    <a:pt x="574" y="1"/>
                    <a:pt x="533" y="55"/>
                    <a:pt x="533" y="130"/>
                  </a:cubicBezTo>
                  <a:cubicBezTo>
                    <a:pt x="392" y="458"/>
                    <a:pt x="1" y="2528"/>
                    <a:pt x="159" y="2528"/>
                  </a:cubicBezTo>
                  <a:cubicBezTo>
                    <a:pt x="206" y="2528"/>
                    <a:pt x="303" y="2341"/>
                    <a:pt x="472" y="1863"/>
                  </a:cubicBezTo>
                  <a:cubicBezTo>
                    <a:pt x="493" y="2001"/>
                    <a:pt x="547" y="2053"/>
                    <a:pt x="611" y="2053"/>
                  </a:cubicBezTo>
                  <a:cubicBezTo>
                    <a:pt x="729" y="2053"/>
                    <a:pt x="878" y="1869"/>
                    <a:pt x="897" y="1711"/>
                  </a:cubicBezTo>
                  <a:cubicBezTo>
                    <a:pt x="923" y="1582"/>
                    <a:pt x="971" y="1474"/>
                    <a:pt x="1003" y="1352"/>
                  </a:cubicBezTo>
                  <a:lnTo>
                    <a:pt x="1003" y="1352"/>
                  </a:lnTo>
                  <a:cubicBezTo>
                    <a:pt x="898" y="1837"/>
                    <a:pt x="991" y="2226"/>
                    <a:pt x="1152" y="2226"/>
                  </a:cubicBezTo>
                  <a:cubicBezTo>
                    <a:pt x="1259" y="2226"/>
                    <a:pt x="1395" y="2057"/>
                    <a:pt x="1523" y="1633"/>
                  </a:cubicBezTo>
                  <a:lnTo>
                    <a:pt x="1523" y="1633"/>
                  </a:lnTo>
                  <a:cubicBezTo>
                    <a:pt x="1462" y="1864"/>
                    <a:pt x="1443" y="2322"/>
                    <a:pt x="1616" y="2322"/>
                  </a:cubicBezTo>
                  <a:cubicBezTo>
                    <a:pt x="1670" y="2322"/>
                    <a:pt x="1743" y="2277"/>
                    <a:pt x="1840" y="2167"/>
                  </a:cubicBezTo>
                  <a:cubicBezTo>
                    <a:pt x="1873" y="2299"/>
                    <a:pt x="1942" y="2351"/>
                    <a:pt x="2016" y="2351"/>
                  </a:cubicBezTo>
                  <a:cubicBezTo>
                    <a:pt x="2147" y="2351"/>
                    <a:pt x="2296" y="2189"/>
                    <a:pt x="2296" y="2015"/>
                  </a:cubicBezTo>
                  <a:cubicBezTo>
                    <a:pt x="2335" y="2106"/>
                    <a:pt x="2408" y="2147"/>
                    <a:pt x="2483" y="2147"/>
                  </a:cubicBezTo>
                  <a:cubicBezTo>
                    <a:pt x="2583" y="2147"/>
                    <a:pt x="2686" y="2075"/>
                    <a:pt x="2721" y="1954"/>
                  </a:cubicBezTo>
                  <a:cubicBezTo>
                    <a:pt x="2721" y="2167"/>
                    <a:pt x="2721" y="2349"/>
                    <a:pt x="2721" y="2562"/>
                  </a:cubicBezTo>
                  <a:cubicBezTo>
                    <a:pt x="2803" y="2683"/>
                    <a:pt x="2866" y="2733"/>
                    <a:pt x="2913" y="2733"/>
                  </a:cubicBezTo>
                  <a:cubicBezTo>
                    <a:pt x="3119" y="2733"/>
                    <a:pt x="3033" y="1777"/>
                    <a:pt x="3025" y="1525"/>
                  </a:cubicBezTo>
                  <a:lnTo>
                    <a:pt x="3025" y="1525"/>
                  </a:lnTo>
                  <a:cubicBezTo>
                    <a:pt x="3046" y="1369"/>
                    <a:pt x="2920" y="1165"/>
                    <a:pt x="2780" y="1165"/>
                  </a:cubicBezTo>
                  <a:cubicBezTo>
                    <a:pt x="2730" y="1165"/>
                    <a:pt x="2678" y="1191"/>
                    <a:pt x="2630" y="1255"/>
                  </a:cubicBezTo>
                  <a:cubicBezTo>
                    <a:pt x="2655" y="1077"/>
                    <a:pt x="2638" y="688"/>
                    <a:pt x="2420" y="688"/>
                  </a:cubicBezTo>
                  <a:cubicBezTo>
                    <a:pt x="2376" y="688"/>
                    <a:pt x="2325" y="703"/>
                    <a:pt x="2265" y="738"/>
                  </a:cubicBezTo>
                  <a:cubicBezTo>
                    <a:pt x="2309" y="607"/>
                    <a:pt x="2211" y="507"/>
                    <a:pt x="2095" y="507"/>
                  </a:cubicBezTo>
                  <a:cubicBezTo>
                    <a:pt x="2051" y="507"/>
                    <a:pt x="2004" y="522"/>
                    <a:pt x="1961" y="556"/>
                  </a:cubicBezTo>
                  <a:cubicBezTo>
                    <a:pt x="1939" y="409"/>
                    <a:pt x="1878" y="350"/>
                    <a:pt x="1809" y="350"/>
                  </a:cubicBezTo>
                  <a:cubicBezTo>
                    <a:pt x="1694" y="350"/>
                    <a:pt x="1555" y="517"/>
                    <a:pt x="1536" y="708"/>
                  </a:cubicBezTo>
                  <a:cubicBezTo>
                    <a:pt x="1444" y="890"/>
                    <a:pt x="1384" y="1103"/>
                    <a:pt x="1323" y="1285"/>
                  </a:cubicBezTo>
                  <a:cubicBezTo>
                    <a:pt x="1401" y="567"/>
                    <a:pt x="1343" y="202"/>
                    <a:pt x="1222" y="202"/>
                  </a:cubicBezTo>
                  <a:cubicBezTo>
                    <a:pt x="1108" y="202"/>
                    <a:pt x="938" y="529"/>
                    <a:pt x="776" y="1194"/>
                  </a:cubicBezTo>
                  <a:cubicBezTo>
                    <a:pt x="745" y="981"/>
                    <a:pt x="928" y="617"/>
                    <a:pt x="654" y="495"/>
                  </a:cubicBezTo>
                  <a:cubicBezTo>
                    <a:pt x="654" y="343"/>
                    <a:pt x="897" y="100"/>
                    <a:pt x="685" y="9"/>
                  </a:cubicBezTo>
                  <a:cubicBezTo>
                    <a:pt x="668" y="3"/>
                    <a:pt x="653" y="1"/>
                    <a:pt x="63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304325" y="2720250"/>
              <a:ext cx="108825" cy="70300"/>
            </a:xfrm>
            <a:custGeom>
              <a:avLst/>
              <a:gdLst/>
              <a:ahLst/>
              <a:cxnLst/>
              <a:rect l="l" t="t" r="r" b="b"/>
              <a:pathLst>
                <a:path w="4353" h="2812" extrusionOk="0">
                  <a:moveTo>
                    <a:pt x="1621" y="0"/>
                  </a:moveTo>
                  <a:cubicBezTo>
                    <a:pt x="1499" y="0"/>
                    <a:pt x="1345" y="142"/>
                    <a:pt x="1155" y="505"/>
                  </a:cubicBezTo>
                  <a:cubicBezTo>
                    <a:pt x="1211" y="210"/>
                    <a:pt x="1132" y="84"/>
                    <a:pt x="1027" y="84"/>
                  </a:cubicBezTo>
                  <a:cubicBezTo>
                    <a:pt x="929" y="84"/>
                    <a:pt x="810" y="192"/>
                    <a:pt x="757" y="375"/>
                  </a:cubicBezTo>
                  <a:lnTo>
                    <a:pt x="757" y="375"/>
                  </a:lnTo>
                  <a:cubicBezTo>
                    <a:pt x="757" y="214"/>
                    <a:pt x="661" y="136"/>
                    <a:pt x="582" y="136"/>
                  </a:cubicBezTo>
                  <a:cubicBezTo>
                    <a:pt x="499" y="136"/>
                    <a:pt x="436" y="220"/>
                    <a:pt x="517" y="383"/>
                  </a:cubicBezTo>
                  <a:cubicBezTo>
                    <a:pt x="486" y="596"/>
                    <a:pt x="456" y="809"/>
                    <a:pt x="395" y="1021"/>
                  </a:cubicBezTo>
                  <a:cubicBezTo>
                    <a:pt x="395" y="1295"/>
                    <a:pt x="0" y="1964"/>
                    <a:pt x="486" y="1964"/>
                  </a:cubicBezTo>
                  <a:cubicBezTo>
                    <a:pt x="567" y="2053"/>
                    <a:pt x="642" y="2092"/>
                    <a:pt x="711" y="2092"/>
                  </a:cubicBezTo>
                  <a:cubicBezTo>
                    <a:pt x="1114" y="2092"/>
                    <a:pt x="1347" y="794"/>
                    <a:pt x="1581" y="535"/>
                  </a:cubicBezTo>
                  <a:cubicBezTo>
                    <a:pt x="1581" y="596"/>
                    <a:pt x="1581" y="657"/>
                    <a:pt x="1611" y="687"/>
                  </a:cubicBezTo>
                  <a:cubicBezTo>
                    <a:pt x="1611" y="717"/>
                    <a:pt x="1611" y="717"/>
                    <a:pt x="1611" y="717"/>
                  </a:cubicBezTo>
                  <a:cubicBezTo>
                    <a:pt x="1587" y="1097"/>
                    <a:pt x="1545" y="2034"/>
                    <a:pt x="1905" y="2034"/>
                  </a:cubicBezTo>
                  <a:cubicBezTo>
                    <a:pt x="2005" y="2034"/>
                    <a:pt x="2137" y="1961"/>
                    <a:pt x="2310" y="1781"/>
                  </a:cubicBezTo>
                  <a:lnTo>
                    <a:pt x="2310" y="1781"/>
                  </a:lnTo>
                  <a:cubicBezTo>
                    <a:pt x="2310" y="1781"/>
                    <a:pt x="2280" y="1812"/>
                    <a:pt x="2280" y="1812"/>
                  </a:cubicBezTo>
                  <a:cubicBezTo>
                    <a:pt x="2523" y="1508"/>
                    <a:pt x="2705" y="1173"/>
                    <a:pt x="2918" y="869"/>
                  </a:cubicBezTo>
                  <a:lnTo>
                    <a:pt x="2918" y="869"/>
                  </a:lnTo>
                  <a:cubicBezTo>
                    <a:pt x="2918" y="1184"/>
                    <a:pt x="2601" y="2200"/>
                    <a:pt x="3002" y="2200"/>
                  </a:cubicBezTo>
                  <a:cubicBezTo>
                    <a:pt x="3066" y="2200"/>
                    <a:pt x="3148" y="2174"/>
                    <a:pt x="3252" y="2116"/>
                  </a:cubicBezTo>
                  <a:lnTo>
                    <a:pt x="3252" y="2116"/>
                  </a:lnTo>
                  <a:cubicBezTo>
                    <a:pt x="3235" y="2308"/>
                    <a:pt x="3368" y="2409"/>
                    <a:pt x="3507" y="2409"/>
                  </a:cubicBezTo>
                  <a:cubicBezTo>
                    <a:pt x="3611" y="2409"/>
                    <a:pt x="3717" y="2354"/>
                    <a:pt x="3769" y="2237"/>
                  </a:cubicBezTo>
                  <a:cubicBezTo>
                    <a:pt x="3800" y="2268"/>
                    <a:pt x="3830" y="2298"/>
                    <a:pt x="3860" y="2298"/>
                  </a:cubicBezTo>
                  <a:cubicBezTo>
                    <a:pt x="3860" y="2420"/>
                    <a:pt x="3860" y="2511"/>
                    <a:pt x="3860" y="2602"/>
                  </a:cubicBezTo>
                  <a:cubicBezTo>
                    <a:pt x="3935" y="2752"/>
                    <a:pt x="4004" y="2812"/>
                    <a:pt x="4063" y="2812"/>
                  </a:cubicBezTo>
                  <a:cubicBezTo>
                    <a:pt x="4267" y="2812"/>
                    <a:pt x="4353" y="2098"/>
                    <a:pt x="4164" y="1933"/>
                  </a:cubicBezTo>
                  <a:cubicBezTo>
                    <a:pt x="4164" y="1650"/>
                    <a:pt x="4252" y="1016"/>
                    <a:pt x="3944" y="1016"/>
                  </a:cubicBezTo>
                  <a:cubicBezTo>
                    <a:pt x="3889" y="1016"/>
                    <a:pt x="3822" y="1036"/>
                    <a:pt x="3739" y="1082"/>
                  </a:cubicBezTo>
                  <a:cubicBezTo>
                    <a:pt x="3802" y="852"/>
                    <a:pt x="3648" y="593"/>
                    <a:pt x="3487" y="593"/>
                  </a:cubicBezTo>
                  <a:cubicBezTo>
                    <a:pt x="3414" y="593"/>
                    <a:pt x="3340" y="646"/>
                    <a:pt x="3283" y="778"/>
                  </a:cubicBezTo>
                  <a:cubicBezTo>
                    <a:pt x="3310" y="247"/>
                    <a:pt x="3241" y="52"/>
                    <a:pt x="3121" y="52"/>
                  </a:cubicBezTo>
                  <a:cubicBezTo>
                    <a:pt x="2837" y="52"/>
                    <a:pt x="2267" y="1148"/>
                    <a:pt x="2009" y="1474"/>
                  </a:cubicBezTo>
                  <a:lnTo>
                    <a:pt x="2009" y="1474"/>
                  </a:lnTo>
                  <a:cubicBezTo>
                    <a:pt x="2046" y="975"/>
                    <a:pt x="1942" y="0"/>
                    <a:pt x="1621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65175" y="3315425"/>
              <a:ext cx="109400" cy="80100"/>
            </a:xfrm>
            <a:custGeom>
              <a:avLst/>
              <a:gdLst/>
              <a:ahLst/>
              <a:cxnLst/>
              <a:rect l="l" t="t" r="r" b="b"/>
              <a:pathLst>
                <a:path w="4376" h="3204" extrusionOk="0">
                  <a:moveTo>
                    <a:pt x="750" y="0"/>
                  </a:moveTo>
                  <a:cubicBezTo>
                    <a:pt x="714" y="0"/>
                    <a:pt x="677" y="12"/>
                    <a:pt x="642" y="41"/>
                  </a:cubicBezTo>
                  <a:lnTo>
                    <a:pt x="612" y="41"/>
                  </a:lnTo>
                  <a:cubicBezTo>
                    <a:pt x="507" y="250"/>
                    <a:pt x="0" y="2294"/>
                    <a:pt x="377" y="2294"/>
                  </a:cubicBezTo>
                  <a:cubicBezTo>
                    <a:pt x="439" y="2294"/>
                    <a:pt x="526" y="2238"/>
                    <a:pt x="642" y="2108"/>
                  </a:cubicBezTo>
                  <a:cubicBezTo>
                    <a:pt x="687" y="2221"/>
                    <a:pt x="799" y="2284"/>
                    <a:pt x="904" y="2284"/>
                  </a:cubicBezTo>
                  <a:cubicBezTo>
                    <a:pt x="940" y="2284"/>
                    <a:pt x="975" y="2276"/>
                    <a:pt x="1007" y="2260"/>
                  </a:cubicBezTo>
                  <a:lnTo>
                    <a:pt x="1007" y="2260"/>
                  </a:lnTo>
                  <a:cubicBezTo>
                    <a:pt x="909" y="2553"/>
                    <a:pt x="1007" y="3140"/>
                    <a:pt x="1317" y="3140"/>
                  </a:cubicBezTo>
                  <a:cubicBezTo>
                    <a:pt x="1393" y="3140"/>
                    <a:pt x="1482" y="3104"/>
                    <a:pt x="1584" y="3020"/>
                  </a:cubicBezTo>
                  <a:cubicBezTo>
                    <a:pt x="1615" y="3111"/>
                    <a:pt x="1736" y="3203"/>
                    <a:pt x="1827" y="3203"/>
                  </a:cubicBezTo>
                  <a:cubicBezTo>
                    <a:pt x="1838" y="3203"/>
                    <a:pt x="1848" y="3204"/>
                    <a:pt x="1858" y="3204"/>
                  </a:cubicBezTo>
                  <a:cubicBezTo>
                    <a:pt x="2191" y="3204"/>
                    <a:pt x="2164" y="2709"/>
                    <a:pt x="2253" y="2473"/>
                  </a:cubicBezTo>
                  <a:cubicBezTo>
                    <a:pt x="2253" y="2625"/>
                    <a:pt x="2253" y="2838"/>
                    <a:pt x="2435" y="2868"/>
                  </a:cubicBezTo>
                  <a:cubicBezTo>
                    <a:pt x="2891" y="2777"/>
                    <a:pt x="2800" y="2017"/>
                    <a:pt x="2983" y="1683"/>
                  </a:cubicBezTo>
                  <a:lnTo>
                    <a:pt x="2983" y="1683"/>
                  </a:lnTo>
                  <a:cubicBezTo>
                    <a:pt x="2831" y="2345"/>
                    <a:pt x="2904" y="3042"/>
                    <a:pt x="3082" y="3042"/>
                  </a:cubicBezTo>
                  <a:cubicBezTo>
                    <a:pt x="3191" y="3042"/>
                    <a:pt x="3339" y="2786"/>
                    <a:pt x="3499" y="2108"/>
                  </a:cubicBezTo>
                  <a:lnTo>
                    <a:pt x="3499" y="2108"/>
                  </a:lnTo>
                  <a:cubicBezTo>
                    <a:pt x="3484" y="2291"/>
                    <a:pt x="3575" y="2374"/>
                    <a:pt x="3678" y="2374"/>
                  </a:cubicBezTo>
                  <a:cubicBezTo>
                    <a:pt x="3780" y="2374"/>
                    <a:pt x="3894" y="2291"/>
                    <a:pt x="3925" y="2139"/>
                  </a:cubicBezTo>
                  <a:cubicBezTo>
                    <a:pt x="3987" y="2201"/>
                    <a:pt x="4040" y="2228"/>
                    <a:pt x="4086" y="2228"/>
                  </a:cubicBezTo>
                  <a:cubicBezTo>
                    <a:pt x="4375" y="2228"/>
                    <a:pt x="4331" y="1132"/>
                    <a:pt x="4069" y="1132"/>
                  </a:cubicBezTo>
                  <a:cubicBezTo>
                    <a:pt x="4011" y="1132"/>
                    <a:pt x="3942" y="1186"/>
                    <a:pt x="3864" y="1318"/>
                  </a:cubicBezTo>
                  <a:cubicBezTo>
                    <a:pt x="3891" y="995"/>
                    <a:pt x="3805" y="863"/>
                    <a:pt x="3698" y="863"/>
                  </a:cubicBezTo>
                  <a:cubicBezTo>
                    <a:pt x="3596" y="863"/>
                    <a:pt x="3474" y="984"/>
                    <a:pt x="3414" y="1175"/>
                  </a:cubicBezTo>
                  <a:lnTo>
                    <a:pt x="3414" y="1175"/>
                  </a:lnTo>
                  <a:cubicBezTo>
                    <a:pt x="3460" y="740"/>
                    <a:pt x="3332" y="251"/>
                    <a:pt x="3140" y="251"/>
                  </a:cubicBezTo>
                  <a:cubicBezTo>
                    <a:pt x="3030" y="251"/>
                    <a:pt x="2900" y="411"/>
                    <a:pt x="2770" y="832"/>
                  </a:cubicBezTo>
                  <a:cubicBezTo>
                    <a:pt x="2786" y="543"/>
                    <a:pt x="2658" y="390"/>
                    <a:pt x="2520" y="390"/>
                  </a:cubicBezTo>
                  <a:cubicBezTo>
                    <a:pt x="2397" y="390"/>
                    <a:pt x="2266" y="513"/>
                    <a:pt x="2223" y="771"/>
                  </a:cubicBezTo>
                  <a:cubicBezTo>
                    <a:pt x="2245" y="551"/>
                    <a:pt x="2091" y="394"/>
                    <a:pt x="1912" y="394"/>
                  </a:cubicBezTo>
                  <a:cubicBezTo>
                    <a:pt x="1844" y="394"/>
                    <a:pt x="1773" y="417"/>
                    <a:pt x="1706" y="467"/>
                  </a:cubicBezTo>
                  <a:cubicBezTo>
                    <a:pt x="1691" y="300"/>
                    <a:pt x="1562" y="224"/>
                    <a:pt x="1425" y="224"/>
                  </a:cubicBezTo>
                  <a:cubicBezTo>
                    <a:pt x="1288" y="224"/>
                    <a:pt x="1144" y="300"/>
                    <a:pt x="1098" y="437"/>
                  </a:cubicBezTo>
                  <a:cubicBezTo>
                    <a:pt x="1037" y="376"/>
                    <a:pt x="976" y="345"/>
                    <a:pt x="885" y="345"/>
                  </a:cubicBezTo>
                  <a:cubicBezTo>
                    <a:pt x="1033" y="222"/>
                    <a:pt x="902" y="0"/>
                    <a:pt x="7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148100" y="3522300"/>
              <a:ext cx="81250" cy="72450"/>
            </a:xfrm>
            <a:custGeom>
              <a:avLst/>
              <a:gdLst/>
              <a:ahLst/>
              <a:cxnLst/>
              <a:rect l="l" t="t" r="r" b="b"/>
              <a:pathLst>
                <a:path w="3250" h="2898" extrusionOk="0">
                  <a:moveTo>
                    <a:pt x="190" y="1"/>
                  </a:moveTo>
                  <a:cubicBezTo>
                    <a:pt x="0" y="1"/>
                    <a:pt x="79" y="902"/>
                    <a:pt x="79" y="1098"/>
                  </a:cubicBezTo>
                  <a:cubicBezTo>
                    <a:pt x="34" y="1410"/>
                    <a:pt x="88" y="2262"/>
                    <a:pt x="275" y="2262"/>
                  </a:cubicBezTo>
                  <a:cubicBezTo>
                    <a:pt x="344" y="2262"/>
                    <a:pt x="429" y="2149"/>
                    <a:pt x="535" y="1858"/>
                  </a:cubicBezTo>
                  <a:lnTo>
                    <a:pt x="535" y="1858"/>
                  </a:lnTo>
                  <a:cubicBezTo>
                    <a:pt x="510" y="2081"/>
                    <a:pt x="485" y="2768"/>
                    <a:pt x="740" y="2768"/>
                  </a:cubicBezTo>
                  <a:cubicBezTo>
                    <a:pt x="798" y="2768"/>
                    <a:pt x="870" y="2732"/>
                    <a:pt x="960" y="2648"/>
                  </a:cubicBezTo>
                  <a:cubicBezTo>
                    <a:pt x="960" y="2648"/>
                    <a:pt x="960" y="2678"/>
                    <a:pt x="960" y="2678"/>
                  </a:cubicBezTo>
                  <a:cubicBezTo>
                    <a:pt x="983" y="2836"/>
                    <a:pt x="1063" y="2898"/>
                    <a:pt x="1153" y="2898"/>
                  </a:cubicBezTo>
                  <a:cubicBezTo>
                    <a:pt x="1306" y="2898"/>
                    <a:pt x="1485" y="2718"/>
                    <a:pt x="1447" y="2526"/>
                  </a:cubicBezTo>
                  <a:lnTo>
                    <a:pt x="1447" y="2526"/>
                  </a:lnTo>
                  <a:cubicBezTo>
                    <a:pt x="1489" y="2583"/>
                    <a:pt x="1551" y="2607"/>
                    <a:pt x="1615" y="2607"/>
                  </a:cubicBezTo>
                  <a:cubicBezTo>
                    <a:pt x="1688" y="2607"/>
                    <a:pt x="1763" y="2575"/>
                    <a:pt x="1811" y="2526"/>
                  </a:cubicBezTo>
                  <a:cubicBezTo>
                    <a:pt x="1900" y="2645"/>
                    <a:pt x="1984" y="2693"/>
                    <a:pt x="2060" y="2693"/>
                  </a:cubicBezTo>
                  <a:cubicBezTo>
                    <a:pt x="2295" y="2693"/>
                    <a:pt x="2457" y="2232"/>
                    <a:pt x="2480" y="1979"/>
                  </a:cubicBezTo>
                  <a:cubicBezTo>
                    <a:pt x="2534" y="2051"/>
                    <a:pt x="2618" y="2080"/>
                    <a:pt x="2704" y="2080"/>
                  </a:cubicBezTo>
                  <a:cubicBezTo>
                    <a:pt x="2764" y="2080"/>
                    <a:pt x="2825" y="2065"/>
                    <a:pt x="2875" y="2040"/>
                  </a:cubicBezTo>
                  <a:cubicBezTo>
                    <a:pt x="2950" y="2120"/>
                    <a:pt x="3011" y="2153"/>
                    <a:pt x="3058" y="2153"/>
                  </a:cubicBezTo>
                  <a:cubicBezTo>
                    <a:pt x="3250" y="2153"/>
                    <a:pt x="3207" y="1609"/>
                    <a:pt x="2941" y="1609"/>
                  </a:cubicBezTo>
                  <a:cubicBezTo>
                    <a:pt x="2903" y="1609"/>
                    <a:pt x="2861" y="1620"/>
                    <a:pt x="2814" y="1645"/>
                  </a:cubicBezTo>
                  <a:cubicBezTo>
                    <a:pt x="2790" y="1396"/>
                    <a:pt x="2765" y="860"/>
                    <a:pt x="2505" y="860"/>
                  </a:cubicBezTo>
                  <a:cubicBezTo>
                    <a:pt x="2448" y="860"/>
                    <a:pt x="2380" y="886"/>
                    <a:pt x="2298" y="946"/>
                  </a:cubicBezTo>
                  <a:cubicBezTo>
                    <a:pt x="2365" y="700"/>
                    <a:pt x="2218" y="321"/>
                    <a:pt x="2014" y="321"/>
                  </a:cubicBezTo>
                  <a:cubicBezTo>
                    <a:pt x="1941" y="321"/>
                    <a:pt x="1861" y="370"/>
                    <a:pt x="1781" y="490"/>
                  </a:cubicBezTo>
                  <a:cubicBezTo>
                    <a:pt x="1744" y="416"/>
                    <a:pt x="1663" y="376"/>
                    <a:pt x="1584" y="376"/>
                  </a:cubicBezTo>
                  <a:cubicBezTo>
                    <a:pt x="1533" y="376"/>
                    <a:pt x="1483" y="393"/>
                    <a:pt x="1447" y="429"/>
                  </a:cubicBezTo>
                  <a:cubicBezTo>
                    <a:pt x="1407" y="185"/>
                    <a:pt x="1337" y="91"/>
                    <a:pt x="1260" y="91"/>
                  </a:cubicBezTo>
                  <a:cubicBezTo>
                    <a:pt x="1107" y="91"/>
                    <a:pt x="931" y="460"/>
                    <a:pt x="928" y="744"/>
                  </a:cubicBezTo>
                  <a:lnTo>
                    <a:pt x="928" y="744"/>
                  </a:lnTo>
                  <a:cubicBezTo>
                    <a:pt x="912" y="300"/>
                    <a:pt x="830" y="130"/>
                    <a:pt x="735" y="130"/>
                  </a:cubicBezTo>
                  <a:cubicBezTo>
                    <a:pt x="577" y="130"/>
                    <a:pt x="383" y="589"/>
                    <a:pt x="383" y="1037"/>
                  </a:cubicBezTo>
                  <a:cubicBezTo>
                    <a:pt x="383" y="764"/>
                    <a:pt x="383" y="490"/>
                    <a:pt x="383" y="186"/>
                  </a:cubicBezTo>
                  <a:cubicBezTo>
                    <a:pt x="299" y="5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139000" y="3728700"/>
              <a:ext cx="60200" cy="67100"/>
            </a:xfrm>
            <a:custGeom>
              <a:avLst/>
              <a:gdLst/>
              <a:ahLst/>
              <a:cxnLst/>
              <a:rect l="l" t="t" r="r" b="b"/>
              <a:pathLst>
                <a:path w="2408" h="2684" extrusionOk="0">
                  <a:moveTo>
                    <a:pt x="606" y="1"/>
                  </a:moveTo>
                  <a:cubicBezTo>
                    <a:pt x="535" y="1"/>
                    <a:pt x="464" y="64"/>
                    <a:pt x="412" y="228"/>
                  </a:cubicBezTo>
                  <a:cubicBezTo>
                    <a:pt x="369" y="199"/>
                    <a:pt x="332" y="186"/>
                    <a:pt x="300" y="186"/>
                  </a:cubicBezTo>
                  <a:cubicBezTo>
                    <a:pt x="0" y="186"/>
                    <a:pt x="194" y="1376"/>
                    <a:pt x="139" y="1596"/>
                  </a:cubicBezTo>
                  <a:cubicBezTo>
                    <a:pt x="186" y="1691"/>
                    <a:pt x="234" y="1728"/>
                    <a:pt x="278" y="1728"/>
                  </a:cubicBezTo>
                  <a:cubicBezTo>
                    <a:pt x="362" y="1728"/>
                    <a:pt x="435" y="1593"/>
                    <a:pt x="473" y="1464"/>
                  </a:cubicBezTo>
                  <a:lnTo>
                    <a:pt x="473" y="1464"/>
                  </a:lnTo>
                  <a:cubicBezTo>
                    <a:pt x="473" y="1478"/>
                    <a:pt x="473" y="1492"/>
                    <a:pt x="473" y="1505"/>
                  </a:cubicBezTo>
                  <a:cubicBezTo>
                    <a:pt x="404" y="1783"/>
                    <a:pt x="533" y="1961"/>
                    <a:pt x="662" y="1961"/>
                  </a:cubicBezTo>
                  <a:cubicBezTo>
                    <a:pt x="759" y="1961"/>
                    <a:pt x="855" y="1861"/>
                    <a:pt x="868" y="1626"/>
                  </a:cubicBezTo>
                  <a:lnTo>
                    <a:pt x="868" y="1626"/>
                  </a:lnTo>
                  <a:cubicBezTo>
                    <a:pt x="868" y="1900"/>
                    <a:pt x="777" y="2204"/>
                    <a:pt x="838" y="2508"/>
                  </a:cubicBezTo>
                  <a:cubicBezTo>
                    <a:pt x="914" y="2633"/>
                    <a:pt x="985" y="2683"/>
                    <a:pt x="1048" y="2683"/>
                  </a:cubicBezTo>
                  <a:cubicBezTo>
                    <a:pt x="1262" y="2683"/>
                    <a:pt x="1399" y="2111"/>
                    <a:pt x="1446" y="1900"/>
                  </a:cubicBezTo>
                  <a:lnTo>
                    <a:pt x="1446" y="1900"/>
                  </a:lnTo>
                  <a:cubicBezTo>
                    <a:pt x="1418" y="2112"/>
                    <a:pt x="1514" y="2205"/>
                    <a:pt x="1625" y="2205"/>
                  </a:cubicBezTo>
                  <a:cubicBezTo>
                    <a:pt x="1754" y="2205"/>
                    <a:pt x="1902" y="2081"/>
                    <a:pt x="1902" y="1869"/>
                  </a:cubicBezTo>
                  <a:cubicBezTo>
                    <a:pt x="1940" y="1926"/>
                    <a:pt x="1999" y="1951"/>
                    <a:pt x="2059" y="1951"/>
                  </a:cubicBezTo>
                  <a:cubicBezTo>
                    <a:pt x="2191" y="1951"/>
                    <a:pt x="2329" y="1833"/>
                    <a:pt x="2267" y="1687"/>
                  </a:cubicBezTo>
                  <a:cubicBezTo>
                    <a:pt x="2293" y="1453"/>
                    <a:pt x="2408" y="773"/>
                    <a:pt x="2116" y="773"/>
                  </a:cubicBezTo>
                  <a:cubicBezTo>
                    <a:pt x="2067" y="773"/>
                    <a:pt x="2007" y="792"/>
                    <a:pt x="1932" y="836"/>
                  </a:cubicBezTo>
                  <a:cubicBezTo>
                    <a:pt x="1921" y="587"/>
                    <a:pt x="1845" y="493"/>
                    <a:pt x="1750" y="493"/>
                  </a:cubicBezTo>
                  <a:cubicBezTo>
                    <a:pt x="1607" y="493"/>
                    <a:pt x="1420" y="710"/>
                    <a:pt x="1350" y="941"/>
                  </a:cubicBezTo>
                  <a:lnTo>
                    <a:pt x="1350" y="941"/>
                  </a:lnTo>
                  <a:cubicBezTo>
                    <a:pt x="1387" y="620"/>
                    <a:pt x="1297" y="171"/>
                    <a:pt x="1118" y="171"/>
                  </a:cubicBezTo>
                  <a:cubicBezTo>
                    <a:pt x="1040" y="171"/>
                    <a:pt x="946" y="255"/>
                    <a:pt x="838" y="471"/>
                  </a:cubicBezTo>
                  <a:cubicBezTo>
                    <a:pt x="878" y="249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4664475" y="2503375"/>
              <a:ext cx="193800" cy="1325275"/>
            </a:xfrm>
            <a:custGeom>
              <a:avLst/>
              <a:gdLst/>
              <a:ahLst/>
              <a:cxnLst/>
              <a:rect l="l" t="t" r="r" b="b"/>
              <a:pathLst>
                <a:path w="7752" h="53011" extrusionOk="0">
                  <a:moveTo>
                    <a:pt x="2220" y="0"/>
                  </a:moveTo>
                  <a:cubicBezTo>
                    <a:pt x="1308" y="2645"/>
                    <a:pt x="730" y="5350"/>
                    <a:pt x="700" y="8146"/>
                  </a:cubicBezTo>
                  <a:cubicBezTo>
                    <a:pt x="366" y="15411"/>
                    <a:pt x="1" y="22675"/>
                    <a:pt x="153" y="29970"/>
                  </a:cubicBezTo>
                  <a:cubicBezTo>
                    <a:pt x="639" y="36353"/>
                    <a:pt x="1946" y="42676"/>
                    <a:pt x="3861" y="48755"/>
                  </a:cubicBezTo>
                  <a:cubicBezTo>
                    <a:pt x="4287" y="50092"/>
                    <a:pt x="4743" y="51399"/>
                    <a:pt x="5199" y="52706"/>
                  </a:cubicBezTo>
                  <a:cubicBezTo>
                    <a:pt x="5411" y="52736"/>
                    <a:pt x="5624" y="52767"/>
                    <a:pt x="5807" y="52797"/>
                  </a:cubicBezTo>
                  <a:cubicBezTo>
                    <a:pt x="6202" y="52858"/>
                    <a:pt x="6566" y="52919"/>
                    <a:pt x="6962" y="52949"/>
                  </a:cubicBezTo>
                  <a:cubicBezTo>
                    <a:pt x="7053" y="52949"/>
                    <a:pt x="7114" y="52980"/>
                    <a:pt x="7205" y="52980"/>
                  </a:cubicBezTo>
                  <a:cubicBezTo>
                    <a:pt x="7296" y="52980"/>
                    <a:pt x="7418" y="53010"/>
                    <a:pt x="7539" y="53010"/>
                  </a:cubicBezTo>
                  <a:cubicBezTo>
                    <a:pt x="7691" y="51885"/>
                    <a:pt x="7752" y="50335"/>
                    <a:pt x="7721" y="48633"/>
                  </a:cubicBezTo>
                  <a:cubicBezTo>
                    <a:pt x="7721" y="48451"/>
                    <a:pt x="7721" y="48299"/>
                    <a:pt x="7721" y="48147"/>
                  </a:cubicBezTo>
                  <a:cubicBezTo>
                    <a:pt x="7691" y="46597"/>
                    <a:pt x="7630" y="44955"/>
                    <a:pt x="7539" y="43344"/>
                  </a:cubicBezTo>
                  <a:cubicBezTo>
                    <a:pt x="7509" y="42858"/>
                    <a:pt x="7478" y="42402"/>
                    <a:pt x="7448" y="41946"/>
                  </a:cubicBezTo>
                  <a:cubicBezTo>
                    <a:pt x="7357" y="39910"/>
                    <a:pt x="7205" y="38025"/>
                    <a:pt x="7144" y="36627"/>
                  </a:cubicBezTo>
                  <a:cubicBezTo>
                    <a:pt x="7114" y="35715"/>
                    <a:pt x="7083" y="35016"/>
                    <a:pt x="7114" y="34621"/>
                  </a:cubicBezTo>
                  <a:cubicBezTo>
                    <a:pt x="7114" y="34408"/>
                    <a:pt x="7114" y="34165"/>
                    <a:pt x="7114" y="33952"/>
                  </a:cubicBezTo>
                  <a:cubicBezTo>
                    <a:pt x="7083" y="32037"/>
                    <a:pt x="7053" y="30122"/>
                    <a:pt x="6992" y="28207"/>
                  </a:cubicBezTo>
                  <a:cubicBezTo>
                    <a:pt x="6962" y="27599"/>
                    <a:pt x="6962" y="26991"/>
                    <a:pt x="6931" y="26384"/>
                  </a:cubicBezTo>
                  <a:cubicBezTo>
                    <a:pt x="6840" y="24408"/>
                    <a:pt x="6749" y="22432"/>
                    <a:pt x="6597" y="20487"/>
                  </a:cubicBezTo>
                  <a:cubicBezTo>
                    <a:pt x="6566" y="19909"/>
                    <a:pt x="6506" y="19301"/>
                    <a:pt x="6445" y="18724"/>
                  </a:cubicBezTo>
                  <a:cubicBezTo>
                    <a:pt x="6293" y="16961"/>
                    <a:pt x="6080" y="15228"/>
                    <a:pt x="5837" y="13496"/>
                  </a:cubicBezTo>
                  <a:cubicBezTo>
                    <a:pt x="5807" y="13253"/>
                    <a:pt x="5746" y="13040"/>
                    <a:pt x="5715" y="12797"/>
                  </a:cubicBezTo>
                  <a:cubicBezTo>
                    <a:pt x="5624" y="12128"/>
                    <a:pt x="5503" y="11459"/>
                    <a:pt x="5381" y="10791"/>
                  </a:cubicBezTo>
                  <a:cubicBezTo>
                    <a:pt x="4652" y="7113"/>
                    <a:pt x="3679" y="3526"/>
                    <a:pt x="222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4705525" y="2501850"/>
              <a:ext cx="3050" cy="8375"/>
            </a:xfrm>
            <a:custGeom>
              <a:avLst/>
              <a:gdLst/>
              <a:ahLst/>
              <a:cxnLst/>
              <a:rect l="l" t="t" r="r" b="b"/>
              <a:pathLst>
                <a:path w="122" h="335" extrusionOk="0">
                  <a:moveTo>
                    <a:pt x="122" y="0"/>
                  </a:moveTo>
                  <a:lnTo>
                    <a:pt x="122" y="0"/>
                  </a:lnTo>
                  <a:cubicBezTo>
                    <a:pt x="70" y="53"/>
                    <a:pt x="62" y="127"/>
                    <a:pt x="42" y="205"/>
                  </a:cubicBezTo>
                  <a:lnTo>
                    <a:pt x="42" y="205"/>
                  </a:lnTo>
                  <a:cubicBezTo>
                    <a:pt x="70" y="130"/>
                    <a:pt x="102" y="59"/>
                    <a:pt x="122" y="0"/>
                  </a:cubicBezTo>
                  <a:close/>
                  <a:moveTo>
                    <a:pt x="42" y="205"/>
                  </a:moveTo>
                  <a:lnTo>
                    <a:pt x="42" y="205"/>
                  </a:lnTo>
                  <a:cubicBezTo>
                    <a:pt x="30" y="237"/>
                    <a:pt x="19" y="270"/>
                    <a:pt x="9" y="302"/>
                  </a:cubicBezTo>
                  <a:lnTo>
                    <a:pt x="9" y="302"/>
                  </a:lnTo>
                  <a:cubicBezTo>
                    <a:pt x="18" y="283"/>
                    <a:pt x="31" y="263"/>
                    <a:pt x="31" y="244"/>
                  </a:cubicBezTo>
                  <a:cubicBezTo>
                    <a:pt x="35" y="231"/>
                    <a:pt x="39" y="218"/>
                    <a:pt x="42" y="205"/>
                  </a:cubicBezTo>
                  <a:close/>
                  <a:moveTo>
                    <a:pt x="9" y="302"/>
                  </a:moveTo>
                  <a:cubicBezTo>
                    <a:pt x="4" y="313"/>
                    <a:pt x="0" y="324"/>
                    <a:pt x="0" y="335"/>
                  </a:cubicBezTo>
                  <a:cubicBezTo>
                    <a:pt x="3" y="324"/>
                    <a:pt x="6" y="313"/>
                    <a:pt x="9" y="302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4892450" y="2245000"/>
              <a:ext cx="186200" cy="1596550"/>
            </a:xfrm>
            <a:custGeom>
              <a:avLst/>
              <a:gdLst/>
              <a:ahLst/>
              <a:cxnLst/>
              <a:rect l="l" t="t" r="r" b="b"/>
              <a:pathLst>
                <a:path w="7448" h="63862" extrusionOk="0">
                  <a:moveTo>
                    <a:pt x="6414" y="1"/>
                  </a:moveTo>
                  <a:cubicBezTo>
                    <a:pt x="3557" y="7934"/>
                    <a:pt x="1703" y="16232"/>
                    <a:pt x="761" y="24651"/>
                  </a:cubicBezTo>
                  <a:cubicBezTo>
                    <a:pt x="548" y="26414"/>
                    <a:pt x="396" y="28177"/>
                    <a:pt x="274" y="29940"/>
                  </a:cubicBezTo>
                  <a:cubicBezTo>
                    <a:pt x="274" y="30092"/>
                    <a:pt x="274" y="30214"/>
                    <a:pt x="244" y="30335"/>
                  </a:cubicBezTo>
                  <a:cubicBezTo>
                    <a:pt x="122" y="32554"/>
                    <a:pt x="31" y="34743"/>
                    <a:pt x="1" y="36962"/>
                  </a:cubicBezTo>
                  <a:cubicBezTo>
                    <a:pt x="1" y="37448"/>
                    <a:pt x="1" y="37904"/>
                    <a:pt x="1" y="38390"/>
                  </a:cubicBezTo>
                  <a:cubicBezTo>
                    <a:pt x="1" y="39910"/>
                    <a:pt x="31" y="41399"/>
                    <a:pt x="61" y="42919"/>
                  </a:cubicBezTo>
                  <a:cubicBezTo>
                    <a:pt x="61" y="43284"/>
                    <a:pt x="61" y="43679"/>
                    <a:pt x="31" y="44074"/>
                  </a:cubicBezTo>
                  <a:cubicBezTo>
                    <a:pt x="31" y="44561"/>
                    <a:pt x="31" y="45077"/>
                    <a:pt x="31" y="45564"/>
                  </a:cubicBezTo>
                  <a:cubicBezTo>
                    <a:pt x="1" y="47691"/>
                    <a:pt x="31" y="49789"/>
                    <a:pt x="183" y="51886"/>
                  </a:cubicBezTo>
                  <a:cubicBezTo>
                    <a:pt x="274" y="52828"/>
                    <a:pt x="365" y="53740"/>
                    <a:pt x="457" y="54682"/>
                  </a:cubicBezTo>
                  <a:cubicBezTo>
                    <a:pt x="609" y="55716"/>
                    <a:pt x="761" y="56749"/>
                    <a:pt x="973" y="57783"/>
                  </a:cubicBezTo>
                  <a:cubicBezTo>
                    <a:pt x="973" y="57965"/>
                    <a:pt x="1004" y="58117"/>
                    <a:pt x="1034" y="58269"/>
                  </a:cubicBezTo>
                  <a:cubicBezTo>
                    <a:pt x="1308" y="60062"/>
                    <a:pt x="1551" y="61916"/>
                    <a:pt x="1855" y="63619"/>
                  </a:cubicBezTo>
                  <a:cubicBezTo>
                    <a:pt x="1855" y="63710"/>
                    <a:pt x="1885" y="63771"/>
                    <a:pt x="1885" y="63862"/>
                  </a:cubicBezTo>
                  <a:cubicBezTo>
                    <a:pt x="1976" y="63801"/>
                    <a:pt x="1976" y="63710"/>
                    <a:pt x="1976" y="63649"/>
                  </a:cubicBezTo>
                  <a:cubicBezTo>
                    <a:pt x="1946" y="63527"/>
                    <a:pt x="1916" y="63375"/>
                    <a:pt x="1916" y="63284"/>
                  </a:cubicBezTo>
                  <a:lnTo>
                    <a:pt x="1916" y="63284"/>
                  </a:lnTo>
                  <a:cubicBezTo>
                    <a:pt x="1946" y="63406"/>
                    <a:pt x="2007" y="63527"/>
                    <a:pt x="2037" y="63649"/>
                  </a:cubicBezTo>
                  <a:lnTo>
                    <a:pt x="2250" y="63649"/>
                  </a:lnTo>
                  <a:cubicBezTo>
                    <a:pt x="2524" y="63649"/>
                    <a:pt x="2797" y="63679"/>
                    <a:pt x="3071" y="63679"/>
                  </a:cubicBezTo>
                  <a:cubicBezTo>
                    <a:pt x="3344" y="63679"/>
                    <a:pt x="3587" y="63710"/>
                    <a:pt x="3861" y="63710"/>
                  </a:cubicBezTo>
                  <a:cubicBezTo>
                    <a:pt x="4256" y="62433"/>
                    <a:pt x="4195" y="60305"/>
                    <a:pt x="4378" y="59515"/>
                  </a:cubicBezTo>
                  <a:cubicBezTo>
                    <a:pt x="4408" y="59059"/>
                    <a:pt x="4469" y="58603"/>
                    <a:pt x="4499" y="58147"/>
                  </a:cubicBezTo>
                  <a:cubicBezTo>
                    <a:pt x="4530" y="57813"/>
                    <a:pt x="4560" y="57479"/>
                    <a:pt x="4560" y="57175"/>
                  </a:cubicBezTo>
                  <a:cubicBezTo>
                    <a:pt x="4803" y="54378"/>
                    <a:pt x="5016" y="51552"/>
                    <a:pt x="5229" y="48755"/>
                  </a:cubicBezTo>
                  <a:cubicBezTo>
                    <a:pt x="5290" y="48178"/>
                    <a:pt x="5320" y="47600"/>
                    <a:pt x="5381" y="47023"/>
                  </a:cubicBezTo>
                  <a:cubicBezTo>
                    <a:pt x="5442" y="46232"/>
                    <a:pt x="5502" y="45472"/>
                    <a:pt x="5593" y="44682"/>
                  </a:cubicBezTo>
                  <a:cubicBezTo>
                    <a:pt x="5685" y="43527"/>
                    <a:pt x="5776" y="42342"/>
                    <a:pt x="5897" y="41156"/>
                  </a:cubicBezTo>
                  <a:cubicBezTo>
                    <a:pt x="5958" y="40548"/>
                    <a:pt x="6019" y="39971"/>
                    <a:pt x="6080" y="39363"/>
                  </a:cubicBezTo>
                  <a:cubicBezTo>
                    <a:pt x="6353" y="36688"/>
                    <a:pt x="6657" y="34013"/>
                    <a:pt x="6931" y="31339"/>
                  </a:cubicBezTo>
                  <a:cubicBezTo>
                    <a:pt x="6961" y="30852"/>
                    <a:pt x="7022" y="30396"/>
                    <a:pt x="7052" y="29940"/>
                  </a:cubicBezTo>
                  <a:cubicBezTo>
                    <a:pt x="7235" y="27995"/>
                    <a:pt x="7387" y="26050"/>
                    <a:pt x="7448" y="24104"/>
                  </a:cubicBezTo>
                  <a:cubicBezTo>
                    <a:pt x="7448" y="21855"/>
                    <a:pt x="7448" y="19636"/>
                    <a:pt x="7417" y="17387"/>
                  </a:cubicBezTo>
                  <a:cubicBezTo>
                    <a:pt x="7356" y="14165"/>
                    <a:pt x="7296" y="10973"/>
                    <a:pt x="7113" y="7752"/>
                  </a:cubicBezTo>
                  <a:cubicBezTo>
                    <a:pt x="7113" y="7752"/>
                    <a:pt x="7113" y="7752"/>
                    <a:pt x="7113" y="7721"/>
                  </a:cubicBezTo>
                  <a:cubicBezTo>
                    <a:pt x="6840" y="5168"/>
                    <a:pt x="6992" y="2493"/>
                    <a:pt x="641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219975" y="2578600"/>
              <a:ext cx="303225" cy="1250800"/>
            </a:xfrm>
            <a:custGeom>
              <a:avLst/>
              <a:gdLst/>
              <a:ahLst/>
              <a:cxnLst/>
              <a:rect l="l" t="t" r="r" b="b"/>
              <a:pathLst>
                <a:path w="12129" h="50032" extrusionOk="0">
                  <a:moveTo>
                    <a:pt x="11125" y="0"/>
                  </a:moveTo>
                  <a:cubicBezTo>
                    <a:pt x="10244" y="1976"/>
                    <a:pt x="9514" y="3982"/>
                    <a:pt x="8845" y="6019"/>
                  </a:cubicBezTo>
                  <a:cubicBezTo>
                    <a:pt x="7022" y="11733"/>
                    <a:pt x="5897" y="17721"/>
                    <a:pt x="4377" y="23496"/>
                  </a:cubicBezTo>
                  <a:cubicBezTo>
                    <a:pt x="2371" y="30609"/>
                    <a:pt x="730" y="37812"/>
                    <a:pt x="183" y="45138"/>
                  </a:cubicBezTo>
                  <a:cubicBezTo>
                    <a:pt x="152" y="45654"/>
                    <a:pt x="122" y="46171"/>
                    <a:pt x="91" y="46688"/>
                  </a:cubicBezTo>
                  <a:cubicBezTo>
                    <a:pt x="31" y="47813"/>
                    <a:pt x="0" y="48907"/>
                    <a:pt x="0" y="50031"/>
                  </a:cubicBezTo>
                  <a:cubicBezTo>
                    <a:pt x="699" y="49971"/>
                    <a:pt x="1398" y="49879"/>
                    <a:pt x="2037" y="49758"/>
                  </a:cubicBezTo>
                  <a:cubicBezTo>
                    <a:pt x="2067" y="49697"/>
                    <a:pt x="2098" y="49636"/>
                    <a:pt x="2128" y="49606"/>
                  </a:cubicBezTo>
                  <a:cubicBezTo>
                    <a:pt x="2645" y="48299"/>
                    <a:pt x="3222" y="47022"/>
                    <a:pt x="3830" y="45746"/>
                  </a:cubicBezTo>
                  <a:cubicBezTo>
                    <a:pt x="4195" y="45047"/>
                    <a:pt x="4529" y="44347"/>
                    <a:pt x="4894" y="43648"/>
                  </a:cubicBezTo>
                  <a:cubicBezTo>
                    <a:pt x="8845" y="36171"/>
                    <a:pt x="9788" y="27751"/>
                    <a:pt x="10274" y="19453"/>
                  </a:cubicBezTo>
                  <a:cubicBezTo>
                    <a:pt x="10335" y="18602"/>
                    <a:pt x="10396" y="17751"/>
                    <a:pt x="10456" y="16900"/>
                  </a:cubicBezTo>
                  <a:cubicBezTo>
                    <a:pt x="10456" y="16870"/>
                    <a:pt x="10456" y="16870"/>
                    <a:pt x="10456" y="16870"/>
                  </a:cubicBezTo>
                  <a:cubicBezTo>
                    <a:pt x="10730" y="11277"/>
                    <a:pt x="12128" y="5532"/>
                    <a:pt x="1112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358275" y="2991000"/>
              <a:ext cx="112475" cy="104950"/>
            </a:xfrm>
            <a:custGeom>
              <a:avLst/>
              <a:gdLst/>
              <a:ahLst/>
              <a:cxnLst/>
              <a:rect l="l" t="t" r="r" b="b"/>
              <a:pathLst>
                <a:path w="4499" h="4198" extrusionOk="0">
                  <a:moveTo>
                    <a:pt x="2067" y="1134"/>
                  </a:moveTo>
                  <a:cubicBezTo>
                    <a:pt x="2098" y="1164"/>
                    <a:pt x="2098" y="1225"/>
                    <a:pt x="2098" y="1286"/>
                  </a:cubicBezTo>
                  <a:cubicBezTo>
                    <a:pt x="2098" y="1316"/>
                    <a:pt x="2067" y="1316"/>
                    <a:pt x="2067" y="1347"/>
                  </a:cubicBezTo>
                  <a:lnTo>
                    <a:pt x="2067" y="1316"/>
                  </a:lnTo>
                  <a:cubicBezTo>
                    <a:pt x="2067" y="1286"/>
                    <a:pt x="2067" y="1225"/>
                    <a:pt x="2037" y="1164"/>
                  </a:cubicBezTo>
                  <a:cubicBezTo>
                    <a:pt x="2067" y="1164"/>
                    <a:pt x="2067" y="1134"/>
                    <a:pt x="2067" y="1134"/>
                  </a:cubicBezTo>
                  <a:close/>
                  <a:moveTo>
                    <a:pt x="1148" y="1"/>
                  </a:moveTo>
                  <a:cubicBezTo>
                    <a:pt x="967" y="1"/>
                    <a:pt x="730" y="380"/>
                    <a:pt x="730" y="647"/>
                  </a:cubicBezTo>
                  <a:cubicBezTo>
                    <a:pt x="669" y="1073"/>
                    <a:pt x="0" y="2289"/>
                    <a:pt x="608" y="2441"/>
                  </a:cubicBezTo>
                  <a:cubicBezTo>
                    <a:pt x="676" y="2584"/>
                    <a:pt x="755" y="2641"/>
                    <a:pt x="835" y="2641"/>
                  </a:cubicBezTo>
                  <a:cubicBezTo>
                    <a:pt x="1043" y="2641"/>
                    <a:pt x="1255" y="2257"/>
                    <a:pt x="1277" y="2015"/>
                  </a:cubicBezTo>
                  <a:cubicBezTo>
                    <a:pt x="1317" y="2096"/>
                    <a:pt x="1398" y="2137"/>
                    <a:pt x="1484" y="2137"/>
                  </a:cubicBezTo>
                  <a:cubicBezTo>
                    <a:pt x="1527" y="2137"/>
                    <a:pt x="1571" y="2127"/>
                    <a:pt x="1611" y="2106"/>
                  </a:cubicBezTo>
                  <a:lnTo>
                    <a:pt x="1611" y="2106"/>
                  </a:lnTo>
                  <a:cubicBezTo>
                    <a:pt x="1507" y="2418"/>
                    <a:pt x="1673" y="2744"/>
                    <a:pt x="1886" y="2744"/>
                  </a:cubicBezTo>
                  <a:cubicBezTo>
                    <a:pt x="1984" y="2744"/>
                    <a:pt x="2093" y="2675"/>
                    <a:pt x="2189" y="2502"/>
                  </a:cubicBezTo>
                  <a:cubicBezTo>
                    <a:pt x="2228" y="2560"/>
                    <a:pt x="2282" y="2584"/>
                    <a:pt x="2340" y="2584"/>
                  </a:cubicBezTo>
                  <a:cubicBezTo>
                    <a:pt x="2463" y="2584"/>
                    <a:pt x="2603" y="2474"/>
                    <a:pt x="2645" y="2350"/>
                  </a:cubicBezTo>
                  <a:lnTo>
                    <a:pt x="2645" y="2350"/>
                  </a:lnTo>
                  <a:cubicBezTo>
                    <a:pt x="2551" y="2631"/>
                    <a:pt x="2674" y="3056"/>
                    <a:pt x="2930" y="3056"/>
                  </a:cubicBezTo>
                  <a:cubicBezTo>
                    <a:pt x="3006" y="3056"/>
                    <a:pt x="3094" y="3018"/>
                    <a:pt x="3192" y="2927"/>
                  </a:cubicBezTo>
                  <a:lnTo>
                    <a:pt x="3192" y="2927"/>
                  </a:lnTo>
                  <a:cubicBezTo>
                    <a:pt x="3161" y="3109"/>
                    <a:pt x="3161" y="3626"/>
                    <a:pt x="3253" y="3869"/>
                  </a:cubicBezTo>
                  <a:cubicBezTo>
                    <a:pt x="3283" y="3961"/>
                    <a:pt x="3329" y="4014"/>
                    <a:pt x="3393" y="4014"/>
                  </a:cubicBezTo>
                  <a:cubicBezTo>
                    <a:pt x="3458" y="4014"/>
                    <a:pt x="3541" y="3961"/>
                    <a:pt x="3648" y="3839"/>
                  </a:cubicBezTo>
                  <a:lnTo>
                    <a:pt x="3648" y="3839"/>
                  </a:lnTo>
                  <a:cubicBezTo>
                    <a:pt x="3617" y="3961"/>
                    <a:pt x="3648" y="4113"/>
                    <a:pt x="3769" y="4173"/>
                  </a:cubicBezTo>
                  <a:cubicBezTo>
                    <a:pt x="3816" y="4190"/>
                    <a:pt x="3856" y="4197"/>
                    <a:pt x="3892" y="4197"/>
                  </a:cubicBezTo>
                  <a:cubicBezTo>
                    <a:pt x="4183" y="4197"/>
                    <a:pt x="4137" y="3691"/>
                    <a:pt x="4164" y="3474"/>
                  </a:cubicBezTo>
                  <a:cubicBezTo>
                    <a:pt x="4499" y="3079"/>
                    <a:pt x="4316" y="2046"/>
                    <a:pt x="4286" y="1499"/>
                  </a:cubicBezTo>
                  <a:cubicBezTo>
                    <a:pt x="4310" y="1355"/>
                    <a:pt x="4277" y="1022"/>
                    <a:pt x="4128" y="1022"/>
                  </a:cubicBezTo>
                  <a:cubicBezTo>
                    <a:pt x="4088" y="1022"/>
                    <a:pt x="4040" y="1046"/>
                    <a:pt x="3982" y="1103"/>
                  </a:cubicBezTo>
                  <a:cubicBezTo>
                    <a:pt x="4002" y="941"/>
                    <a:pt x="3888" y="847"/>
                    <a:pt x="3773" y="847"/>
                  </a:cubicBezTo>
                  <a:cubicBezTo>
                    <a:pt x="3715" y="847"/>
                    <a:pt x="3658" y="870"/>
                    <a:pt x="3617" y="921"/>
                  </a:cubicBezTo>
                  <a:cubicBezTo>
                    <a:pt x="3617" y="951"/>
                    <a:pt x="3587" y="982"/>
                    <a:pt x="3587" y="1012"/>
                  </a:cubicBezTo>
                  <a:cubicBezTo>
                    <a:pt x="3512" y="937"/>
                    <a:pt x="3402" y="885"/>
                    <a:pt x="3293" y="885"/>
                  </a:cubicBezTo>
                  <a:cubicBezTo>
                    <a:pt x="3226" y="885"/>
                    <a:pt x="3159" y="905"/>
                    <a:pt x="3101" y="951"/>
                  </a:cubicBezTo>
                  <a:cubicBezTo>
                    <a:pt x="3040" y="870"/>
                    <a:pt x="2969" y="837"/>
                    <a:pt x="2900" y="837"/>
                  </a:cubicBezTo>
                  <a:cubicBezTo>
                    <a:pt x="2763" y="837"/>
                    <a:pt x="2635" y="972"/>
                    <a:pt x="2614" y="1134"/>
                  </a:cubicBezTo>
                  <a:cubicBezTo>
                    <a:pt x="2614" y="1134"/>
                    <a:pt x="2614" y="1134"/>
                    <a:pt x="2614" y="1164"/>
                  </a:cubicBezTo>
                  <a:cubicBezTo>
                    <a:pt x="2584" y="1225"/>
                    <a:pt x="2553" y="1286"/>
                    <a:pt x="2523" y="1347"/>
                  </a:cubicBezTo>
                  <a:cubicBezTo>
                    <a:pt x="2493" y="1255"/>
                    <a:pt x="2432" y="1195"/>
                    <a:pt x="2341" y="1195"/>
                  </a:cubicBezTo>
                  <a:cubicBezTo>
                    <a:pt x="2361" y="968"/>
                    <a:pt x="2228" y="769"/>
                    <a:pt x="2074" y="769"/>
                  </a:cubicBezTo>
                  <a:cubicBezTo>
                    <a:pt x="2001" y="769"/>
                    <a:pt x="1923" y="813"/>
                    <a:pt x="1854" y="921"/>
                  </a:cubicBezTo>
                  <a:cubicBezTo>
                    <a:pt x="1794" y="921"/>
                    <a:pt x="1733" y="921"/>
                    <a:pt x="1672" y="951"/>
                  </a:cubicBezTo>
                  <a:cubicBezTo>
                    <a:pt x="1672" y="891"/>
                    <a:pt x="1672" y="830"/>
                    <a:pt x="1672" y="769"/>
                  </a:cubicBezTo>
                  <a:cubicBezTo>
                    <a:pt x="1672" y="678"/>
                    <a:pt x="1611" y="556"/>
                    <a:pt x="1520" y="495"/>
                  </a:cubicBezTo>
                  <a:cubicBezTo>
                    <a:pt x="1490" y="435"/>
                    <a:pt x="1429" y="374"/>
                    <a:pt x="1368" y="374"/>
                  </a:cubicBezTo>
                  <a:cubicBezTo>
                    <a:pt x="1338" y="343"/>
                    <a:pt x="1338" y="343"/>
                    <a:pt x="1338" y="313"/>
                  </a:cubicBezTo>
                  <a:cubicBezTo>
                    <a:pt x="1308" y="87"/>
                    <a:pt x="123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424875" y="2780900"/>
              <a:ext cx="64400" cy="132075"/>
            </a:xfrm>
            <a:custGeom>
              <a:avLst/>
              <a:gdLst/>
              <a:ahLst/>
              <a:cxnLst/>
              <a:rect l="l" t="t" r="r" b="b"/>
              <a:pathLst>
                <a:path w="2576" h="5283" extrusionOk="0">
                  <a:moveTo>
                    <a:pt x="962" y="1"/>
                  </a:moveTo>
                  <a:cubicBezTo>
                    <a:pt x="883" y="1"/>
                    <a:pt x="788" y="117"/>
                    <a:pt x="710" y="419"/>
                  </a:cubicBezTo>
                  <a:lnTo>
                    <a:pt x="619" y="419"/>
                  </a:lnTo>
                  <a:cubicBezTo>
                    <a:pt x="613" y="419"/>
                    <a:pt x="608" y="419"/>
                    <a:pt x="602" y="419"/>
                  </a:cubicBezTo>
                  <a:cubicBezTo>
                    <a:pt x="165" y="419"/>
                    <a:pt x="223" y="1609"/>
                    <a:pt x="133" y="1969"/>
                  </a:cubicBezTo>
                  <a:cubicBezTo>
                    <a:pt x="0" y="2291"/>
                    <a:pt x="127" y="2566"/>
                    <a:pt x="278" y="2566"/>
                  </a:cubicBezTo>
                  <a:cubicBezTo>
                    <a:pt x="370" y="2566"/>
                    <a:pt x="470" y="2465"/>
                    <a:pt x="528" y="2212"/>
                  </a:cubicBezTo>
                  <a:cubicBezTo>
                    <a:pt x="558" y="2273"/>
                    <a:pt x="619" y="2304"/>
                    <a:pt x="710" y="2304"/>
                  </a:cubicBezTo>
                  <a:cubicBezTo>
                    <a:pt x="737" y="2409"/>
                    <a:pt x="832" y="2492"/>
                    <a:pt x="936" y="2492"/>
                  </a:cubicBezTo>
                  <a:cubicBezTo>
                    <a:pt x="952" y="2492"/>
                    <a:pt x="968" y="2490"/>
                    <a:pt x="984" y="2486"/>
                  </a:cubicBezTo>
                  <a:lnTo>
                    <a:pt x="984" y="2486"/>
                  </a:lnTo>
                  <a:cubicBezTo>
                    <a:pt x="953" y="2820"/>
                    <a:pt x="710" y="3398"/>
                    <a:pt x="1166" y="3489"/>
                  </a:cubicBezTo>
                  <a:cubicBezTo>
                    <a:pt x="1081" y="3716"/>
                    <a:pt x="1102" y="4103"/>
                    <a:pt x="1403" y="4103"/>
                  </a:cubicBezTo>
                  <a:cubicBezTo>
                    <a:pt x="1424" y="4103"/>
                    <a:pt x="1446" y="4101"/>
                    <a:pt x="1470" y="4097"/>
                  </a:cubicBezTo>
                  <a:lnTo>
                    <a:pt x="1470" y="4097"/>
                  </a:lnTo>
                  <a:cubicBezTo>
                    <a:pt x="1440" y="4431"/>
                    <a:pt x="1379" y="4766"/>
                    <a:pt x="1409" y="5100"/>
                  </a:cubicBezTo>
                  <a:cubicBezTo>
                    <a:pt x="1500" y="5229"/>
                    <a:pt x="1574" y="5283"/>
                    <a:pt x="1633" y="5283"/>
                  </a:cubicBezTo>
                  <a:cubicBezTo>
                    <a:pt x="1909" y="5283"/>
                    <a:pt x="1881" y="4104"/>
                    <a:pt x="1956" y="3854"/>
                  </a:cubicBezTo>
                  <a:cubicBezTo>
                    <a:pt x="1903" y="3507"/>
                    <a:pt x="2575" y="891"/>
                    <a:pt x="2104" y="891"/>
                  </a:cubicBezTo>
                  <a:cubicBezTo>
                    <a:pt x="2038" y="891"/>
                    <a:pt x="1950" y="942"/>
                    <a:pt x="1835" y="1057"/>
                  </a:cubicBezTo>
                  <a:cubicBezTo>
                    <a:pt x="1804" y="1027"/>
                    <a:pt x="1744" y="997"/>
                    <a:pt x="1683" y="997"/>
                  </a:cubicBezTo>
                  <a:cubicBezTo>
                    <a:pt x="1704" y="827"/>
                    <a:pt x="1563" y="717"/>
                    <a:pt x="1424" y="717"/>
                  </a:cubicBezTo>
                  <a:cubicBezTo>
                    <a:pt x="1363" y="717"/>
                    <a:pt x="1303" y="738"/>
                    <a:pt x="1257" y="784"/>
                  </a:cubicBezTo>
                  <a:cubicBezTo>
                    <a:pt x="1197" y="723"/>
                    <a:pt x="1136" y="693"/>
                    <a:pt x="1075" y="693"/>
                  </a:cubicBezTo>
                  <a:cubicBezTo>
                    <a:pt x="1190" y="347"/>
                    <a:pt x="1099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5311450" y="3232725"/>
              <a:ext cx="109600" cy="84650"/>
            </a:xfrm>
            <a:custGeom>
              <a:avLst/>
              <a:gdLst/>
              <a:ahLst/>
              <a:cxnLst/>
              <a:rect l="l" t="t" r="r" b="b"/>
              <a:pathLst>
                <a:path w="4384" h="3386" extrusionOk="0">
                  <a:moveTo>
                    <a:pt x="1051" y="1"/>
                  </a:moveTo>
                  <a:cubicBezTo>
                    <a:pt x="989" y="1"/>
                    <a:pt x="924" y="38"/>
                    <a:pt x="870" y="128"/>
                  </a:cubicBezTo>
                  <a:cubicBezTo>
                    <a:pt x="823" y="74"/>
                    <a:pt x="777" y="50"/>
                    <a:pt x="734" y="50"/>
                  </a:cubicBezTo>
                  <a:cubicBezTo>
                    <a:pt x="354" y="50"/>
                    <a:pt x="107" y="1861"/>
                    <a:pt x="80" y="2134"/>
                  </a:cubicBezTo>
                  <a:cubicBezTo>
                    <a:pt x="0" y="2293"/>
                    <a:pt x="83" y="2545"/>
                    <a:pt x="268" y="2545"/>
                  </a:cubicBezTo>
                  <a:cubicBezTo>
                    <a:pt x="294" y="2545"/>
                    <a:pt x="323" y="2540"/>
                    <a:pt x="353" y="2529"/>
                  </a:cubicBezTo>
                  <a:cubicBezTo>
                    <a:pt x="384" y="2559"/>
                    <a:pt x="445" y="2590"/>
                    <a:pt x="475" y="2590"/>
                  </a:cubicBezTo>
                  <a:cubicBezTo>
                    <a:pt x="425" y="2838"/>
                    <a:pt x="578" y="3086"/>
                    <a:pt x="802" y="3086"/>
                  </a:cubicBezTo>
                  <a:cubicBezTo>
                    <a:pt x="852" y="3086"/>
                    <a:pt x="906" y="3073"/>
                    <a:pt x="961" y="3045"/>
                  </a:cubicBezTo>
                  <a:lnTo>
                    <a:pt x="961" y="3045"/>
                  </a:lnTo>
                  <a:cubicBezTo>
                    <a:pt x="931" y="3197"/>
                    <a:pt x="992" y="3349"/>
                    <a:pt x="1144" y="3380"/>
                  </a:cubicBezTo>
                  <a:cubicBezTo>
                    <a:pt x="1166" y="3384"/>
                    <a:pt x="1187" y="3385"/>
                    <a:pt x="1207" y="3385"/>
                  </a:cubicBezTo>
                  <a:cubicBezTo>
                    <a:pt x="1505" y="3385"/>
                    <a:pt x="1484" y="2970"/>
                    <a:pt x="1569" y="2742"/>
                  </a:cubicBezTo>
                  <a:cubicBezTo>
                    <a:pt x="1615" y="2824"/>
                    <a:pt x="1666" y="2856"/>
                    <a:pt x="1715" y="2856"/>
                  </a:cubicBezTo>
                  <a:cubicBezTo>
                    <a:pt x="1830" y="2856"/>
                    <a:pt x="1934" y="2678"/>
                    <a:pt x="1934" y="2529"/>
                  </a:cubicBezTo>
                  <a:cubicBezTo>
                    <a:pt x="1988" y="2583"/>
                    <a:pt x="2037" y="2606"/>
                    <a:pt x="2080" y="2606"/>
                  </a:cubicBezTo>
                  <a:cubicBezTo>
                    <a:pt x="2229" y="2606"/>
                    <a:pt x="2312" y="2336"/>
                    <a:pt x="2360" y="2194"/>
                  </a:cubicBezTo>
                  <a:cubicBezTo>
                    <a:pt x="2418" y="2344"/>
                    <a:pt x="2479" y="2405"/>
                    <a:pt x="2541" y="2405"/>
                  </a:cubicBezTo>
                  <a:cubicBezTo>
                    <a:pt x="2765" y="2405"/>
                    <a:pt x="2987" y="1589"/>
                    <a:pt x="3059" y="1374"/>
                  </a:cubicBezTo>
                  <a:cubicBezTo>
                    <a:pt x="3059" y="1465"/>
                    <a:pt x="3059" y="1556"/>
                    <a:pt x="3119" y="1617"/>
                  </a:cubicBezTo>
                  <a:cubicBezTo>
                    <a:pt x="3095" y="1913"/>
                    <a:pt x="2789" y="3295"/>
                    <a:pt x="3116" y="3295"/>
                  </a:cubicBezTo>
                  <a:cubicBezTo>
                    <a:pt x="3192" y="3295"/>
                    <a:pt x="3300" y="3222"/>
                    <a:pt x="3454" y="3045"/>
                  </a:cubicBezTo>
                  <a:lnTo>
                    <a:pt x="3454" y="3045"/>
                  </a:lnTo>
                  <a:cubicBezTo>
                    <a:pt x="3437" y="3217"/>
                    <a:pt x="3565" y="3311"/>
                    <a:pt x="3696" y="3311"/>
                  </a:cubicBezTo>
                  <a:cubicBezTo>
                    <a:pt x="3798" y="3311"/>
                    <a:pt x="3901" y="3256"/>
                    <a:pt x="3940" y="3137"/>
                  </a:cubicBezTo>
                  <a:cubicBezTo>
                    <a:pt x="3974" y="3150"/>
                    <a:pt x="4004" y="3157"/>
                    <a:pt x="4032" y="3157"/>
                  </a:cubicBezTo>
                  <a:cubicBezTo>
                    <a:pt x="4383" y="3157"/>
                    <a:pt x="4308" y="2150"/>
                    <a:pt x="4001" y="2150"/>
                  </a:cubicBezTo>
                  <a:cubicBezTo>
                    <a:pt x="3955" y="2150"/>
                    <a:pt x="3904" y="2173"/>
                    <a:pt x="3849" y="2225"/>
                  </a:cubicBezTo>
                  <a:cubicBezTo>
                    <a:pt x="3872" y="2063"/>
                    <a:pt x="3737" y="1849"/>
                    <a:pt x="3577" y="1849"/>
                  </a:cubicBezTo>
                  <a:cubicBezTo>
                    <a:pt x="3527" y="1849"/>
                    <a:pt x="3474" y="1870"/>
                    <a:pt x="3423" y="1921"/>
                  </a:cubicBezTo>
                  <a:cubicBezTo>
                    <a:pt x="3423" y="1738"/>
                    <a:pt x="3515" y="1526"/>
                    <a:pt x="3363" y="1404"/>
                  </a:cubicBezTo>
                  <a:cubicBezTo>
                    <a:pt x="3407" y="1135"/>
                    <a:pt x="3320" y="570"/>
                    <a:pt x="3126" y="570"/>
                  </a:cubicBezTo>
                  <a:cubicBezTo>
                    <a:pt x="3056" y="570"/>
                    <a:pt x="2972" y="642"/>
                    <a:pt x="2876" y="827"/>
                  </a:cubicBezTo>
                  <a:cubicBezTo>
                    <a:pt x="2876" y="766"/>
                    <a:pt x="2876" y="735"/>
                    <a:pt x="2846" y="705"/>
                  </a:cubicBezTo>
                  <a:cubicBezTo>
                    <a:pt x="2823" y="600"/>
                    <a:pt x="2759" y="557"/>
                    <a:pt x="2687" y="557"/>
                  </a:cubicBezTo>
                  <a:cubicBezTo>
                    <a:pt x="2573" y="557"/>
                    <a:pt x="2439" y="665"/>
                    <a:pt x="2420" y="796"/>
                  </a:cubicBezTo>
                  <a:cubicBezTo>
                    <a:pt x="2398" y="728"/>
                    <a:pt x="2323" y="694"/>
                    <a:pt x="2249" y="694"/>
                  </a:cubicBezTo>
                  <a:cubicBezTo>
                    <a:pt x="2225" y="694"/>
                    <a:pt x="2200" y="697"/>
                    <a:pt x="2177" y="705"/>
                  </a:cubicBezTo>
                  <a:cubicBezTo>
                    <a:pt x="2211" y="467"/>
                    <a:pt x="2093" y="324"/>
                    <a:pt x="1966" y="324"/>
                  </a:cubicBezTo>
                  <a:cubicBezTo>
                    <a:pt x="1867" y="324"/>
                    <a:pt x="1761" y="413"/>
                    <a:pt x="1721" y="614"/>
                  </a:cubicBezTo>
                  <a:cubicBezTo>
                    <a:pt x="1691" y="675"/>
                    <a:pt x="1660" y="735"/>
                    <a:pt x="1630" y="827"/>
                  </a:cubicBezTo>
                  <a:cubicBezTo>
                    <a:pt x="1600" y="796"/>
                    <a:pt x="1569" y="766"/>
                    <a:pt x="1509" y="766"/>
                  </a:cubicBezTo>
                  <a:cubicBezTo>
                    <a:pt x="1509" y="614"/>
                    <a:pt x="1448" y="431"/>
                    <a:pt x="1265" y="401"/>
                  </a:cubicBezTo>
                  <a:cubicBezTo>
                    <a:pt x="1330" y="208"/>
                    <a:pt x="1198" y="1"/>
                    <a:pt x="1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5256500" y="3452100"/>
              <a:ext cx="118525" cy="121975"/>
            </a:xfrm>
            <a:custGeom>
              <a:avLst/>
              <a:gdLst/>
              <a:ahLst/>
              <a:cxnLst/>
              <a:rect l="l" t="t" r="r" b="b"/>
              <a:pathLst>
                <a:path w="4741" h="4879" extrusionOk="0">
                  <a:moveTo>
                    <a:pt x="2286" y="0"/>
                  </a:moveTo>
                  <a:cubicBezTo>
                    <a:pt x="1992" y="0"/>
                    <a:pt x="1536" y="557"/>
                    <a:pt x="1366" y="1322"/>
                  </a:cubicBezTo>
                  <a:cubicBezTo>
                    <a:pt x="1305" y="1246"/>
                    <a:pt x="1222" y="1216"/>
                    <a:pt x="1138" y="1216"/>
                  </a:cubicBezTo>
                  <a:cubicBezTo>
                    <a:pt x="1054" y="1216"/>
                    <a:pt x="971" y="1246"/>
                    <a:pt x="910" y="1292"/>
                  </a:cubicBezTo>
                  <a:cubicBezTo>
                    <a:pt x="880" y="1231"/>
                    <a:pt x="819" y="1170"/>
                    <a:pt x="758" y="1170"/>
                  </a:cubicBezTo>
                  <a:cubicBezTo>
                    <a:pt x="728" y="958"/>
                    <a:pt x="940" y="775"/>
                    <a:pt x="849" y="593"/>
                  </a:cubicBezTo>
                  <a:cubicBezTo>
                    <a:pt x="836" y="565"/>
                    <a:pt x="797" y="550"/>
                    <a:pt x="757" y="550"/>
                  </a:cubicBezTo>
                  <a:cubicBezTo>
                    <a:pt x="707" y="550"/>
                    <a:pt x="653" y="573"/>
                    <a:pt x="637" y="623"/>
                  </a:cubicBezTo>
                  <a:cubicBezTo>
                    <a:pt x="637" y="873"/>
                    <a:pt x="1" y="2523"/>
                    <a:pt x="334" y="2523"/>
                  </a:cubicBezTo>
                  <a:cubicBezTo>
                    <a:pt x="365" y="2523"/>
                    <a:pt x="405" y="2508"/>
                    <a:pt x="454" y="2477"/>
                  </a:cubicBezTo>
                  <a:lnTo>
                    <a:pt x="454" y="2477"/>
                  </a:lnTo>
                  <a:cubicBezTo>
                    <a:pt x="424" y="2629"/>
                    <a:pt x="545" y="2781"/>
                    <a:pt x="697" y="2812"/>
                  </a:cubicBezTo>
                  <a:cubicBezTo>
                    <a:pt x="524" y="3180"/>
                    <a:pt x="815" y="3657"/>
                    <a:pt x="1128" y="3657"/>
                  </a:cubicBezTo>
                  <a:cubicBezTo>
                    <a:pt x="1254" y="3657"/>
                    <a:pt x="1383" y="3581"/>
                    <a:pt x="1488" y="3389"/>
                  </a:cubicBezTo>
                  <a:cubicBezTo>
                    <a:pt x="1488" y="3420"/>
                    <a:pt x="1488" y="3420"/>
                    <a:pt x="1488" y="3420"/>
                  </a:cubicBezTo>
                  <a:cubicBezTo>
                    <a:pt x="1488" y="3420"/>
                    <a:pt x="1488" y="3389"/>
                    <a:pt x="1518" y="3389"/>
                  </a:cubicBezTo>
                  <a:cubicBezTo>
                    <a:pt x="1576" y="3485"/>
                    <a:pt x="1694" y="3545"/>
                    <a:pt x="1812" y="3545"/>
                  </a:cubicBezTo>
                  <a:cubicBezTo>
                    <a:pt x="1881" y="3545"/>
                    <a:pt x="1949" y="3525"/>
                    <a:pt x="2004" y="3480"/>
                  </a:cubicBezTo>
                  <a:lnTo>
                    <a:pt x="2004" y="3480"/>
                  </a:lnTo>
                  <a:cubicBezTo>
                    <a:pt x="2004" y="3906"/>
                    <a:pt x="1609" y="4666"/>
                    <a:pt x="2126" y="4879"/>
                  </a:cubicBezTo>
                  <a:cubicBezTo>
                    <a:pt x="2764" y="4696"/>
                    <a:pt x="2703" y="3602"/>
                    <a:pt x="3007" y="3085"/>
                  </a:cubicBezTo>
                  <a:cubicBezTo>
                    <a:pt x="3039" y="3117"/>
                    <a:pt x="3078" y="3130"/>
                    <a:pt x="3118" y="3130"/>
                  </a:cubicBezTo>
                  <a:cubicBezTo>
                    <a:pt x="3193" y="3130"/>
                    <a:pt x="3272" y="3084"/>
                    <a:pt x="3311" y="3024"/>
                  </a:cubicBezTo>
                  <a:lnTo>
                    <a:pt x="3311" y="3024"/>
                  </a:lnTo>
                  <a:cubicBezTo>
                    <a:pt x="3264" y="3199"/>
                    <a:pt x="3366" y="3291"/>
                    <a:pt x="3478" y="3291"/>
                  </a:cubicBezTo>
                  <a:cubicBezTo>
                    <a:pt x="3581" y="3291"/>
                    <a:pt x="3692" y="3214"/>
                    <a:pt x="3707" y="3055"/>
                  </a:cubicBezTo>
                  <a:lnTo>
                    <a:pt x="3767" y="3055"/>
                  </a:lnTo>
                  <a:cubicBezTo>
                    <a:pt x="3642" y="3347"/>
                    <a:pt x="3817" y="3596"/>
                    <a:pt x="4028" y="3596"/>
                  </a:cubicBezTo>
                  <a:cubicBezTo>
                    <a:pt x="4125" y="3596"/>
                    <a:pt x="4229" y="3544"/>
                    <a:pt x="4314" y="3420"/>
                  </a:cubicBezTo>
                  <a:cubicBezTo>
                    <a:pt x="4335" y="3422"/>
                    <a:pt x="4355" y="3424"/>
                    <a:pt x="4373" y="3424"/>
                  </a:cubicBezTo>
                  <a:cubicBezTo>
                    <a:pt x="4740" y="3424"/>
                    <a:pt x="4642" y="2899"/>
                    <a:pt x="4306" y="2899"/>
                  </a:cubicBezTo>
                  <a:cubicBezTo>
                    <a:pt x="4289" y="2899"/>
                    <a:pt x="4272" y="2900"/>
                    <a:pt x="4254" y="2903"/>
                  </a:cubicBezTo>
                  <a:cubicBezTo>
                    <a:pt x="4358" y="2590"/>
                    <a:pt x="4262" y="2134"/>
                    <a:pt x="4103" y="2134"/>
                  </a:cubicBezTo>
                  <a:cubicBezTo>
                    <a:pt x="4030" y="2134"/>
                    <a:pt x="3944" y="2229"/>
                    <a:pt x="3858" y="2477"/>
                  </a:cubicBezTo>
                  <a:cubicBezTo>
                    <a:pt x="3798" y="2508"/>
                    <a:pt x="3767" y="2538"/>
                    <a:pt x="3767" y="2599"/>
                  </a:cubicBezTo>
                  <a:cubicBezTo>
                    <a:pt x="3707" y="2568"/>
                    <a:pt x="3676" y="2568"/>
                    <a:pt x="3615" y="2568"/>
                  </a:cubicBezTo>
                  <a:cubicBezTo>
                    <a:pt x="3615" y="2401"/>
                    <a:pt x="3524" y="2325"/>
                    <a:pt x="3422" y="2325"/>
                  </a:cubicBezTo>
                  <a:cubicBezTo>
                    <a:pt x="3319" y="2325"/>
                    <a:pt x="3205" y="2401"/>
                    <a:pt x="3159" y="2538"/>
                  </a:cubicBezTo>
                  <a:cubicBezTo>
                    <a:pt x="3119" y="2485"/>
                    <a:pt x="3056" y="2461"/>
                    <a:pt x="2990" y="2461"/>
                  </a:cubicBezTo>
                  <a:cubicBezTo>
                    <a:pt x="2905" y="2461"/>
                    <a:pt x="2815" y="2500"/>
                    <a:pt x="2764" y="2568"/>
                  </a:cubicBezTo>
                  <a:cubicBezTo>
                    <a:pt x="2764" y="2143"/>
                    <a:pt x="3159" y="1201"/>
                    <a:pt x="2460" y="1201"/>
                  </a:cubicBezTo>
                  <a:cubicBezTo>
                    <a:pt x="2648" y="344"/>
                    <a:pt x="2517" y="0"/>
                    <a:pt x="2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5231375" y="3678350"/>
              <a:ext cx="62000" cy="69000"/>
            </a:xfrm>
            <a:custGeom>
              <a:avLst/>
              <a:gdLst/>
              <a:ahLst/>
              <a:cxnLst/>
              <a:rect l="l" t="t" r="r" b="b"/>
              <a:pathLst>
                <a:path w="2480" h="2760" extrusionOk="0">
                  <a:moveTo>
                    <a:pt x="183" y="357"/>
                  </a:moveTo>
                  <a:cubicBezTo>
                    <a:pt x="213" y="479"/>
                    <a:pt x="183" y="601"/>
                    <a:pt x="183" y="753"/>
                  </a:cubicBezTo>
                  <a:cubicBezTo>
                    <a:pt x="183" y="661"/>
                    <a:pt x="183" y="601"/>
                    <a:pt x="183" y="540"/>
                  </a:cubicBezTo>
                  <a:cubicBezTo>
                    <a:pt x="183" y="479"/>
                    <a:pt x="183" y="418"/>
                    <a:pt x="183" y="357"/>
                  </a:cubicBezTo>
                  <a:close/>
                  <a:moveTo>
                    <a:pt x="216" y="1"/>
                  </a:moveTo>
                  <a:cubicBezTo>
                    <a:pt x="141" y="1"/>
                    <a:pt x="22" y="670"/>
                    <a:pt x="0" y="1178"/>
                  </a:cubicBezTo>
                  <a:cubicBezTo>
                    <a:pt x="0" y="1330"/>
                    <a:pt x="0" y="1452"/>
                    <a:pt x="0" y="1543"/>
                  </a:cubicBezTo>
                  <a:cubicBezTo>
                    <a:pt x="24" y="1687"/>
                    <a:pt x="48" y="1774"/>
                    <a:pt x="87" y="1774"/>
                  </a:cubicBezTo>
                  <a:cubicBezTo>
                    <a:pt x="98" y="1774"/>
                    <a:pt x="109" y="1768"/>
                    <a:pt x="122" y="1756"/>
                  </a:cubicBezTo>
                  <a:cubicBezTo>
                    <a:pt x="122" y="1938"/>
                    <a:pt x="183" y="2212"/>
                    <a:pt x="395" y="2212"/>
                  </a:cubicBezTo>
                  <a:cubicBezTo>
                    <a:pt x="365" y="2394"/>
                    <a:pt x="395" y="2637"/>
                    <a:pt x="608" y="2728"/>
                  </a:cubicBezTo>
                  <a:cubicBezTo>
                    <a:pt x="651" y="2750"/>
                    <a:pt x="697" y="2759"/>
                    <a:pt x="743" y="2759"/>
                  </a:cubicBezTo>
                  <a:cubicBezTo>
                    <a:pt x="896" y="2759"/>
                    <a:pt x="1055" y="2655"/>
                    <a:pt x="1125" y="2516"/>
                  </a:cubicBezTo>
                  <a:cubicBezTo>
                    <a:pt x="1204" y="2553"/>
                    <a:pt x="1275" y="2570"/>
                    <a:pt x="1340" y="2570"/>
                  </a:cubicBezTo>
                  <a:cubicBezTo>
                    <a:pt x="1745" y="2570"/>
                    <a:pt x="1879" y="1902"/>
                    <a:pt x="2037" y="1482"/>
                  </a:cubicBezTo>
                  <a:cubicBezTo>
                    <a:pt x="2067" y="1421"/>
                    <a:pt x="2097" y="1361"/>
                    <a:pt x="2128" y="1300"/>
                  </a:cubicBezTo>
                  <a:cubicBezTo>
                    <a:pt x="2280" y="1239"/>
                    <a:pt x="2462" y="1026"/>
                    <a:pt x="2371" y="844"/>
                  </a:cubicBezTo>
                  <a:cubicBezTo>
                    <a:pt x="2479" y="584"/>
                    <a:pt x="2279" y="355"/>
                    <a:pt x="2067" y="355"/>
                  </a:cubicBezTo>
                  <a:cubicBezTo>
                    <a:pt x="1981" y="355"/>
                    <a:pt x="1894" y="392"/>
                    <a:pt x="1824" y="479"/>
                  </a:cubicBezTo>
                  <a:cubicBezTo>
                    <a:pt x="1758" y="334"/>
                    <a:pt x="1630" y="269"/>
                    <a:pt x="1498" y="269"/>
                  </a:cubicBezTo>
                  <a:cubicBezTo>
                    <a:pt x="1325" y="269"/>
                    <a:pt x="1146" y="381"/>
                    <a:pt x="1094" y="570"/>
                  </a:cubicBezTo>
                  <a:cubicBezTo>
                    <a:pt x="1059" y="464"/>
                    <a:pt x="952" y="399"/>
                    <a:pt x="844" y="399"/>
                  </a:cubicBezTo>
                  <a:cubicBezTo>
                    <a:pt x="767" y="399"/>
                    <a:pt x="689" y="433"/>
                    <a:pt x="638" y="509"/>
                  </a:cubicBezTo>
                  <a:cubicBezTo>
                    <a:pt x="638" y="357"/>
                    <a:pt x="547" y="236"/>
                    <a:pt x="426" y="236"/>
                  </a:cubicBezTo>
                  <a:cubicBezTo>
                    <a:pt x="365" y="236"/>
                    <a:pt x="304" y="266"/>
                    <a:pt x="274" y="327"/>
                  </a:cubicBezTo>
                  <a:cubicBezTo>
                    <a:pt x="265" y="95"/>
                    <a:pt x="24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704750" y="3377300"/>
              <a:ext cx="106350" cy="91200"/>
            </a:xfrm>
            <a:custGeom>
              <a:avLst/>
              <a:gdLst/>
              <a:ahLst/>
              <a:cxnLst/>
              <a:rect l="l" t="t" r="r" b="b"/>
              <a:pathLst>
                <a:path w="4254" h="3648" extrusionOk="0">
                  <a:moveTo>
                    <a:pt x="3638" y="1"/>
                  </a:moveTo>
                  <a:cubicBezTo>
                    <a:pt x="3352" y="1"/>
                    <a:pt x="3611" y="1183"/>
                    <a:pt x="3557" y="1427"/>
                  </a:cubicBezTo>
                  <a:cubicBezTo>
                    <a:pt x="3347" y="469"/>
                    <a:pt x="3187" y="116"/>
                    <a:pt x="3074" y="116"/>
                  </a:cubicBezTo>
                  <a:cubicBezTo>
                    <a:pt x="2859" y="116"/>
                    <a:pt x="2809" y="1372"/>
                    <a:pt x="2889" y="2187"/>
                  </a:cubicBezTo>
                  <a:cubicBezTo>
                    <a:pt x="2840" y="1967"/>
                    <a:pt x="2595" y="98"/>
                    <a:pt x="2390" y="98"/>
                  </a:cubicBezTo>
                  <a:cubicBezTo>
                    <a:pt x="2340" y="98"/>
                    <a:pt x="2292" y="210"/>
                    <a:pt x="2250" y="484"/>
                  </a:cubicBezTo>
                  <a:cubicBezTo>
                    <a:pt x="2281" y="606"/>
                    <a:pt x="2281" y="697"/>
                    <a:pt x="2281" y="819"/>
                  </a:cubicBezTo>
                  <a:cubicBezTo>
                    <a:pt x="2311" y="1062"/>
                    <a:pt x="2311" y="1305"/>
                    <a:pt x="2341" y="1548"/>
                  </a:cubicBezTo>
                  <a:cubicBezTo>
                    <a:pt x="2189" y="1153"/>
                    <a:pt x="2281" y="606"/>
                    <a:pt x="1977" y="302"/>
                  </a:cubicBezTo>
                  <a:cubicBezTo>
                    <a:pt x="1920" y="276"/>
                    <a:pt x="1870" y="264"/>
                    <a:pt x="1827" y="264"/>
                  </a:cubicBezTo>
                  <a:cubicBezTo>
                    <a:pt x="1574" y="264"/>
                    <a:pt x="1556" y="676"/>
                    <a:pt x="1582" y="910"/>
                  </a:cubicBezTo>
                  <a:cubicBezTo>
                    <a:pt x="1506" y="422"/>
                    <a:pt x="1349" y="222"/>
                    <a:pt x="1209" y="222"/>
                  </a:cubicBezTo>
                  <a:cubicBezTo>
                    <a:pt x="1008" y="222"/>
                    <a:pt x="843" y="629"/>
                    <a:pt x="1004" y="1184"/>
                  </a:cubicBezTo>
                  <a:cubicBezTo>
                    <a:pt x="943" y="1129"/>
                    <a:pt x="888" y="1107"/>
                    <a:pt x="841" y="1107"/>
                  </a:cubicBezTo>
                  <a:cubicBezTo>
                    <a:pt x="715" y="1107"/>
                    <a:pt x="641" y="1265"/>
                    <a:pt x="643" y="1413"/>
                  </a:cubicBezTo>
                  <a:lnTo>
                    <a:pt x="643" y="1413"/>
                  </a:lnTo>
                  <a:cubicBezTo>
                    <a:pt x="621" y="1312"/>
                    <a:pt x="581" y="1211"/>
                    <a:pt x="461" y="1211"/>
                  </a:cubicBezTo>
                  <a:cubicBezTo>
                    <a:pt x="450" y="1211"/>
                    <a:pt x="439" y="1212"/>
                    <a:pt x="426" y="1214"/>
                  </a:cubicBezTo>
                  <a:cubicBezTo>
                    <a:pt x="153" y="1487"/>
                    <a:pt x="578" y="2065"/>
                    <a:pt x="548" y="2430"/>
                  </a:cubicBezTo>
                  <a:cubicBezTo>
                    <a:pt x="403" y="2198"/>
                    <a:pt x="259" y="1114"/>
                    <a:pt x="36" y="1114"/>
                  </a:cubicBezTo>
                  <a:cubicBezTo>
                    <a:pt x="24" y="1114"/>
                    <a:pt x="13" y="1117"/>
                    <a:pt x="1" y="1123"/>
                  </a:cubicBezTo>
                  <a:cubicBezTo>
                    <a:pt x="129" y="1327"/>
                    <a:pt x="408" y="3061"/>
                    <a:pt x="674" y="3061"/>
                  </a:cubicBezTo>
                  <a:cubicBezTo>
                    <a:pt x="724" y="3061"/>
                    <a:pt x="774" y="3000"/>
                    <a:pt x="822" y="2855"/>
                  </a:cubicBezTo>
                  <a:cubicBezTo>
                    <a:pt x="842" y="2865"/>
                    <a:pt x="862" y="2869"/>
                    <a:pt x="882" y="2869"/>
                  </a:cubicBezTo>
                  <a:cubicBezTo>
                    <a:pt x="923" y="2869"/>
                    <a:pt x="963" y="2855"/>
                    <a:pt x="1004" y="2855"/>
                  </a:cubicBezTo>
                  <a:cubicBezTo>
                    <a:pt x="1029" y="3053"/>
                    <a:pt x="1133" y="3330"/>
                    <a:pt x="1335" y="3330"/>
                  </a:cubicBezTo>
                  <a:cubicBezTo>
                    <a:pt x="1381" y="3330"/>
                    <a:pt x="1433" y="3315"/>
                    <a:pt x="1490" y="3281"/>
                  </a:cubicBezTo>
                  <a:cubicBezTo>
                    <a:pt x="1521" y="3402"/>
                    <a:pt x="1582" y="3494"/>
                    <a:pt x="1673" y="3585"/>
                  </a:cubicBezTo>
                  <a:cubicBezTo>
                    <a:pt x="1744" y="3629"/>
                    <a:pt x="1808" y="3648"/>
                    <a:pt x="1864" y="3648"/>
                  </a:cubicBezTo>
                  <a:cubicBezTo>
                    <a:pt x="2100" y="3648"/>
                    <a:pt x="2200" y="3308"/>
                    <a:pt x="2193" y="3060"/>
                  </a:cubicBezTo>
                  <a:lnTo>
                    <a:pt x="2193" y="3060"/>
                  </a:lnTo>
                  <a:cubicBezTo>
                    <a:pt x="2218" y="3265"/>
                    <a:pt x="2378" y="3518"/>
                    <a:pt x="2524" y="3518"/>
                  </a:cubicBezTo>
                  <a:cubicBezTo>
                    <a:pt x="2594" y="3518"/>
                    <a:pt x="2660" y="3460"/>
                    <a:pt x="2706" y="3311"/>
                  </a:cubicBezTo>
                  <a:cubicBezTo>
                    <a:pt x="2817" y="3459"/>
                    <a:pt x="2906" y="3523"/>
                    <a:pt x="2976" y="3523"/>
                  </a:cubicBezTo>
                  <a:cubicBezTo>
                    <a:pt x="3368" y="3523"/>
                    <a:pt x="3197" y="1558"/>
                    <a:pt x="3223" y="1275"/>
                  </a:cubicBezTo>
                  <a:lnTo>
                    <a:pt x="3223" y="1275"/>
                  </a:lnTo>
                  <a:cubicBezTo>
                    <a:pt x="3284" y="1639"/>
                    <a:pt x="3375" y="2004"/>
                    <a:pt x="3436" y="2369"/>
                  </a:cubicBezTo>
                  <a:cubicBezTo>
                    <a:pt x="3436" y="2369"/>
                    <a:pt x="3436" y="2339"/>
                    <a:pt x="3436" y="2339"/>
                  </a:cubicBezTo>
                  <a:cubicBezTo>
                    <a:pt x="3488" y="2570"/>
                    <a:pt x="3563" y="2660"/>
                    <a:pt x="3634" y="2660"/>
                  </a:cubicBezTo>
                  <a:cubicBezTo>
                    <a:pt x="3768" y="2660"/>
                    <a:pt x="3890" y="2343"/>
                    <a:pt x="3831" y="2065"/>
                  </a:cubicBezTo>
                  <a:lnTo>
                    <a:pt x="3831" y="2065"/>
                  </a:lnTo>
                  <a:cubicBezTo>
                    <a:pt x="3906" y="2164"/>
                    <a:pt x="3960" y="2207"/>
                    <a:pt x="3999" y="2207"/>
                  </a:cubicBezTo>
                  <a:cubicBezTo>
                    <a:pt x="4253" y="2207"/>
                    <a:pt x="3770" y="270"/>
                    <a:pt x="3770" y="59"/>
                  </a:cubicBezTo>
                  <a:cubicBezTo>
                    <a:pt x="3717" y="19"/>
                    <a:pt x="367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4684525" y="3183775"/>
              <a:ext cx="135375" cy="90750"/>
            </a:xfrm>
            <a:custGeom>
              <a:avLst/>
              <a:gdLst/>
              <a:ahLst/>
              <a:cxnLst/>
              <a:rect l="l" t="t" r="r" b="b"/>
              <a:pathLst>
                <a:path w="5415" h="3630" extrusionOk="0">
                  <a:moveTo>
                    <a:pt x="1355" y="1"/>
                  </a:moveTo>
                  <a:cubicBezTo>
                    <a:pt x="1181" y="1"/>
                    <a:pt x="1057" y="640"/>
                    <a:pt x="1128" y="1596"/>
                  </a:cubicBezTo>
                  <a:lnTo>
                    <a:pt x="1128" y="1596"/>
                  </a:lnTo>
                  <a:cubicBezTo>
                    <a:pt x="1085" y="1419"/>
                    <a:pt x="970" y="1296"/>
                    <a:pt x="876" y="1296"/>
                  </a:cubicBezTo>
                  <a:cubicBezTo>
                    <a:pt x="791" y="1296"/>
                    <a:pt x="724" y="1399"/>
                    <a:pt x="749" y="1660"/>
                  </a:cubicBezTo>
                  <a:cubicBezTo>
                    <a:pt x="706" y="1636"/>
                    <a:pt x="671" y="1626"/>
                    <a:pt x="642" y="1626"/>
                  </a:cubicBezTo>
                  <a:cubicBezTo>
                    <a:pt x="484" y="1626"/>
                    <a:pt x="506" y="1927"/>
                    <a:pt x="506" y="2055"/>
                  </a:cubicBezTo>
                  <a:cubicBezTo>
                    <a:pt x="419" y="1233"/>
                    <a:pt x="321" y="917"/>
                    <a:pt x="247" y="917"/>
                  </a:cubicBezTo>
                  <a:cubicBezTo>
                    <a:pt x="141" y="917"/>
                    <a:pt x="82" y="1575"/>
                    <a:pt x="172" y="2329"/>
                  </a:cubicBezTo>
                  <a:cubicBezTo>
                    <a:pt x="1" y="2402"/>
                    <a:pt x="124" y="3614"/>
                    <a:pt x="274" y="3614"/>
                  </a:cubicBezTo>
                  <a:cubicBezTo>
                    <a:pt x="310" y="3614"/>
                    <a:pt x="349" y="3541"/>
                    <a:pt x="384" y="3362"/>
                  </a:cubicBezTo>
                  <a:cubicBezTo>
                    <a:pt x="425" y="3393"/>
                    <a:pt x="469" y="3406"/>
                    <a:pt x="512" y="3406"/>
                  </a:cubicBezTo>
                  <a:cubicBezTo>
                    <a:pt x="597" y="3406"/>
                    <a:pt x="678" y="3352"/>
                    <a:pt x="719" y="3271"/>
                  </a:cubicBezTo>
                  <a:cubicBezTo>
                    <a:pt x="749" y="3317"/>
                    <a:pt x="802" y="3339"/>
                    <a:pt x="856" y="3339"/>
                  </a:cubicBezTo>
                  <a:cubicBezTo>
                    <a:pt x="909" y="3339"/>
                    <a:pt x="962" y="3317"/>
                    <a:pt x="992" y="3271"/>
                  </a:cubicBezTo>
                  <a:cubicBezTo>
                    <a:pt x="1093" y="3481"/>
                    <a:pt x="1185" y="3564"/>
                    <a:pt x="1264" y="3564"/>
                  </a:cubicBezTo>
                  <a:cubicBezTo>
                    <a:pt x="1463" y="3564"/>
                    <a:pt x="1586" y="3043"/>
                    <a:pt x="1601" y="2711"/>
                  </a:cubicBezTo>
                  <a:lnTo>
                    <a:pt x="1601" y="2711"/>
                  </a:lnTo>
                  <a:cubicBezTo>
                    <a:pt x="1623" y="3155"/>
                    <a:pt x="1817" y="3484"/>
                    <a:pt x="1975" y="3484"/>
                  </a:cubicBezTo>
                  <a:cubicBezTo>
                    <a:pt x="2101" y="3484"/>
                    <a:pt x="2203" y="3276"/>
                    <a:pt x="2178" y="2754"/>
                  </a:cubicBezTo>
                  <a:lnTo>
                    <a:pt x="2178" y="2754"/>
                  </a:lnTo>
                  <a:cubicBezTo>
                    <a:pt x="2216" y="2785"/>
                    <a:pt x="2253" y="2798"/>
                    <a:pt x="2287" y="2798"/>
                  </a:cubicBezTo>
                  <a:cubicBezTo>
                    <a:pt x="2386" y="2798"/>
                    <a:pt x="2459" y="2685"/>
                    <a:pt x="2482" y="2572"/>
                  </a:cubicBezTo>
                  <a:cubicBezTo>
                    <a:pt x="2482" y="2803"/>
                    <a:pt x="2607" y="2935"/>
                    <a:pt x="2727" y="2935"/>
                  </a:cubicBezTo>
                  <a:cubicBezTo>
                    <a:pt x="2827" y="2935"/>
                    <a:pt x="2924" y="2841"/>
                    <a:pt x="2938" y="2633"/>
                  </a:cubicBezTo>
                  <a:cubicBezTo>
                    <a:pt x="2958" y="2773"/>
                    <a:pt x="3084" y="2887"/>
                    <a:pt x="3202" y="2887"/>
                  </a:cubicBezTo>
                  <a:cubicBezTo>
                    <a:pt x="3263" y="2887"/>
                    <a:pt x="3322" y="2857"/>
                    <a:pt x="3363" y="2785"/>
                  </a:cubicBezTo>
                  <a:lnTo>
                    <a:pt x="3363" y="2785"/>
                  </a:lnTo>
                  <a:cubicBezTo>
                    <a:pt x="3345" y="3051"/>
                    <a:pt x="3494" y="3245"/>
                    <a:pt x="3626" y="3245"/>
                  </a:cubicBezTo>
                  <a:cubicBezTo>
                    <a:pt x="3720" y="3245"/>
                    <a:pt x="3806" y="3146"/>
                    <a:pt x="3819" y="2906"/>
                  </a:cubicBezTo>
                  <a:cubicBezTo>
                    <a:pt x="3880" y="3119"/>
                    <a:pt x="3819" y="3423"/>
                    <a:pt x="4001" y="3605"/>
                  </a:cubicBezTo>
                  <a:cubicBezTo>
                    <a:pt x="4041" y="3622"/>
                    <a:pt x="4076" y="3629"/>
                    <a:pt x="4106" y="3629"/>
                  </a:cubicBezTo>
                  <a:cubicBezTo>
                    <a:pt x="4354" y="3629"/>
                    <a:pt x="4309" y="3126"/>
                    <a:pt x="4336" y="2937"/>
                  </a:cubicBezTo>
                  <a:lnTo>
                    <a:pt x="4336" y="2937"/>
                  </a:lnTo>
                  <a:cubicBezTo>
                    <a:pt x="4407" y="3047"/>
                    <a:pt x="4478" y="3092"/>
                    <a:pt x="4544" y="3092"/>
                  </a:cubicBezTo>
                  <a:cubicBezTo>
                    <a:pt x="4731" y="3092"/>
                    <a:pt x="4875" y="2728"/>
                    <a:pt x="4853" y="2481"/>
                  </a:cubicBezTo>
                  <a:lnTo>
                    <a:pt x="4853" y="2481"/>
                  </a:lnTo>
                  <a:cubicBezTo>
                    <a:pt x="4936" y="2542"/>
                    <a:pt x="5001" y="2570"/>
                    <a:pt x="5050" y="2570"/>
                  </a:cubicBezTo>
                  <a:cubicBezTo>
                    <a:pt x="5414" y="2570"/>
                    <a:pt x="4936" y="1080"/>
                    <a:pt x="4883" y="839"/>
                  </a:cubicBezTo>
                  <a:cubicBezTo>
                    <a:pt x="4808" y="783"/>
                    <a:pt x="4747" y="758"/>
                    <a:pt x="4698" y="758"/>
                  </a:cubicBezTo>
                  <a:cubicBezTo>
                    <a:pt x="4430" y="758"/>
                    <a:pt x="4509" y="1485"/>
                    <a:pt x="4457" y="1690"/>
                  </a:cubicBezTo>
                  <a:cubicBezTo>
                    <a:pt x="4323" y="1154"/>
                    <a:pt x="4210" y="954"/>
                    <a:pt x="4124" y="954"/>
                  </a:cubicBezTo>
                  <a:cubicBezTo>
                    <a:pt x="3981" y="954"/>
                    <a:pt x="3913" y="1506"/>
                    <a:pt x="3945" y="1992"/>
                  </a:cubicBezTo>
                  <a:lnTo>
                    <a:pt x="3945" y="1992"/>
                  </a:lnTo>
                  <a:cubicBezTo>
                    <a:pt x="3888" y="1696"/>
                    <a:pt x="3753" y="1373"/>
                    <a:pt x="3656" y="1373"/>
                  </a:cubicBezTo>
                  <a:cubicBezTo>
                    <a:pt x="3593" y="1373"/>
                    <a:pt x="3546" y="1508"/>
                    <a:pt x="3546" y="1873"/>
                  </a:cubicBezTo>
                  <a:cubicBezTo>
                    <a:pt x="3546" y="1576"/>
                    <a:pt x="3365" y="1176"/>
                    <a:pt x="3231" y="1176"/>
                  </a:cubicBezTo>
                  <a:cubicBezTo>
                    <a:pt x="3159" y="1176"/>
                    <a:pt x="3100" y="1291"/>
                    <a:pt x="3090" y="1599"/>
                  </a:cubicBezTo>
                  <a:cubicBezTo>
                    <a:pt x="3090" y="1292"/>
                    <a:pt x="2970" y="1146"/>
                    <a:pt x="2856" y="1146"/>
                  </a:cubicBezTo>
                  <a:cubicBezTo>
                    <a:pt x="2752" y="1146"/>
                    <a:pt x="2654" y="1265"/>
                    <a:pt x="2653" y="1490"/>
                  </a:cubicBezTo>
                  <a:lnTo>
                    <a:pt x="2653" y="1490"/>
                  </a:lnTo>
                  <a:cubicBezTo>
                    <a:pt x="2611" y="1202"/>
                    <a:pt x="2454" y="885"/>
                    <a:pt x="2338" y="885"/>
                  </a:cubicBezTo>
                  <a:cubicBezTo>
                    <a:pt x="2265" y="885"/>
                    <a:pt x="2208" y="1013"/>
                    <a:pt x="2208" y="1356"/>
                  </a:cubicBezTo>
                  <a:cubicBezTo>
                    <a:pt x="2087" y="1052"/>
                    <a:pt x="2208" y="475"/>
                    <a:pt x="1904" y="383"/>
                  </a:cubicBezTo>
                  <a:cubicBezTo>
                    <a:pt x="1722" y="414"/>
                    <a:pt x="1783" y="627"/>
                    <a:pt x="1783" y="778"/>
                  </a:cubicBezTo>
                  <a:cubicBezTo>
                    <a:pt x="1813" y="1022"/>
                    <a:pt x="1813" y="1265"/>
                    <a:pt x="1813" y="1508"/>
                  </a:cubicBezTo>
                  <a:cubicBezTo>
                    <a:pt x="1680" y="442"/>
                    <a:pt x="1500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4686250" y="2963200"/>
              <a:ext cx="127950" cy="100075"/>
            </a:xfrm>
            <a:custGeom>
              <a:avLst/>
              <a:gdLst/>
              <a:ahLst/>
              <a:cxnLst/>
              <a:rect l="l" t="t" r="r" b="b"/>
              <a:pathLst>
                <a:path w="5118" h="4003" extrusionOk="0">
                  <a:moveTo>
                    <a:pt x="4144" y="2164"/>
                  </a:moveTo>
                  <a:cubicBezTo>
                    <a:pt x="4145" y="2171"/>
                    <a:pt x="4145" y="2178"/>
                    <a:pt x="4145" y="2185"/>
                  </a:cubicBezTo>
                  <a:cubicBezTo>
                    <a:pt x="4145" y="2175"/>
                    <a:pt x="4145" y="2169"/>
                    <a:pt x="4144" y="2164"/>
                  </a:cubicBezTo>
                  <a:close/>
                  <a:moveTo>
                    <a:pt x="1423" y="0"/>
                  </a:moveTo>
                  <a:cubicBezTo>
                    <a:pt x="1271" y="0"/>
                    <a:pt x="1121" y="380"/>
                    <a:pt x="1136" y="1152"/>
                  </a:cubicBezTo>
                  <a:cubicBezTo>
                    <a:pt x="1049" y="1072"/>
                    <a:pt x="973" y="1039"/>
                    <a:pt x="907" y="1039"/>
                  </a:cubicBezTo>
                  <a:cubicBezTo>
                    <a:pt x="696" y="1039"/>
                    <a:pt x="596" y="1376"/>
                    <a:pt x="619" y="1607"/>
                  </a:cubicBezTo>
                  <a:cubicBezTo>
                    <a:pt x="536" y="1519"/>
                    <a:pt x="471" y="1482"/>
                    <a:pt x="418" y="1482"/>
                  </a:cubicBezTo>
                  <a:cubicBezTo>
                    <a:pt x="184" y="1482"/>
                    <a:pt x="224" y="2235"/>
                    <a:pt x="224" y="2459"/>
                  </a:cubicBezTo>
                  <a:cubicBezTo>
                    <a:pt x="163" y="2307"/>
                    <a:pt x="285" y="1820"/>
                    <a:pt x="72" y="1820"/>
                  </a:cubicBezTo>
                  <a:cubicBezTo>
                    <a:pt x="0" y="2085"/>
                    <a:pt x="4" y="3779"/>
                    <a:pt x="220" y="3779"/>
                  </a:cubicBezTo>
                  <a:cubicBezTo>
                    <a:pt x="277" y="3779"/>
                    <a:pt x="348" y="3662"/>
                    <a:pt x="437" y="3370"/>
                  </a:cubicBezTo>
                  <a:lnTo>
                    <a:pt x="437" y="3370"/>
                  </a:lnTo>
                  <a:cubicBezTo>
                    <a:pt x="415" y="3545"/>
                    <a:pt x="549" y="3688"/>
                    <a:pt x="694" y="3688"/>
                  </a:cubicBezTo>
                  <a:cubicBezTo>
                    <a:pt x="752" y="3688"/>
                    <a:pt x="811" y="3665"/>
                    <a:pt x="863" y="3614"/>
                  </a:cubicBezTo>
                  <a:cubicBezTo>
                    <a:pt x="910" y="3755"/>
                    <a:pt x="1007" y="3814"/>
                    <a:pt x="1107" y="3814"/>
                  </a:cubicBezTo>
                  <a:cubicBezTo>
                    <a:pt x="1264" y="3814"/>
                    <a:pt x="1428" y="3666"/>
                    <a:pt x="1410" y="3462"/>
                  </a:cubicBezTo>
                  <a:lnTo>
                    <a:pt x="1410" y="3462"/>
                  </a:lnTo>
                  <a:cubicBezTo>
                    <a:pt x="1456" y="3762"/>
                    <a:pt x="1546" y="3878"/>
                    <a:pt x="1635" y="3878"/>
                  </a:cubicBezTo>
                  <a:cubicBezTo>
                    <a:pt x="1780" y="3878"/>
                    <a:pt x="1922" y="3569"/>
                    <a:pt x="1866" y="3249"/>
                  </a:cubicBezTo>
                  <a:lnTo>
                    <a:pt x="1866" y="3249"/>
                  </a:lnTo>
                  <a:cubicBezTo>
                    <a:pt x="1895" y="3382"/>
                    <a:pt x="1997" y="3450"/>
                    <a:pt x="2100" y="3450"/>
                  </a:cubicBezTo>
                  <a:cubicBezTo>
                    <a:pt x="2209" y="3450"/>
                    <a:pt x="2321" y="3374"/>
                    <a:pt x="2352" y="3218"/>
                  </a:cubicBezTo>
                  <a:cubicBezTo>
                    <a:pt x="2366" y="3479"/>
                    <a:pt x="2478" y="3591"/>
                    <a:pt x="2598" y="3591"/>
                  </a:cubicBezTo>
                  <a:cubicBezTo>
                    <a:pt x="2743" y="3591"/>
                    <a:pt x="2899" y="3425"/>
                    <a:pt x="2899" y="3158"/>
                  </a:cubicBezTo>
                  <a:cubicBezTo>
                    <a:pt x="2899" y="3297"/>
                    <a:pt x="3008" y="3386"/>
                    <a:pt x="3113" y="3386"/>
                  </a:cubicBezTo>
                  <a:cubicBezTo>
                    <a:pt x="3192" y="3386"/>
                    <a:pt x="3268" y="3336"/>
                    <a:pt x="3294" y="3218"/>
                  </a:cubicBezTo>
                  <a:cubicBezTo>
                    <a:pt x="3294" y="3241"/>
                    <a:pt x="3294" y="3279"/>
                    <a:pt x="3294" y="3310"/>
                  </a:cubicBezTo>
                  <a:cubicBezTo>
                    <a:pt x="3376" y="3537"/>
                    <a:pt x="3464" y="3626"/>
                    <a:pt x="3544" y="3626"/>
                  </a:cubicBezTo>
                  <a:cubicBezTo>
                    <a:pt x="3733" y="3626"/>
                    <a:pt x="3884" y="3143"/>
                    <a:pt x="3841" y="2823"/>
                  </a:cubicBezTo>
                  <a:lnTo>
                    <a:pt x="3841" y="2823"/>
                  </a:lnTo>
                  <a:cubicBezTo>
                    <a:pt x="3902" y="3127"/>
                    <a:pt x="3932" y="3401"/>
                    <a:pt x="3993" y="3705"/>
                  </a:cubicBezTo>
                  <a:cubicBezTo>
                    <a:pt x="4024" y="3796"/>
                    <a:pt x="4054" y="3887"/>
                    <a:pt x="4115" y="3948"/>
                  </a:cubicBezTo>
                  <a:cubicBezTo>
                    <a:pt x="4183" y="3986"/>
                    <a:pt x="4241" y="4003"/>
                    <a:pt x="4290" y="4003"/>
                  </a:cubicBezTo>
                  <a:cubicBezTo>
                    <a:pt x="4594" y="4003"/>
                    <a:pt x="4575" y="3363"/>
                    <a:pt x="4601" y="3127"/>
                  </a:cubicBezTo>
                  <a:cubicBezTo>
                    <a:pt x="4601" y="3240"/>
                    <a:pt x="4628" y="3327"/>
                    <a:pt x="4631" y="3437"/>
                  </a:cubicBezTo>
                  <a:lnTo>
                    <a:pt x="4631" y="3437"/>
                  </a:lnTo>
                  <a:cubicBezTo>
                    <a:pt x="4615" y="3665"/>
                    <a:pt x="4800" y="3879"/>
                    <a:pt x="4947" y="3879"/>
                  </a:cubicBezTo>
                  <a:cubicBezTo>
                    <a:pt x="5033" y="3879"/>
                    <a:pt x="5107" y="3804"/>
                    <a:pt x="5118" y="3614"/>
                  </a:cubicBezTo>
                  <a:cubicBezTo>
                    <a:pt x="5032" y="3036"/>
                    <a:pt x="4631" y="1437"/>
                    <a:pt x="4390" y="1437"/>
                  </a:cubicBezTo>
                  <a:cubicBezTo>
                    <a:pt x="4288" y="1437"/>
                    <a:pt x="4215" y="1722"/>
                    <a:pt x="4206" y="2489"/>
                  </a:cubicBezTo>
                  <a:cubicBezTo>
                    <a:pt x="4176" y="2367"/>
                    <a:pt x="4145" y="2276"/>
                    <a:pt x="4115" y="2155"/>
                  </a:cubicBezTo>
                  <a:cubicBezTo>
                    <a:pt x="4136" y="2155"/>
                    <a:pt x="4142" y="2155"/>
                    <a:pt x="4144" y="2164"/>
                  </a:cubicBezTo>
                  <a:lnTo>
                    <a:pt x="4144" y="2164"/>
                  </a:lnTo>
                  <a:cubicBezTo>
                    <a:pt x="4119" y="1681"/>
                    <a:pt x="3866" y="1086"/>
                    <a:pt x="3679" y="1086"/>
                  </a:cubicBezTo>
                  <a:cubicBezTo>
                    <a:pt x="3573" y="1086"/>
                    <a:pt x="3487" y="1277"/>
                    <a:pt x="3477" y="1790"/>
                  </a:cubicBezTo>
                  <a:cubicBezTo>
                    <a:pt x="3425" y="1703"/>
                    <a:pt x="3366" y="1669"/>
                    <a:pt x="3308" y="1669"/>
                  </a:cubicBezTo>
                  <a:cubicBezTo>
                    <a:pt x="3163" y="1669"/>
                    <a:pt x="3029" y="1889"/>
                    <a:pt x="3051" y="2063"/>
                  </a:cubicBezTo>
                  <a:cubicBezTo>
                    <a:pt x="3011" y="1934"/>
                    <a:pt x="2949" y="1883"/>
                    <a:pt x="2884" y="1883"/>
                  </a:cubicBezTo>
                  <a:cubicBezTo>
                    <a:pt x="2768" y="1883"/>
                    <a:pt x="2644" y="2046"/>
                    <a:pt x="2626" y="2223"/>
                  </a:cubicBezTo>
                  <a:lnTo>
                    <a:pt x="2626" y="2223"/>
                  </a:lnTo>
                  <a:cubicBezTo>
                    <a:pt x="2610" y="2013"/>
                    <a:pt x="2477" y="1790"/>
                    <a:pt x="2340" y="1790"/>
                  </a:cubicBezTo>
                  <a:cubicBezTo>
                    <a:pt x="2268" y="1790"/>
                    <a:pt x="2196" y="1850"/>
                    <a:pt x="2139" y="2003"/>
                  </a:cubicBezTo>
                  <a:cubicBezTo>
                    <a:pt x="2060" y="1792"/>
                    <a:pt x="2118" y="1099"/>
                    <a:pt x="1857" y="1099"/>
                  </a:cubicBezTo>
                  <a:cubicBezTo>
                    <a:pt x="1817" y="1099"/>
                    <a:pt x="1770" y="1115"/>
                    <a:pt x="1714" y="1152"/>
                  </a:cubicBezTo>
                  <a:cubicBezTo>
                    <a:pt x="1729" y="388"/>
                    <a:pt x="157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4695025" y="2775125"/>
              <a:ext cx="95625" cy="115800"/>
            </a:xfrm>
            <a:custGeom>
              <a:avLst/>
              <a:gdLst/>
              <a:ahLst/>
              <a:cxnLst/>
              <a:rect l="l" t="t" r="r" b="b"/>
              <a:pathLst>
                <a:path w="3825" h="4632" extrusionOk="0">
                  <a:moveTo>
                    <a:pt x="1665" y="0"/>
                  </a:moveTo>
                  <a:cubicBezTo>
                    <a:pt x="1599" y="0"/>
                    <a:pt x="1520" y="66"/>
                    <a:pt x="1423" y="225"/>
                  </a:cubicBezTo>
                  <a:cubicBezTo>
                    <a:pt x="1423" y="924"/>
                    <a:pt x="1423" y="1623"/>
                    <a:pt x="1393" y="2322"/>
                  </a:cubicBezTo>
                  <a:cubicBezTo>
                    <a:pt x="1193" y="1239"/>
                    <a:pt x="975" y="512"/>
                    <a:pt x="823" y="512"/>
                  </a:cubicBezTo>
                  <a:cubicBezTo>
                    <a:pt x="699" y="512"/>
                    <a:pt x="619" y="1006"/>
                    <a:pt x="633" y="2200"/>
                  </a:cubicBezTo>
                  <a:cubicBezTo>
                    <a:pt x="499" y="1986"/>
                    <a:pt x="602" y="989"/>
                    <a:pt x="314" y="989"/>
                  </a:cubicBezTo>
                  <a:cubicBezTo>
                    <a:pt x="276" y="989"/>
                    <a:pt x="230" y="1006"/>
                    <a:pt x="177" y="1045"/>
                  </a:cubicBezTo>
                  <a:cubicBezTo>
                    <a:pt x="1" y="1171"/>
                    <a:pt x="54" y="3223"/>
                    <a:pt x="269" y="3223"/>
                  </a:cubicBezTo>
                  <a:cubicBezTo>
                    <a:pt x="313" y="3223"/>
                    <a:pt x="363" y="3137"/>
                    <a:pt x="420" y="2930"/>
                  </a:cubicBezTo>
                  <a:cubicBezTo>
                    <a:pt x="499" y="3165"/>
                    <a:pt x="582" y="3255"/>
                    <a:pt x="660" y="3255"/>
                  </a:cubicBezTo>
                  <a:cubicBezTo>
                    <a:pt x="853" y="3255"/>
                    <a:pt x="1011" y="2695"/>
                    <a:pt x="967" y="2413"/>
                  </a:cubicBezTo>
                  <a:lnTo>
                    <a:pt x="967" y="2413"/>
                  </a:lnTo>
                  <a:cubicBezTo>
                    <a:pt x="1089" y="2808"/>
                    <a:pt x="1059" y="3234"/>
                    <a:pt x="1241" y="3598"/>
                  </a:cubicBezTo>
                  <a:cubicBezTo>
                    <a:pt x="1312" y="3676"/>
                    <a:pt x="1379" y="3708"/>
                    <a:pt x="1439" y="3708"/>
                  </a:cubicBezTo>
                  <a:cubicBezTo>
                    <a:pt x="1666" y="3708"/>
                    <a:pt x="1812" y="3261"/>
                    <a:pt x="1788" y="3021"/>
                  </a:cubicBezTo>
                  <a:lnTo>
                    <a:pt x="1788" y="3021"/>
                  </a:lnTo>
                  <a:cubicBezTo>
                    <a:pt x="1940" y="3538"/>
                    <a:pt x="1727" y="4358"/>
                    <a:pt x="2183" y="4632"/>
                  </a:cubicBezTo>
                  <a:cubicBezTo>
                    <a:pt x="2609" y="4632"/>
                    <a:pt x="2487" y="4085"/>
                    <a:pt x="2518" y="3811"/>
                  </a:cubicBezTo>
                  <a:lnTo>
                    <a:pt x="2518" y="3811"/>
                  </a:lnTo>
                  <a:cubicBezTo>
                    <a:pt x="2563" y="3857"/>
                    <a:pt x="2624" y="3880"/>
                    <a:pt x="2681" y="3880"/>
                  </a:cubicBezTo>
                  <a:cubicBezTo>
                    <a:pt x="2738" y="3880"/>
                    <a:pt x="2791" y="3857"/>
                    <a:pt x="2822" y="3811"/>
                  </a:cubicBezTo>
                  <a:cubicBezTo>
                    <a:pt x="2897" y="3874"/>
                    <a:pt x="2962" y="3901"/>
                    <a:pt x="3018" y="3901"/>
                  </a:cubicBezTo>
                  <a:cubicBezTo>
                    <a:pt x="3231" y="3901"/>
                    <a:pt x="3308" y="3511"/>
                    <a:pt x="3308" y="3295"/>
                  </a:cubicBezTo>
                  <a:cubicBezTo>
                    <a:pt x="3411" y="3527"/>
                    <a:pt x="3383" y="4285"/>
                    <a:pt x="3651" y="4285"/>
                  </a:cubicBezTo>
                  <a:cubicBezTo>
                    <a:pt x="3699" y="4285"/>
                    <a:pt x="3756" y="4261"/>
                    <a:pt x="3825" y="4206"/>
                  </a:cubicBezTo>
                  <a:cubicBezTo>
                    <a:pt x="3825" y="3834"/>
                    <a:pt x="3361" y="1609"/>
                    <a:pt x="3103" y="1609"/>
                  </a:cubicBezTo>
                  <a:cubicBezTo>
                    <a:pt x="3024" y="1609"/>
                    <a:pt x="2965" y="1818"/>
                    <a:pt x="2943" y="2352"/>
                  </a:cubicBezTo>
                  <a:cubicBezTo>
                    <a:pt x="2943" y="2261"/>
                    <a:pt x="2913" y="2200"/>
                    <a:pt x="2913" y="2109"/>
                  </a:cubicBezTo>
                  <a:cubicBezTo>
                    <a:pt x="2913" y="2109"/>
                    <a:pt x="2882" y="2109"/>
                    <a:pt x="2882" y="2079"/>
                  </a:cubicBezTo>
                  <a:cubicBezTo>
                    <a:pt x="2882" y="2048"/>
                    <a:pt x="2882" y="2018"/>
                    <a:pt x="2882" y="1987"/>
                  </a:cubicBezTo>
                  <a:cubicBezTo>
                    <a:pt x="2882" y="1987"/>
                    <a:pt x="2882" y="1957"/>
                    <a:pt x="2882" y="1957"/>
                  </a:cubicBezTo>
                  <a:cubicBezTo>
                    <a:pt x="2882" y="1820"/>
                    <a:pt x="2763" y="1649"/>
                    <a:pt x="2626" y="1649"/>
                  </a:cubicBezTo>
                  <a:cubicBezTo>
                    <a:pt x="2580" y="1649"/>
                    <a:pt x="2533" y="1668"/>
                    <a:pt x="2487" y="1714"/>
                  </a:cubicBezTo>
                  <a:cubicBezTo>
                    <a:pt x="2507" y="1513"/>
                    <a:pt x="2342" y="1273"/>
                    <a:pt x="2209" y="1273"/>
                  </a:cubicBezTo>
                  <a:cubicBezTo>
                    <a:pt x="2142" y="1273"/>
                    <a:pt x="2082" y="1336"/>
                    <a:pt x="2062" y="1501"/>
                  </a:cubicBezTo>
                  <a:cubicBezTo>
                    <a:pt x="1988" y="1254"/>
                    <a:pt x="1954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4748825" y="3561150"/>
              <a:ext cx="85350" cy="89000"/>
            </a:xfrm>
            <a:custGeom>
              <a:avLst/>
              <a:gdLst/>
              <a:ahLst/>
              <a:cxnLst/>
              <a:rect l="l" t="t" r="r" b="b"/>
              <a:pathLst>
                <a:path w="3414" h="3560" extrusionOk="0">
                  <a:moveTo>
                    <a:pt x="2578" y="0"/>
                  </a:moveTo>
                  <a:cubicBezTo>
                    <a:pt x="2537" y="0"/>
                    <a:pt x="2489" y="10"/>
                    <a:pt x="2433" y="30"/>
                  </a:cubicBezTo>
                  <a:cubicBezTo>
                    <a:pt x="2220" y="365"/>
                    <a:pt x="2463" y="851"/>
                    <a:pt x="2402" y="1216"/>
                  </a:cubicBezTo>
                  <a:cubicBezTo>
                    <a:pt x="2372" y="1094"/>
                    <a:pt x="2341" y="942"/>
                    <a:pt x="2311" y="820"/>
                  </a:cubicBezTo>
                  <a:lnTo>
                    <a:pt x="2311" y="729"/>
                  </a:lnTo>
                  <a:cubicBezTo>
                    <a:pt x="2281" y="699"/>
                    <a:pt x="2281" y="669"/>
                    <a:pt x="2281" y="638"/>
                  </a:cubicBezTo>
                  <a:cubicBezTo>
                    <a:pt x="2281" y="638"/>
                    <a:pt x="2281" y="608"/>
                    <a:pt x="2281" y="577"/>
                  </a:cubicBezTo>
                  <a:cubicBezTo>
                    <a:pt x="2281" y="547"/>
                    <a:pt x="2250" y="547"/>
                    <a:pt x="2250" y="517"/>
                  </a:cubicBezTo>
                  <a:cubicBezTo>
                    <a:pt x="2250" y="492"/>
                    <a:pt x="2250" y="467"/>
                    <a:pt x="2250" y="425"/>
                  </a:cubicBezTo>
                  <a:cubicBezTo>
                    <a:pt x="2221" y="281"/>
                    <a:pt x="2193" y="28"/>
                    <a:pt x="1982" y="28"/>
                  </a:cubicBezTo>
                  <a:cubicBezTo>
                    <a:pt x="1971" y="28"/>
                    <a:pt x="1959" y="29"/>
                    <a:pt x="1946" y="30"/>
                  </a:cubicBezTo>
                  <a:cubicBezTo>
                    <a:pt x="1521" y="334"/>
                    <a:pt x="1916" y="1155"/>
                    <a:pt x="1825" y="1611"/>
                  </a:cubicBezTo>
                  <a:cubicBezTo>
                    <a:pt x="1612" y="1216"/>
                    <a:pt x="1764" y="334"/>
                    <a:pt x="1278" y="213"/>
                  </a:cubicBezTo>
                  <a:cubicBezTo>
                    <a:pt x="943" y="304"/>
                    <a:pt x="1126" y="699"/>
                    <a:pt x="1126" y="942"/>
                  </a:cubicBezTo>
                  <a:cubicBezTo>
                    <a:pt x="1054" y="877"/>
                    <a:pt x="993" y="849"/>
                    <a:pt x="943" y="849"/>
                  </a:cubicBezTo>
                  <a:cubicBezTo>
                    <a:pt x="789" y="849"/>
                    <a:pt x="736" y="1108"/>
                    <a:pt x="766" y="1317"/>
                  </a:cubicBezTo>
                  <a:lnTo>
                    <a:pt x="766" y="1317"/>
                  </a:lnTo>
                  <a:cubicBezTo>
                    <a:pt x="711" y="1128"/>
                    <a:pt x="587" y="847"/>
                    <a:pt x="472" y="847"/>
                  </a:cubicBezTo>
                  <a:cubicBezTo>
                    <a:pt x="422" y="847"/>
                    <a:pt x="375" y="899"/>
                    <a:pt x="335" y="1033"/>
                  </a:cubicBezTo>
                  <a:cubicBezTo>
                    <a:pt x="366" y="1033"/>
                    <a:pt x="366" y="1064"/>
                    <a:pt x="366" y="1094"/>
                  </a:cubicBezTo>
                  <a:cubicBezTo>
                    <a:pt x="366" y="1064"/>
                    <a:pt x="366" y="1064"/>
                    <a:pt x="366" y="1064"/>
                  </a:cubicBezTo>
                  <a:cubicBezTo>
                    <a:pt x="366" y="1124"/>
                    <a:pt x="396" y="1185"/>
                    <a:pt x="396" y="1276"/>
                  </a:cubicBezTo>
                  <a:cubicBezTo>
                    <a:pt x="368" y="1166"/>
                    <a:pt x="366" y="1029"/>
                    <a:pt x="250" y="1029"/>
                  </a:cubicBezTo>
                  <a:cubicBezTo>
                    <a:pt x="239" y="1029"/>
                    <a:pt x="227" y="1031"/>
                    <a:pt x="214" y="1033"/>
                  </a:cubicBezTo>
                  <a:cubicBezTo>
                    <a:pt x="1" y="1307"/>
                    <a:pt x="366" y="1763"/>
                    <a:pt x="396" y="2067"/>
                  </a:cubicBezTo>
                  <a:cubicBezTo>
                    <a:pt x="396" y="2159"/>
                    <a:pt x="483" y="2251"/>
                    <a:pt x="578" y="2251"/>
                  </a:cubicBezTo>
                  <a:cubicBezTo>
                    <a:pt x="608" y="2251"/>
                    <a:pt x="640" y="2241"/>
                    <a:pt x="670" y="2219"/>
                  </a:cubicBezTo>
                  <a:cubicBezTo>
                    <a:pt x="693" y="2360"/>
                    <a:pt x="808" y="2501"/>
                    <a:pt x="943" y="2501"/>
                  </a:cubicBezTo>
                  <a:cubicBezTo>
                    <a:pt x="983" y="2501"/>
                    <a:pt x="1024" y="2489"/>
                    <a:pt x="1065" y="2462"/>
                  </a:cubicBezTo>
                  <a:cubicBezTo>
                    <a:pt x="1145" y="2729"/>
                    <a:pt x="1225" y="3254"/>
                    <a:pt x="1532" y="3254"/>
                  </a:cubicBezTo>
                  <a:cubicBezTo>
                    <a:pt x="1574" y="3254"/>
                    <a:pt x="1621" y="3244"/>
                    <a:pt x="1673" y="3222"/>
                  </a:cubicBezTo>
                  <a:cubicBezTo>
                    <a:pt x="1720" y="3396"/>
                    <a:pt x="1875" y="3496"/>
                    <a:pt x="2021" y="3496"/>
                  </a:cubicBezTo>
                  <a:cubicBezTo>
                    <a:pt x="2155" y="3496"/>
                    <a:pt x="2282" y="3411"/>
                    <a:pt x="2311" y="3222"/>
                  </a:cubicBezTo>
                  <a:cubicBezTo>
                    <a:pt x="2355" y="3309"/>
                    <a:pt x="2445" y="3380"/>
                    <a:pt x="2537" y="3380"/>
                  </a:cubicBezTo>
                  <a:cubicBezTo>
                    <a:pt x="2574" y="3380"/>
                    <a:pt x="2611" y="3369"/>
                    <a:pt x="2645" y="3343"/>
                  </a:cubicBezTo>
                  <a:cubicBezTo>
                    <a:pt x="2676" y="3495"/>
                    <a:pt x="2797" y="3556"/>
                    <a:pt x="2949" y="3556"/>
                  </a:cubicBezTo>
                  <a:cubicBezTo>
                    <a:pt x="2960" y="3559"/>
                    <a:pt x="2970" y="3560"/>
                    <a:pt x="2980" y="3560"/>
                  </a:cubicBezTo>
                  <a:cubicBezTo>
                    <a:pt x="3413" y="3560"/>
                    <a:pt x="3313" y="1113"/>
                    <a:pt x="2907" y="1113"/>
                  </a:cubicBezTo>
                  <a:cubicBezTo>
                    <a:pt x="2891" y="1113"/>
                    <a:pt x="2875" y="1117"/>
                    <a:pt x="2858" y="1124"/>
                  </a:cubicBezTo>
                  <a:cubicBezTo>
                    <a:pt x="2776" y="823"/>
                    <a:pt x="2966" y="0"/>
                    <a:pt x="2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4990925" y="2445625"/>
              <a:ext cx="60375" cy="93450"/>
            </a:xfrm>
            <a:custGeom>
              <a:avLst/>
              <a:gdLst/>
              <a:ahLst/>
              <a:cxnLst/>
              <a:rect l="l" t="t" r="r" b="b"/>
              <a:pathLst>
                <a:path w="2415" h="3738" extrusionOk="0">
                  <a:moveTo>
                    <a:pt x="1526" y="0"/>
                  </a:moveTo>
                  <a:cubicBezTo>
                    <a:pt x="1356" y="0"/>
                    <a:pt x="1175" y="474"/>
                    <a:pt x="1229" y="1034"/>
                  </a:cubicBezTo>
                  <a:cubicBezTo>
                    <a:pt x="1176" y="928"/>
                    <a:pt x="1116" y="886"/>
                    <a:pt x="1058" y="886"/>
                  </a:cubicBezTo>
                  <a:cubicBezTo>
                    <a:pt x="914" y="886"/>
                    <a:pt x="782" y="1143"/>
                    <a:pt x="803" y="1338"/>
                  </a:cubicBezTo>
                  <a:cubicBezTo>
                    <a:pt x="768" y="1285"/>
                    <a:pt x="712" y="1252"/>
                    <a:pt x="654" y="1252"/>
                  </a:cubicBezTo>
                  <a:cubicBezTo>
                    <a:pt x="612" y="1252"/>
                    <a:pt x="568" y="1269"/>
                    <a:pt x="530" y="1307"/>
                  </a:cubicBezTo>
                  <a:cubicBezTo>
                    <a:pt x="560" y="1155"/>
                    <a:pt x="560" y="973"/>
                    <a:pt x="621" y="821"/>
                  </a:cubicBezTo>
                  <a:cubicBezTo>
                    <a:pt x="783" y="677"/>
                    <a:pt x="657" y="554"/>
                    <a:pt x="527" y="554"/>
                  </a:cubicBezTo>
                  <a:cubicBezTo>
                    <a:pt x="438" y="554"/>
                    <a:pt x="347" y="612"/>
                    <a:pt x="347" y="760"/>
                  </a:cubicBezTo>
                  <a:cubicBezTo>
                    <a:pt x="251" y="1050"/>
                    <a:pt x="0" y="3281"/>
                    <a:pt x="253" y="3281"/>
                  </a:cubicBezTo>
                  <a:cubicBezTo>
                    <a:pt x="319" y="3281"/>
                    <a:pt x="417" y="3133"/>
                    <a:pt x="560" y="2766"/>
                  </a:cubicBezTo>
                  <a:cubicBezTo>
                    <a:pt x="560" y="2896"/>
                    <a:pt x="668" y="3011"/>
                    <a:pt x="786" y="3011"/>
                  </a:cubicBezTo>
                  <a:cubicBezTo>
                    <a:pt x="833" y="3011"/>
                    <a:pt x="881" y="2992"/>
                    <a:pt x="925" y="2948"/>
                  </a:cubicBezTo>
                  <a:cubicBezTo>
                    <a:pt x="955" y="3161"/>
                    <a:pt x="925" y="3374"/>
                    <a:pt x="1016" y="3587"/>
                  </a:cubicBezTo>
                  <a:cubicBezTo>
                    <a:pt x="1085" y="3694"/>
                    <a:pt x="1156" y="3738"/>
                    <a:pt x="1224" y="3738"/>
                  </a:cubicBezTo>
                  <a:cubicBezTo>
                    <a:pt x="1422" y="3738"/>
                    <a:pt x="1586" y="3358"/>
                    <a:pt x="1563" y="3131"/>
                  </a:cubicBezTo>
                  <a:lnTo>
                    <a:pt x="1563" y="3131"/>
                  </a:lnTo>
                  <a:cubicBezTo>
                    <a:pt x="1606" y="3324"/>
                    <a:pt x="1687" y="3399"/>
                    <a:pt x="1771" y="3399"/>
                  </a:cubicBezTo>
                  <a:cubicBezTo>
                    <a:pt x="1901" y="3399"/>
                    <a:pt x="2039" y="3216"/>
                    <a:pt x="2054" y="3004"/>
                  </a:cubicBezTo>
                  <a:lnTo>
                    <a:pt x="2054" y="3004"/>
                  </a:lnTo>
                  <a:cubicBezTo>
                    <a:pt x="2081" y="3166"/>
                    <a:pt x="2187" y="3332"/>
                    <a:pt x="2281" y="3332"/>
                  </a:cubicBezTo>
                  <a:cubicBezTo>
                    <a:pt x="2335" y="3332"/>
                    <a:pt x="2385" y="3276"/>
                    <a:pt x="2414" y="3131"/>
                  </a:cubicBezTo>
                  <a:cubicBezTo>
                    <a:pt x="2308" y="2838"/>
                    <a:pt x="2341" y="650"/>
                    <a:pt x="1962" y="650"/>
                  </a:cubicBezTo>
                  <a:cubicBezTo>
                    <a:pt x="1908" y="650"/>
                    <a:pt x="1847" y="693"/>
                    <a:pt x="1776" y="790"/>
                  </a:cubicBezTo>
                  <a:cubicBezTo>
                    <a:pt x="1751" y="222"/>
                    <a:pt x="1641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4947775" y="2656600"/>
              <a:ext cx="116500" cy="100800"/>
            </a:xfrm>
            <a:custGeom>
              <a:avLst/>
              <a:gdLst/>
              <a:ahLst/>
              <a:cxnLst/>
              <a:rect l="l" t="t" r="r" b="b"/>
              <a:pathLst>
                <a:path w="4660" h="4032" extrusionOk="0">
                  <a:moveTo>
                    <a:pt x="2486" y="815"/>
                  </a:moveTo>
                  <a:cubicBezTo>
                    <a:pt x="2486" y="887"/>
                    <a:pt x="2483" y="956"/>
                    <a:pt x="2469" y="1014"/>
                  </a:cubicBezTo>
                  <a:cubicBezTo>
                    <a:pt x="2479" y="946"/>
                    <a:pt x="2484" y="879"/>
                    <a:pt x="2486" y="815"/>
                  </a:cubicBezTo>
                  <a:close/>
                  <a:moveTo>
                    <a:pt x="778" y="1"/>
                  </a:moveTo>
                  <a:cubicBezTo>
                    <a:pt x="724" y="1"/>
                    <a:pt x="675" y="37"/>
                    <a:pt x="675" y="133"/>
                  </a:cubicBezTo>
                  <a:cubicBezTo>
                    <a:pt x="648" y="352"/>
                    <a:pt x="0" y="2680"/>
                    <a:pt x="301" y="2680"/>
                  </a:cubicBezTo>
                  <a:cubicBezTo>
                    <a:pt x="333" y="2680"/>
                    <a:pt x="376" y="2653"/>
                    <a:pt x="432" y="2595"/>
                  </a:cubicBezTo>
                  <a:cubicBezTo>
                    <a:pt x="432" y="2729"/>
                    <a:pt x="542" y="2827"/>
                    <a:pt x="645" y="2827"/>
                  </a:cubicBezTo>
                  <a:cubicBezTo>
                    <a:pt x="705" y="2827"/>
                    <a:pt x="763" y="2794"/>
                    <a:pt x="797" y="2716"/>
                  </a:cubicBezTo>
                  <a:cubicBezTo>
                    <a:pt x="797" y="2716"/>
                    <a:pt x="797" y="2747"/>
                    <a:pt x="797" y="2747"/>
                  </a:cubicBezTo>
                  <a:cubicBezTo>
                    <a:pt x="827" y="2686"/>
                    <a:pt x="858" y="2656"/>
                    <a:pt x="888" y="2595"/>
                  </a:cubicBezTo>
                  <a:lnTo>
                    <a:pt x="888" y="2595"/>
                  </a:lnTo>
                  <a:cubicBezTo>
                    <a:pt x="747" y="2876"/>
                    <a:pt x="899" y="3158"/>
                    <a:pt x="1080" y="3158"/>
                  </a:cubicBezTo>
                  <a:cubicBezTo>
                    <a:pt x="1172" y="3158"/>
                    <a:pt x="1272" y="3084"/>
                    <a:pt x="1344" y="2899"/>
                  </a:cubicBezTo>
                  <a:cubicBezTo>
                    <a:pt x="1437" y="3144"/>
                    <a:pt x="1534" y="3238"/>
                    <a:pt x="1628" y="3238"/>
                  </a:cubicBezTo>
                  <a:cubicBezTo>
                    <a:pt x="1837" y="3238"/>
                    <a:pt x="2024" y="2759"/>
                    <a:pt x="2085" y="2430"/>
                  </a:cubicBezTo>
                  <a:lnTo>
                    <a:pt x="2085" y="2430"/>
                  </a:lnTo>
                  <a:cubicBezTo>
                    <a:pt x="2017" y="3048"/>
                    <a:pt x="2156" y="3530"/>
                    <a:pt x="2326" y="3530"/>
                  </a:cubicBezTo>
                  <a:cubicBezTo>
                    <a:pt x="2452" y="3530"/>
                    <a:pt x="2595" y="3265"/>
                    <a:pt x="2681" y="2595"/>
                  </a:cubicBezTo>
                  <a:cubicBezTo>
                    <a:pt x="2692" y="3540"/>
                    <a:pt x="2786" y="3886"/>
                    <a:pt x="2903" y="3886"/>
                  </a:cubicBezTo>
                  <a:cubicBezTo>
                    <a:pt x="3101" y="3886"/>
                    <a:pt x="3364" y="2901"/>
                    <a:pt x="3406" y="2137"/>
                  </a:cubicBezTo>
                  <a:lnTo>
                    <a:pt x="3406" y="2137"/>
                  </a:lnTo>
                  <a:cubicBezTo>
                    <a:pt x="3420" y="2699"/>
                    <a:pt x="3570" y="3348"/>
                    <a:pt x="3747" y="3348"/>
                  </a:cubicBezTo>
                  <a:cubicBezTo>
                    <a:pt x="3856" y="3348"/>
                    <a:pt x="3975" y="3103"/>
                    <a:pt x="4080" y="2443"/>
                  </a:cubicBezTo>
                  <a:cubicBezTo>
                    <a:pt x="4110" y="2929"/>
                    <a:pt x="4140" y="3415"/>
                    <a:pt x="4201" y="3902"/>
                  </a:cubicBezTo>
                  <a:cubicBezTo>
                    <a:pt x="4283" y="3992"/>
                    <a:pt x="4344" y="4031"/>
                    <a:pt x="4388" y="4031"/>
                  </a:cubicBezTo>
                  <a:cubicBezTo>
                    <a:pt x="4659" y="4031"/>
                    <a:pt x="4327" y="2586"/>
                    <a:pt x="4353" y="2352"/>
                  </a:cubicBezTo>
                  <a:cubicBezTo>
                    <a:pt x="4313" y="1653"/>
                    <a:pt x="4195" y="1364"/>
                    <a:pt x="4074" y="1364"/>
                  </a:cubicBezTo>
                  <a:cubicBezTo>
                    <a:pt x="3921" y="1364"/>
                    <a:pt x="3762" y="1825"/>
                    <a:pt x="3745" y="2504"/>
                  </a:cubicBezTo>
                  <a:cubicBezTo>
                    <a:pt x="3728" y="1490"/>
                    <a:pt x="3546" y="758"/>
                    <a:pt x="3368" y="758"/>
                  </a:cubicBezTo>
                  <a:cubicBezTo>
                    <a:pt x="3232" y="758"/>
                    <a:pt x="3099" y="1190"/>
                    <a:pt x="3046" y="2260"/>
                  </a:cubicBezTo>
                  <a:cubicBezTo>
                    <a:pt x="2894" y="1713"/>
                    <a:pt x="3229" y="589"/>
                    <a:pt x="2742" y="285"/>
                  </a:cubicBezTo>
                  <a:cubicBezTo>
                    <a:pt x="2497" y="326"/>
                    <a:pt x="2485" y="531"/>
                    <a:pt x="2486" y="736"/>
                  </a:cubicBezTo>
                  <a:lnTo>
                    <a:pt x="2486" y="736"/>
                  </a:lnTo>
                  <a:cubicBezTo>
                    <a:pt x="2475" y="380"/>
                    <a:pt x="2342" y="121"/>
                    <a:pt x="2204" y="121"/>
                  </a:cubicBezTo>
                  <a:cubicBezTo>
                    <a:pt x="2089" y="121"/>
                    <a:pt x="1971" y="305"/>
                    <a:pt x="1922" y="771"/>
                  </a:cubicBezTo>
                  <a:cubicBezTo>
                    <a:pt x="1922" y="572"/>
                    <a:pt x="1761" y="438"/>
                    <a:pt x="1611" y="438"/>
                  </a:cubicBezTo>
                  <a:cubicBezTo>
                    <a:pt x="1509" y="438"/>
                    <a:pt x="1411" y="501"/>
                    <a:pt x="1374" y="649"/>
                  </a:cubicBezTo>
                  <a:cubicBezTo>
                    <a:pt x="1328" y="626"/>
                    <a:pt x="1287" y="616"/>
                    <a:pt x="1250" y="616"/>
                  </a:cubicBezTo>
                  <a:cubicBezTo>
                    <a:pt x="953" y="616"/>
                    <a:pt x="963" y="1318"/>
                    <a:pt x="827" y="1561"/>
                  </a:cubicBezTo>
                  <a:cubicBezTo>
                    <a:pt x="858" y="1166"/>
                    <a:pt x="949" y="771"/>
                    <a:pt x="827" y="437"/>
                  </a:cubicBezTo>
                  <a:cubicBezTo>
                    <a:pt x="827" y="406"/>
                    <a:pt x="827" y="406"/>
                    <a:pt x="827" y="406"/>
                  </a:cubicBezTo>
                  <a:cubicBezTo>
                    <a:pt x="827" y="345"/>
                    <a:pt x="858" y="285"/>
                    <a:pt x="858" y="224"/>
                  </a:cubicBezTo>
                  <a:cubicBezTo>
                    <a:pt x="996" y="125"/>
                    <a:pt x="878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4912200" y="2870575"/>
              <a:ext cx="141650" cy="120050"/>
            </a:xfrm>
            <a:custGeom>
              <a:avLst/>
              <a:gdLst/>
              <a:ahLst/>
              <a:cxnLst/>
              <a:rect l="l" t="t" r="r" b="b"/>
              <a:pathLst>
                <a:path w="5666" h="4802" extrusionOk="0">
                  <a:moveTo>
                    <a:pt x="740" y="1"/>
                  </a:moveTo>
                  <a:cubicBezTo>
                    <a:pt x="455" y="1"/>
                    <a:pt x="512" y="1323"/>
                    <a:pt x="487" y="1574"/>
                  </a:cubicBezTo>
                  <a:cubicBezTo>
                    <a:pt x="548" y="2212"/>
                    <a:pt x="1" y="3215"/>
                    <a:pt x="366" y="3701"/>
                  </a:cubicBezTo>
                  <a:cubicBezTo>
                    <a:pt x="340" y="3907"/>
                    <a:pt x="118" y="4700"/>
                    <a:pt x="364" y="4700"/>
                  </a:cubicBezTo>
                  <a:cubicBezTo>
                    <a:pt x="408" y="4700"/>
                    <a:pt x="469" y="4674"/>
                    <a:pt x="548" y="4613"/>
                  </a:cubicBezTo>
                  <a:cubicBezTo>
                    <a:pt x="616" y="4671"/>
                    <a:pt x="672" y="4696"/>
                    <a:pt x="719" y="4696"/>
                  </a:cubicBezTo>
                  <a:cubicBezTo>
                    <a:pt x="966" y="4696"/>
                    <a:pt x="953" y="4002"/>
                    <a:pt x="1004" y="3823"/>
                  </a:cubicBezTo>
                  <a:cubicBezTo>
                    <a:pt x="1020" y="3828"/>
                    <a:pt x="1038" y="3831"/>
                    <a:pt x="1057" y="3831"/>
                  </a:cubicBezTo>
                  <a:cubicBezTo>
                    <a:pt x="1145" y="3831"/>
                    <a:pt x="1253" y="3777"/>
                    <a:pt x="1278" y="3701"/>
                  </a:cubicBezTo>
                  <a:cubicBezTo>
                    <a:pt x="1326" y="3723"/>
                    <a:pt x="1369" y="3732"/>
                    <a:pt x="1408" y="3732"/>
                  </a:cubicBezTo>
                  <a:cubicBezTo>
                    <a:pt x="1754" y="3732"/>
                    <a:pt x="1715" y="2942"/>
                    <a:pt x="1825" y="2668"/>
                  </a:cubicBezTo>
                  <a:lnTo>
                    <a:pt x="1825" y="2668"/>
                  </a:lnTo>
                  <a:cubicBezTo>
                    <a:pt x="1720" y="3277"/>
                    <a:pt x="1865" y="3686"/>
                    <a:pt x="2053" y="3686"/>
                  </a:cubicBezTo>
                  <a:cubicBezTo>
                    <a:pt x="2194" y="3686"/>
                    <a:pt x="2359" y="3457"/>
                    <a:pt x="2463" y="2911"/>
                  </a:cubicBezTo>
                  <a:lnTo>
                    <a:pt x="2463" y="2911"/>
                  </a:lnTo>
                  <a:cubicBezTo>
                    <a:pt x="2402" y="3316"/>
                    <a:pt x="2544" y="3884"/>
                    <a:pt x="2726" y="3884"/>
                  </a:cubicBezTo>
                  <a:cubicBezTo>
                    <a:pt x="2818" y="3884"/>
                    <a:pt x="2919" y="3742"/>
                    <a:pt x="3010" y="3367"/>
                  </a:cubicBezTo>
                  <a:lnTo>
                    <a:pt x="3010" y="3367"/>
                  </a:lnTo>
                  <a:cubicBezTo>
                    <a:pt x="2948" y="3656"/>
                    <a:pt x="3097" y="4029"/>
                    <a:pt x="3265" y="4029"/>
                  </a:cubicBezTo>
                  <a:cubicBezTo>
                    <a:pt x="3344" y="4029"/>
                    <a:pt x="3428" y="3946"/>
                    <a:pt x="3496" y="3732"/>
                  </a:cubicBezTo>
                  <a:lnTo>
                    <a:pt x="3496" y="3732"/>
                  </a:lnTo>
                  <a:cubicBezTo>
                    <a:pt x="3473" y="3917"/>
                    <a:pt x="3574" y="4138"/>
                    <a:pt x="3731" y="4138"/>
                  </a:cubicBezTo>
                  <a:cubicBezTo>
                    <a:pt x="3780" y="4138"/>
                    <a:pt x="3834" y="4117"/>
                    <a:pt x="3892" y="4066"/>
                  </a:cubicBezTo>
                  <a:lnTo>
                    <a:pt x="3892" y="4066"/>
                  </a:lnTo>
                  <a:cubicBezTo>
                    <a:pt x="3922" y="4309"/>
                    <a:pt x="3800" y="4644"/>
                    <a:pt x="4044" y="4765"/>
                  </a:cubicBezTo>
                  <a:cubicBezTo>
                    <a:pt x="4094" y="4790"/>
                    <a:pt x="4139" y="4801"/>
                    <a:pt x="4179" y="4801"/>
                  </a:cubicBezTo>
                  <a:cubicBezTo>
                    <a:pt x="4384" y="4801"/>
                    <a:pt x="4469" y="4518"/>
                    <a:pt x="4469" y="4340"/>
                  </a:cubicBezTo>
                  <a:cubicBezTo>
                    <a:pt x="4469" y="4461"/>
                    <a:pt x="4530" y="4644"/>
                    <a:pt x="4682" y="4644"/>
                  </a:cubicBezTo>
                  <a:cubicBezTo>
                    <a:pt x="5199" y="4431"/>
                    <a:pt x="4955" y="3489"/>
                    <a:pt x="5077" y="3033"/>
                  </a:cubicBezTo>
                  <a:lnTo>
                    <a:pt x="5077" y="3033"/>
                  </a:lnTo>
                  <a:cubicBezTo>
                    <a:pt x="5077" y="3058"/>
                    <a:pt x="5077" y="3082"/>
                    <a:pt x="5077" y="3124"/>
                  </a:cubicBezTo>
                  <a:cubicBezTo>
                    <a:pt x="5125" y="3814"/>
                    <a:pt x="5203" y="4069"/>
                    <a:pt x="5286" y="4069"/>
                  </a:cubicBezTo>
                  <a:cubicBezTo>
                    <a:pt x="5465" y="4069"/>
                    <a:pt x="5666" y="2865"/>
                    <a:pt x="5624" y="2303"/>
                  </a:cubicBezTo>
                  <a:cubicBezTo>
                    <a:pt x="5624" y="2183"/>
                    <a:pt x="5572" y="2134"/>
                    <a:pt x="5510" y="2134"/>
                  </a:cubicBezTo>
                  <a:cubicBezTo>
                    <a:pt x="5417" y="2134"/>
                    <a:pt x="5302" y="2248"/>
                    <a:pt x="5320" y="2394"/>
                  </a:cubicBezTo>
                  <a:cubicBezTo>
                    <a:pt x="5229" y="2091"/>
                    <a:pt x="5381" y="1452"/>
                    <a:pt x="4986" y="1391"/>
                  </a:cubicBezTo>
                  <a:cubicBezTo>
                    <a:pt x="4803" y="1422"/>
                    <a:pt x="4803" y="1635"/>
                    <a:pt x="4803" y="1817"/>
                  </a:cubicBezTo>
                  <a:cubicBezTo>
                    <a:pt x="4803" y="1787"/>
                    <a:pt x="4803" y="1787"/>
                    <a:pt x="4803" y="1787"/>
                  </a:cubicBezTo>
                  <a:cubicBezTo>
                    <a:pt x="4803" y="1878"/>
                    <a:pt x="4803" y="1999"/>
                    <a:pt x="4773" y="2091"/>
                  </a:cubicBezTo>
                  <a:cubicBezTo>
                    <a:pt x="4773" y="2121"/>
                    <a:pt x="4773" y="2182"/>
                    <a:pt x="4773" y="2243"/>
                  </a:cubicBezTo>
                  <a:cubicBezTo>
                    <a:pt x="4773" y="1734"/>
                    <a:pt x="4649" y="1517"/>
                    <a:pt x="4521" y="1517"/>
                  </a:cubicBezTo>
                  <a:cubicBezTo>
                    <a:pt x="4386" y="1517"/>
                    <a:pt x="4247" y="1759"/>
                    <a:pt x="4247" y="2152"/>
                  </a:cubicBezTo>
                  <a:lnTo>
                    <a:pt x="4247" y="2152"/>
                  </a:lnTo>
                  <a:cubicBezTo>
                    <a:pt x="4217" y="2000"/>
                    <a:pt x="4138" y="1851"/>
                    <a:pt x="4031" y="1851"/>
                  </a:cubicBezTo>
                  <a:cubicBezTo>
                    <a:pt x="3980" y="1851"/>
                    <a:pt x="3922" y="1885"/>
                    <a:pt x="3861" y="1969"/>
                  </a:cubicBezTo>
                  <a:cubicBezTo>
                    <a:pt x="3861" y="1801"/>
                    <a:pt x="3842" y="1423"/>
                    <a:pt x="3669" y="1423"/>
                  </a:cubicBezTo>
                  <a:cubicBezTo>
                    <a:pt x="3623" y="1423"/>
                    <a:pt x="3566" y="1449"/>
                    <a:pt x="3496" y="1513"/>
                  </a:cubicBezTo>
                  <a:cubicBezTo>
                    <a:pt x="3375" y="1817"/>
                    <a:pt x="3405" y="2182"/>
                    <a:pt x="3345" y="2486"/>
                  </a:cubicBezTo>
                  <a:cubicBezTo>
                    <a:pt x="3345" y="1800"/>
                    <a:pt x="3256" y="1527"/>
                    <a:pt x="3150" y="1527"/>
                  </a:cubicBezTo>
                  <a:cubicBezTo>
                    <a:pt x="3007" y="1527"/>
                    <a:pt x="2832" y="2022"/>
                    <a:pt x="2797" y="2668"/>
                  </a:cubicBezTo>
                  <a:cubicBezTo>
                    <a:pt x="2797" y="2648"/>
                    <a:pt x="2797" y="2628"/>
                    <a:pt x="2797" y="2607"/>
                  </a:cubicBezTo>
                  <a:cubicBezTo>
                    <a:pt x="2821" y="2366"/>
                    <a:pt x="2750" y="1687"/>
                    <a:pt x="2523" y="1687"/>
                  </a:cubicBezTo>
                  <a:cubicBezTo>
                    <a:pt x="2463" y="1687"/>
                    <a:pt x="2393" y="1734"/>
                    <a:pt x="2311" y="1847"/>
                  </a:cubicBezTo>
                  <a:cubicBezTo>
                    <a:pt x="2250" y="1999"/>
                    <a:pt x="2220" y="2151"/>
                    <a:pt x="2189" y="2334"/>
                  </a:cubicBezTo>
                  <a:cubicBezTo>
                    <a:pt x="2159" y="1878"/>
                    <a:pt x="2220" y="1391"/>
                    <a:pt x="2129" y="966"/>
                  </a:cubicBezTo>
                  <a:cubicBezTo>
                    <a:pt x="2051" y="882"/>
                    <a:pt x="1987" y="848"/>
                    <a:pt x="1932" y="848"/>
                  </a:cubicBezTo>
                  <a:cubicBezTo>
                    <a:pt x="1753" y="848"/>
                    <a:pt x="1684" y="1217"/>
                    <a:pt x="1653" y="1453"/>
                  </a:cubicBezTo>
                  <a:lnTo>
                    <a:pt x="1653" y="1453"/>
                  </a:lnTo>
                  <a:cubicBezTo>
                    <a:pt x="1687" y="1071"/>
                    <a:pt x="1665" y="91"/>
                    <a:pt x="1480" y="91"/>
                  </a:cubicBezTo>
                  <a:cubicBezTo>
                    <a:pt x="1420" y="91"/>
                    <a:pt x="1344" y="193"/>
                    <a:pt x="1247" y="449"/>
                  </a:cubicBezTo>
                  <a:cubicBezTo>
                    <a:pt x="1247" y="321"/>
                    <a:pt x="1160" y="192"/>
                    <a:pt x="1042" y="192"/>
                  </a:cubicBezTo>
                  <a:cubicBezTo>
                    <a:pt x="1020" y="192"/>
                    <a:pt x="997" y="197"/>
                    <a:pt x="974" y="206"/>
                  </a:cubicBezTo>
                  <a:cubicBezTo>
                    <a:pt x="877" y="61"/>
                    <a:pt x="801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4906650" y="3108150"/>
              <a:ext cx="121100" cy="110300"/>
            </a:xfrm>
            <a:custGeom>
              <a:avLst/>
              <a:gdLst/>
              <a:ahLst/>
              <a:cxnLst/>
              <a:rect l="l" t="t" r="r" b="b"/>
              <a:pathLst>
                <a:path w="4844" h="4412" extrusionOk="0">
                  <a:moveTo>
                    <a:pt x="2746" y="0"/>
                  </a:moveTo>
                  <a:cubicBezTo>
                    <a:pt x="2593" y="0"/>
                    <a:pt x="2389" y="805"/>
                    <a:pt x="2320" y="1919"/>
                  </a:cubicBezTo>
                  <a:cubicBezTo>
                    <a:pt x="2290" y="1433"/>
                    <a:pt x="2381" y="886"/>
                    <a:pt x="2199" y="430"/>
                  </a:cubicBezTo>
                  <a:cubicBezTo>
                    <a:pt x="2137" y="379"/>
                    <a:pt x="2086" y="357"/>
                    <a:pt x="2045" y="357"/>
                  </a:cubicBezTo>
                  <a:cubicBezTo>
                    <a:pt x="1863" y="357"/>
                    <a:pt x="1859" y="773"/>
                    <a:pt x="1834" y="946"/>
                  </a:cubicBezTo>
                  <a:cubicBezTo>
                    <a:pt x="1812" y="387"/>
                    <a:pt x="1727" y="177"/>
                    <a:pt x="1631" y="177"/>
                  </a:cubicBezTo>
                  <a:cubicBezTo>
                    <a:pt x="1467" y="177"/>
                    <a:pt x="1268" y="793"/>
                    <a:pt x="1287" y="1311"/>
                  </a:cubicBezTo>
                  <a:cubicBezTo>
                    <a:pt x="1264" y="864"/>
                    <a:pt x="1185" y="696"/>
                    <a:pt x="1094" y="696"/>
                  </a:cubicBezTo>
                  <a:cubicBezTo>
                    <a:pt x="938" y="696"/>
                    <a:pt x="751" y="1192"/>
                    <a:pt x="770" y="1615"/>
                  </a:cubicBezTo>
                  <a:cubicBezTo>
                    <a:pt x="744" y="1430"/>
                    <a:pt x="832" y="809"/>
                    <a:pt x="576" y="809"/>
                  </a:cubicBezTo>
                  <a:cubicBezTo>
                    <a:pt x="538" y="809"/>
                    <a:pt x="492" y="823"/>
                    <a:pt x="436" y="855"/>
                  </a:cubicBezTo>
                  <a:cubicBezTo>
                    <a:pt x="408" y="584"/>
                    <a:pt x="371" y="475"/>
                    <a:pt x="334" y="475"/>
                  </a:cubicBezTo>
                  <a:cubicBezTo>
                    <a:pt x="177" y="475"/>
                    <a:pt x="1" y="2332"/>
                    <a:pt x="357" y="2332"/>
                  </a:cubicBezTo>
                  <a:cubicBezTo>
                    <a:pt x="389" y="2332"/>
                    <a:pt x="425" y="2317"/>
                    <a:pt x="466" y="2284"/>
                  </a:cubicBezTo>
                  <a:lnTo>
                    <a:pt x="466" y="2284"/>
                  </a:lnTo>
                  <a:cubicBezTo>
                    <a:pt x="420" y="2513"/>
                    <a:pt x="530" y="2968"/>
                    <a:pt x="731" y="2968"/>
                  </a:cubicBezTo>
                  <a:cubicBezTo>
                    <a:pt x="796" y="2968"/>
                    <a:pt x="870" y="2920"/>
                    <a:pt x="952" y="2800"/>
                  </a:cubicBezTo>
                  <a:cubicBezTo>
                    <a:pt x="968" y="2990"/>
                    <a:pt x="1091" y="3090"/>
                    <a:pt x="1214" y="3090"/>
                  </a:cubicBezTo>
                  <a:cubicBezTo>
                    <a:pt x="1327" y="3090"/>
                    <a:pt x="1440" y="3006"/>
                    <a:pt x="1469" y="2831"/>
                  </a:cubicBezTo>
                  <a:lnTo>
                    <a:pt x="1469" y="2831"/>
                  </a:lnTo>
                  <a:cubicBezTo>
                    <a:pt x="1496" y="3068"/>
                    <a:pt x="1293" y="3831"/>
                    <a:pt x="1576" y="3831"/>
                  </a:cubicBezTo>
                  <a:cubicBezTo>
                    <a:pt x="1620" y="3831"/>
                    <a:pt x="1674" y="3813"/>
                    <a:pt x="1743" y="3773"/>
                  </a:cubicBezTo>
                  <a:cubicBezTo>
                    <a:pt x="1956" y="3287"/>
                    <a:pt x="1925" y="2709"/>
                    <a:pt x="2016" y="2193"/>
                  </a:cubicBezTo>
                  <a:lnTo>
                    <a:pt x="2016" y="2193"/>
                  </a:lnTo>
                  <a:cubicBezTo>
                    <a:pt x="2077" y="2892"/>
                    <a:pt x="1743" y="3803"/>
                    <a:pt x="2047" y="4411"/>
                  </a:cubicBezTo>
                  <a:cubicBezTo>
                    <a:pt x="2624" y="4351"/>
                    <a:pt x="2381" y="3287"/>
                    <a:pt x="2563" y="2831"/>
                  </a:cubicBezTo>
                  <a:lnTo>
                    <a:pt x="2563" y="2831"/>
                  </a:lnTo>
                  <a:cubicBezTo>
                    <a:pt x="2563" y="2846"/>
                    <a:pt x="2563" y="2854"/>
                    <a:pt x="2563" y="2861"/>
                  </a:cubicBezTo>
                  <a:lnTo>
                    <a:pt x="2563" y="2861"/>
                  </a:lnTo>
                  <a:cubicBezTo>
                    <a:pt x="2511" y="3332"/>
                    <a:pt x="2605" y="3522"/>
                    <a:pt x="2732" y="3522"/>
                  </a:cubicBezTo>
                  <a:cubicBezTo>
                    <a:pt x="2899" y="3522"/>
                    <a:pt x="3124" y="3190"/>
                    <a:pt x="3141" y="2740"/>
                  </a:cubicBezTo>
                  <a:cubicBezTo>
                    <a:pt x="3185" y="2850"/>
                    <a:pt x="3293" y="2928"/>
                    <a:pt x="3407" y="2928"/>
                  </a:cubicBezTo>
                  <a:cubicBezTo>
                    <a:pt x="3450" y="2928"/>
                    <a:pt x="3494" y="2917"/>
                    <a:pt x="3536" y="2892"/>
                  </a:cubicBezTo>
                  <a:cubicBezTo>
                    <a:pt x="3570" y="3104"/>
                    <a:pt x="3669" y="3189"/>
                    <a:pt x="3779" y="3189"/>
                  </a:cubicBezTo>
                  <a:cubicBezTo>
                    <a:pt x="3970" y="3189"/>
                    <a:pt x="4194" y="2937"/>
                    <a:pt x="4174" y="2648"/>
                  </a:cubicBezTo>
                  <a:lnTo>
                    <a:pt x="4174" y="2648"/>
                  </a:lnTo>
                  <a:cubicBezTo>
                    <a:pt x="4224" y="2704"/>
                    <a:pt x="4279" y="2726"/>
                    <a:pt x="4332" y="2726"/>
                  </a:cubicBezTo>
                  <a:cubicBezTo>
                    <a:pt x="4597" y="2726"/>
                    <a:pt x="4844" y="2161"/>
                    <a:pt x="4473" y="2161"/>
                  </a:cubicBezTo>
                  <a:cubicBezTo>
                    <a:pt x="4465" y="2161"/>
                    <a:pt x="4457" y="2162"/>
                    <a:pt x="4448" y="2162"/>
                  </a:cubicBezTo>
                  <a:cubicBezTo>
                    <a:pt x="4423" y="1989"/>
                    <a:pt x="4298" y="1795"/>
                    <a:pt x="4137" y="1795"/>
                  </a:cubicBezTo>
                  <a:cubicBezTo>
                    <a:pt x="4100" y="1795"/>
                    <a:pt x="4062" y="1805"/>
                    <a:pt x="4022" y="1828"/>
                  </a:cubicBezTo>
                  <a:cubicBezTo>
                    <a:pt x="4046" y="1615"/>
                    <a:pt x="3941" y="1236"/>
                    <a:pt x="3736" y="1236"/>
                  </a:cubicBezTo>
                  <a:cubicBezTo>
                    <a:pt x="3677" y="1236"/>
                    <a:pt x="3610" y="1267"/>
                    <a:pt x="3536" y="1341"/>
                  </a:cubicBezTo>
                  <a:cubicBezTo>
                    <a:pt x="3474" y="1031"/>
                    <a:pt x="3384" y="915"/>
                    <a:pt x="3292" y="915"/>
                  </a:cubicBezTo>
                  <a:cubicBezTo>
                    <a:pt x="3120" y="915"/>
                    <a:pt x="2942" y="1322"/>
                    <a:pt x="2929" y="1639"/>
                  </a:cubicBezTo>
                  <a:lnTo>
                    <a:pt x="2929" y="1639"/>
                  </a:lnTo>
                  <a:cubicBezTo>
                    <a:pt x="2953" y="472"/>
                    <a:pt x="2864" y="0"/>
                    <a:pt x="2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4912725" y="3328625"/>
              <a:ext cx="100375" cy="86450"/>
            </a:xfrm>
            <a:custGeom>
              <a:avLst/>
              <a:gdLst/>
              <a:ahLst/>
              <a:cxnLst/>
              <a:rect l="l" t="t" r="r" b="b"/>
              <a:pathLst>
                <a:path w="4015" h="3458" extrusionOk="0">
                  <a:moveTo>
                    <a:pt x="2144" y="0"/>
                  </a:moveTo>
                  <a:cubicBezTo>
                    <a:pt x="1995" y="0"/>
                    <a:pt x="1822" y="462"/>
                    <a:pt x="1773" y="1216"/>
                  </a:cubicBezTo>
                  <a:cubicBezTo>
                    <a:pt x="1743" y="1003"/>
                    <a:pt x="1804" y="760"/>
                    <a:pt x="1713" y="547"/>
                  </a:cubicBezTo>
                  <a:cubicBezTo>
                    <a:pt x="1658" y="460"/>
                    <a:pt x="1589" y="424"/>
                    <a:pt x="1521" y="424"/>
                  </a:cubicBezTo>
                  <a:cubicBezTo>
                    <a:pt x="1400" y="424"/>
                    <a:pt x="1287" y="542"/>
                    <a:pt x="1287" y="699"/>
                  </a:cubicBezTo>
                  <a:cubicBezTo>
                    <a:pt x="1266" y="324"/>
                    <a:pt x="1191" y="183"/>
                    <a:pt x="1105" y="183"/>
                  </a:cubicBezTo>
                  <a:cubicBezTo>
                    <a:pt x="957" y="183"/>
                    <a:pt x="774" y="603"/>
                    <a:pt x="769" y="964"/>
                  </a:cubicBezTo>
                  <a:lnTo>
                    <a:pt x="769" y="964"/>
                  </a:lnTo>
                  <a:cubicBezTo>
                    <a:pt x="759" y="685"/>
                    <a:pt x="684" y="570"/>
                    <a:pt x="603" y="570"/>
                  </a:cubicBezTo>
                  <a:cubicBezTo>
                    <a:pt x="480" y="570"/>
                    <a:pt x="340" y="831"/>
                    <a:pt x="375" y="1185"/>
                  </a:cubicBezTo>
                  <a:cubicBezTo>
                    <a:pt x="322" y="1051"/>
                    <a:pt x="409" y="612"/>
                    <a:pt x="245" y="612"/>
                  </a:cubicBezTo>
                  <a:cubicBezTo>
                    <a:pt x="222" y="612"/>
                    <a:pt x="195" y="620"/>
                    <a:pt x="162" y="638"/>
                  </a:cubicBezTo>
                  <a:cubicBezTo>
                    <a:pt x="162" y="699"/>
                    <a:pt x="132" y="790"/>
                    <a:pt x="162" y="851"/>
                  </a:cubicBezTo>
                  <a:cubicBezTo>
                    <a:pt x="269" y="1091"/>
                    <a:pt x="0" y="2389"/>
                    <a:pt x="306" y="2389"/>
                  </a:cubicBezTo>
                  <a:cubicBezTo>
                    <a:pt x="347" y="2389"/>
                    <a:pt x="400" y="2365"/>
                    <a:pt x="466" y="2310"/>
                  </a:cubicBezTo>
                  <a:cubicBezTo>
                    <a:pt x="466" y="2568"/>
                    <a:pt x="556" y="2672"/>
                    <a:pt x="661" y="2672"/>
                  </a:cubicBezTo>
                  <a:cubicBezTo>
                    <a:pt x="815" y="2672"/>
                    <a:pt x="1001" y="2447"/>
                    <a:pt x="983" y="2158"/>
                  </a:cubicBezTo>
                  <a:lnTo>
                    <a:pt x="983" y="2158"/>
                  </a:lnTo>
                  <a:cubicBezTo>
                    <a:pt x="1025" y="2257"/>
                    <a:pt x="1114" y="2303"/>
                    <a:pt x="1202" y="2303"/>
                  </a:cubicBezTo>
                  <a:cubicBezTo>
                    <a:pt x="1304" y="2303"/>
                    <a:pt x="1406" y="2241"/>
                    <a:pt x="1439" y="2127"/>
                  </a:cubicBezTo>
                  <a:cubicBezTo>
                    <a:pt x="1459" y="2551"/>
                    <a:pt x="1543" y="2711"/>
                    <a:pt x="1644" y="2711"/>
                  </a:cubicBezTo>
                  <a:cubicBezTo>
                    <a:pt x="1820" y="2711"/>
                    <a:pt x="2048" y="2225"/>
                    <a:pt x="2078" y="1818"/>
                  </a:cubicBezTo>
                  <a:lnTo>
                    <a:pt x="2078" y="1818"/>
                  </a:lnTo>
                  <a:cubicBezTo>
                    <a:pt x="2082" y="2248"/>
                    <a:pt x="2112" y="3109"/>
                    <a:pt x="2312" y="3109"/>
                  </a:cubicBezTo>
                  <a:cubicBezTo>
                    <a:pt x="2376" y="3109"/>
                    <a:pt x="2458" y="3020"/>
                    <a:pt x="2564" y="2796"/>
                  </a:cubicBezTo>
                  <a:cubicBezTo>
                    <a:pt x="2621" y="2594"/>
                    <a:pt x="2652" y="2363"/>
                    <a:pt x="2681" y="2132"/>
                  </a:cubicBezTo>
                  <a:lnTo>
                    <a:pt x="2681" y="2132"/>
                  </a:lnTo>
                  <a:cubicBezTo>
                    <a:pt x="2615" y="2697"/>
                    <a:pt x="2766" y="3296"/>
                    <a:pt x="2954" y="3296"/>
                  </a:cubicBezTo>
                  <a:cubicBezTo>
                    <a:pt x="3066" y="3296"/>
                    <a:pt x="3192" y="3083"/>
                    <a:pt x="3293" y="2523"/>
                  </a:cubicBezTo>
                  <a:cubicBezTo>
                    <a:pt x="3314" y="2625"/>
                    <a:pt x="3390" y="2701"/>
                    <a:pt x="3465" y="2701"/>
                  </a:cubicBezTo>
                  <a:cubicBezTo>
                    <a:pt x="3501" y="2701"/>
                    <a:pt x="3537" y="2683"/>
                    <a:pt x="3567" y="2644"/>
                  </a:cubicBezTo>
                  <a:cubicBezTo>
                    <a:pt x="3597" y="2857"/>
                    <a:pt x="3597" y="3070"/>
                    <a:pt x="3597" y="3282"/>
                  </a:cubicBezTo>
                  <a:cubicBezTo>
                    <a:pt x="3654" y="3405"/>
                    <a:pt x="3705" y="3457"/>
                    <a:pt x="3748" y="3457"/>
                  </a:cubicBezTo>
                  <a:cubicBezTo>
                    <a:pt x="4005" y="3457"/>
                    <a:pt x="4014" y="1624"/>
                    <a:pt x="3669" y="1624"/>
                  </a:cubicBezTo>
                  <a:cubicBezTo>
                    <a:pt x="3638" y="1624"/>
                    <a:pt x="3604" y="1639"/>
                    <a:pt x="3567" y="1672"/>
                  </a:cubicBezTo>
                  <a:cubicBezTo>
                    <a:pt x="3525" y="980"/>
                    <a:pt x="3449" y="727"/>
                    <a:pt x="3365" y="727"/>
                  </a:cubicBezTo>
                  <a:cubicBezTo>
                    <a:pt x="3207" y="727"/>
                    <a:pt x="3021" y="1629"/>
                    <a:pt x="2991" y="2197"/>
                  </a:cubicBezTo>
                  <a:lnTo>
                    <a:pt x="2991" y="2197"/>
                  </a:lnTo>
                  <a:cubicBezTo>
                    <a:pt x="3021" y="1454"/>
                    <a:pt x="2901" y="727"/>
                    <a:pt x="2742" y="727"/>
                  </a:cubicBezTo>
                  <a:cubicBezTo>
                    <a:pt x="2639" y="727"/>
                    <a:pt x="2518" y="1037"/>
                    <a:pt x="2412" y="1854"/>
                  </a:cubicBezTo>
                  <a:cubicBezTo>
                    <a:pt x="2412" y="1611"/>
                    <a:pt x="2412" y="1368"/>
                    <a:pt x="2381" y="1124"/>
                  </a:cubicBezTo>
                  <a:cubicBezTo>
                    <a:pt x="2381" y="339"/>
                    <a:pt x="2271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4915225" y="3509125"/>
              <a:ext cx="85800" cy="89900"/>
            </a:xfrm>
            <a:custGeom>
              <a:avLst/>
              <a:gdLst/>
              <a:ahLst/>
              <a:cxnLst/>
              <a:rect l="l" t="t" r="r" b="b"/>
              <a:pathLst>
                <a:path w="3432" h="3596" extrusionOk="0">
                  <a:moveTo>
                    <a:pt x="202" y="1"/>
                  </a:moveTo>
                  <a:cubicBezTo>
                    <a:pt x="163" y="1"/>
                    <a:pt x="123" y="22"/>
                    <a:pt x="93" y="75"/>
                  </a:cubicBezTo>
                  <a:cubicBezTo>
                    <a:pt x="0" y="399"/>
                    <a:pt x="13" y="2008"/>
                    <a:pt x="226" y="2008"/>
                  </a:cubicBezTo>
                  <a:cubicBezTo>
                    <a:pt x="293" y="2008"/>
                    <a:pt x="379" y="1849"/>
                    <a:pt x="488" y="1443"/>
                  </a:cubicBezTo>
                  <a:cubicBezTo>
                    <a:pt x="566" y="1650"/>
                    <a:pt x="511" y="2365"/>
                    <a:pt x="775" y="2365"/>
                  </a:cubicBezTo>
                  <a:cubicBezTo>
                    <a:pt x="821" y="2365"/>
                    <a:pt x="876" y="2343"/>
                    <a:pt x="944" y="2294"/>
                  </a:cubicBezTo>
                  <a:cubicBezTo>
                    <a:pt x="944" y="2417"/>
                    <a:pt x="1045" y="2561"/>
                    <a:pt x="1164" y="2561"/>
                  </a:cubicBezTo>
                  <a:cubicBezTo>
                    <a:pt x="1191" y="2561"/>
                    <a:pt x="1220" y="2554"/>
                    <a:pt x="1248" y="2537"/>
                  </a:cubicBezTo>
                  <a:cubicBezTo>
                    <a:pt x="1273" y="2711"/>
                    <a:pt x="1379" y="2865"/>
                    <a:pt x="1534" y="2865"/>
                  </a:cubicBezTo>
                  <a:cubicBezTo>
                    <a:pt x="1568" y="2865"/>
                    <a:pt x="1604" y="2857"/>
                    <a:pt x="1643" y="2841"/>
                  </a:cubicBezTo>
                  <a:cubicBezTo>
                    <a:pt x="1643" y="3023"/>
                    <a:pt x="1643" y="3236"/>
                    <a:pt x="1704" y="3418"/>
                  </a:cubicBezTo>
                  <a:cubicBezTo>
                    <a:pt x="1804" y="3543"/>
                    <a:pt x="1890" y="3595"/>
                    <a:pt x="1964" y="3595"/>
                  </a:cubicBezTo>
                  <a:cubicBezTo>
                    <a:pt x="2228" y="3595"/>
                    <a:pt x="2334" y="2926"/>
                    <a:pt x="2367" y="2601"/>
                  </a:cubicBezTo>
                  <a:lnTo>
                    <a:pt x="2367" y="2601"/>
                  </a:lnTo>
                  <a:cubicBezTo>
                    <a:pt x="2366" y="2795"/>
                    <a:pt x="2521" y="2953"/>
                    <a:pt x="2662" y="2953"/>
                  </a:cubicBezTo>
                  <a:cubicBezTo>
                    <a:pt x="2742" y="2953"/>
                    <a:pt x="2818" y="2903"/>
                    <a:pt x="2859" y="2780"/>
                  </a:cubicBezTo>
                  <a:cubicBezTo>
                    <a:pt x="2934" y="2824"/>
                    <a:pt x="2994" y="2844"/>
                    <a:pt x="3043" y="2844"/>
                  </a:cubicBezTo>
                  <a:cubicBezTo>
                    <a:pt x="3432" y="2844"/>
                    <a:pt x="3078" y="1591"/>
                    <a:pt x="3132" y="1321"/>
                  </a:cubicBezTo>
                  <a:cubicBezTo>
                    <a:pt x="3109" y="1123"/>
                    <a:pt x="3028" y="1046"/>
                    <a:pt x="2940" y="1046"/>
                  </a:cubicBezTo>
                  <a:cubicBezTo>
                    <a:pt x="2810" y="1046"/>
                    <a:pt x="2665" y="1216"/>
                    <a:pt x="2671" y="1419"/>
                  </a:cubicBezTo>
                  <a:lnTo>
                    <a:pt x="2671" y="1419"/>
                  </a:lnTo>
                  <a:cubicBezTo>
                    <a:pt x="2639" y="1151"/>
                    <a:pt x="2541" y="1042"/>
                    <a:pt x="2435" y="1042"/>
                  </a:cubicBezTo>
                  <a:cubicBezTo>
                    <a:pt x="2268" y="1042"/>
                    <a:pt x="2081" y="1311"/>
                    <a:pt x="2099" y="1655"/>
                  </a:cubicBezTo>
                  <a:cubicBezTo>
                    <a:pt x="2073" y="1395"/>
                    <a:pt x="2091" y="845"/>
                    <a:pt x="1811" y="845"/>
                  </a:cubicBezTo>
                  <a:cubicBezTo>
                    <a:pt x="1764" y="845"/>
                    <a:pt x="1708" y="860"/>
                    <a:pt x="1643" y="895"/>
                  </a:cubicBezTo>
                  <a:cubicBezTo>
                    <a:pt x="1657" y="356"/>
                    <a:pt x="1525" y="104"/>
                    <a:pt x="1394" y="104"/>
                  </a:cubicBezTo>
                  <a:cubicBezTo>
                    <a:pt x="1257" y="104"/>
                    <a:pt x="1120" y="379"/>
                    <a:pt x="1152" y="893"/>
                  </a:cubicBezTo>
                  <a:lnTo>
                    <a:pt x="1152" y="893"/>
                  </a:lnTo>
                  <a:cubicBezTo>
                    <a:pt x="1129" y="673"/>
                    <a:pt x="1050" y="583"/>
                    <a:pt x="967" y="583"/>
                  </a:cubicBezTo>
                  <a:cubicBezTo>
                    <a:pt x="863" y="583"/>
                    <a:pt x="755" y="727"/>
                    <a:pt x="750" y="936"/>
                  </a:cubicBezTo>
                  <a:lnTo>
                    <a:pt x="750" y="936"/>
                  </a:lnTo>
                  <a:cubicBezTo>
                    <a:pt x="710" y="633"/>
                    <a:pt x="592" y="456"/>
                    <a:pt x="484" y="456"/>
                  </a:cubicBezTo>
                  <a:cubicBezTo>
                    <a:pt x="375" y="456"/>
                    <a:pt x="275" y="635"/>
                    <a:pt x="275" y="1047"/>
                  </a:cubicBezTo>
                  <a:cubicBezTo>
                    <a:pt x="275" y="774"/>
                    <a:pt x="275" y="531"/>
                    <a:pt x="275" y="257"/>
                  </a:cubicBezTo>
                  <a:cubicBezTo>
                    <a:pt x="435" y="189"/>
                    <a:pt x="321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4756425" y="2469175"/>
              <a:ext cx="202175" cy="1372375"/>
            </a:xfrm>
            <a:custGeom>
              <a:avLst/>
              <a:gdLst/>
              <a:ahLst/>
              <a:cxnLst/>
              <a:rect l="l" t="t" r="r" b="b"/>
              <a:pathLst>
                <a:path w="8087" h="54895" extrusionOk="0">
                  <a:moveTo>
                    <a:pt x="4834" y="0"/>
                  </a:moveTo>
                  <a:cubicBezTo>
                    <a:pt x="4226" y="31"/>
                    <a:pt x="4408" y="1642"/>
                    <a:pt x="4165" y="2189"/>
                  </a:cubicBezTo>
                  <a:cubicBezTo>
                    <a:pt x="3344" y="5502"/>
                    <a:pt x="2433" y="8815"/>
                    <a:pt x="1703" y="12159"/>
                  </a:cubicBezTo>
                  <a:cubicBezTo>
                    <a:pt x="1490" y="13101"/>
                    <a:pt x="1277" y="14043"/>
                    <a:pt x="1125" y="15016"/>
                  </a:cubicBezTo>
                  <a:cubicBezTo>
                    <a:pt x="1065" y="15350"/>
                    <a:pt x="1004" y="15684"/>
                    <a:pt x="943" y="16019"/>
                  </a:cubicBezTo>
                  <a:cubicBezTo>
                    <a:pt x="761" y="17052"/>
                    <a:pt x="639" y="18086"/>
                    <a:pt x="518" y="19119"/>
                  </a:cubicBezTo>
                  <a:cubicBezTo>
                    <a:pt x="396" y="20001"/>
                    <a:pt x="305" y="20882"/>
                    <a:pt x="214" y="21764"/>
                  </a:cubicBezTo>
                  <a:cubicBezTo>
                    <a:pt x="183" y="22189"/>
                    <a:pt x="153" y="22615"/>
                    <a:pt x="122" y="23040"/>
                  </a:cubicBezTo>
                  <a:cubicBezTo>
                    <a:pt x="1" y="25411"/>
                    <a:pt x="31" y="27752"/>
                    <a:pt x="214" y="30092"/>
                  </a:cubicBezTo>
                  <a:cubicBezTo>
                    <a:pt x="214" y="30092"/>
                    <a:pt x="214" y="30122"/>
                    <a:pt x="214" y="30122"/>
                  </a:cubicBezTo>
                  <a:cubicBezTo>
                    <a:pt x="244" y="30578"/>
                    <a:pt x="305" y="31034"/>
                    <a:pt x="335" y="31460"/>
                  </a:cubicBezTo>
                  <a:cubicBezTo>
                    <a:pt x="487" y="33132"/>
                    <a:pt x="700" y="34803"/>
                    <a:pt x="974" y="36475"/>
                  </a:cubicBezTo>
                  <a:cubicBezTo>
                    <a:pt x="1034" y="36870"/>
                    <a:pt x="1095" y="37265"/>
                    <a:pt x="1156" y="37660"/>
                  </a:cubicBezTo>
                  <a:cubicBezTo>
                    <a:pt x="1490" y="39697"/>
                    <a:pt x="1885" y="41703"/>
                    <a:pt x="2281" y="43679"/>
                  </a:cubicBezTo>
                  <a:cubicBezTo>
                    <a:pt x="2311" y="43892"/>
                    <a:pt x="2372" y="44135"/>
                    <a:pt x="2402" y="44348"/>
                  </a:cubicBezTo>
                  <a:cubicBezTo>
                    <a:pt x="2402" y="44348"/>
                    <a:pt x="2372" y="44317"/>
                    <a:pt x="2372" y="44317"/>
                  </a:cubicBezTo>
                  <a:lnTo>
                    <a:pt x="2372" y="44317"/>
                  </a:lnTo>
                  <a:cubicBezTo>
                    <a:pt x="2433" y="44591"/>
                    <a:pt x="2493" y="44834"/>
                    <a:pt x="2554" y="45107"/>
                  </a:cubicBezTo>
                  <a:cubicBezTo>
                    <a:pt x="2676" y="45563"/>
                    <a:pt x="2828" y="45989"/>
                    <a:pt x="2949" y="46445"/>
                  </a:cubicBezTo>
                  <a:cubicBezTo>
                    <a:pt x="3253" y="47478"/>
                    <a:pt x="3557" y="48512"/>
                    <a:pt x="3892" y="49515"/>
                  </a:cubicBezTo>
                  <a:lnTo>
                    <a:pt x="4043" y="50001"/>
                  </a:lnTo>
                  <a:cubicBezTo>
                    <a:pt x="4591" y="51551"/>
                    <a:pt x="5168" y="53071"/>
                    <a:pt x="5898" y="54560"/>
                  </a:cubicBezTo>
                  <a:cubicBezTo>
                    <a:pt x="6050" y="54591"/>
                    <a:pt x="6232" y="54591"/>
                    <a:pt x="6414" y="54621"/>
                  </a:cubicBezTo>
                  <a:cubicBezTo>
                    <a:pt x="6688" y="54621"/>
                    <a:pt x="6992" y="54652"/>
                    <a:pt x="7296" y="54652"/>
                  </a:cubicBezTo>
                  <a:cubicBezTo>
                    <a:pt x="7296" y="54743"/>
                    <a:pt x="7326" y="54804"/>
                    <a:pt x="7326" y="54895"/>
                  </a:cubicBezTo>
                  <a:cubicBezTo>
                    <a:pt x="7417" y="54834"/>
                    <a:pt x="7417" y="54743"/>
                    <a:pt x="7417" y="54682"/>
                  </a:cubicBezTo>
                  <a:lnTo>
                    <a:pt x="7691" y="54682"/>
                  </a:lnTo>
                  <a:cubicBezTo>
                    <a:pt x="7691" y="52858"/>
                    <a:pt x="7721" y="51065"/>
                    <a:pt x="7782" y="49241"/>
                  </a:cubicBezTo>
                  <a:cubicBezTo>
                    <a:pt x="7843" y="47661"/>
                    <a:pt x="7873" y="46050"/>
                    <a:pt x="7934" y="44469"/>
                  </a:cubicBezTo>
                  <a:cubicBezTo>
                    <a:pt x="7965" y="43800"/>
                    <a:pt x="7965" y="43162"/>
                    <a:pt x="7995" y="42493"/>
                  </a:cubicBezTo>
                  <a:cubicBezTo>
                    <a:pt x="8056" y="40639"/>
                    <a:pt x="8086" y="38785"/>
                    <a:pt x="8086" y="36931"/>
                  </a:cubicBezTo>
                  <a:cubicBezTo>
                    <a:pt x="8086" y="36323"/>
                    <a:pt x="8086" y="35685"/>
                    <a:pt x="8086" y="35077"/>
                  </a:cubicBezTo>
                  <a:cubicBezTo>
                    <a:pt x="8086" y="33010"/>
                    <a:pt x="8025" y="31004"/>
                    <a:pt x="7873" y="28967"/>
                  </a:cubicBezTo>
                  <a:cubicBezTo>
                    <a:pt x="7813" y="27873"/>
                    <a:pt x="7721" y="26809"/>
                    <a:pt x="7600" y="25745"/>
                  </a:cubicBezTo>
                  <a:cubicBezTo>
                    <a:pt x="7417" y="24074"/>
                    <a:pt x="7174" y="22402"/>
                    <a:pt x="6870" y="20730"/>
                  </a:cubicBezTo>
                  <a:cubicBezTo>
                    <a:pt x="6749" y="20092"/>
                    <a:pt x="6627" y="19454"/>
                    <a:pt x="6536" y="18785"/>
                  </a:cubicBezTo>
                  <a:cubicBezTo>
                    <a:pt x="6384" y="17751"/>
                    <a:pt x="6262" y="16718"/>
                    <a:pt x="6202" y="15684"/>
                  </a:cubicBezTo>
                  <a:cubicBezTo>
                    <a:pt x="5837" y="10426"/>
                    <a:pt x="6171" y="5046"/>
                    <a:pt x="483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4892450" y="3825575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92"/>
                    <a:pt x="92" y="213"/>
                    <a:pt x="153" y="304"/>
                  </a:cubicBezTo>
                  <a:lnTo>
                    <a:pt x="183" y="304"/>
                  </a:ln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105975" y="2448775"/>
              <a:ext cx="199875" cy="1387450"/>
            </a:xfrm>
            <a:custGeom>
              <a:avLst/>
              <a:gdLst/>
              <a:ahLst/>
              <a:cxnLst/>
              <a:rect l="l" t="t" r="r" b="b"/>
              <a:pathLst>
                <a:path w="7995" h="55498" extrusionOk="0">
                  <a:moveTo>
                    <a:pt x="3358" y="0"/>
                  </a:moveTo>
                  <a:cubicBezTo>
                    <a:pt x="3235" y="0"/>
                    <a:pt x="3119" y="93"/>
                    <a:pt x="3010" y="269"/>
                  </a:cubicBezTo>
                  <a:cubicBezTo>
                    <a:pt x="2797" y="573"/>
                    <a:pt x="2615" y="1212"/>
                    <a:pt x="2463" y="2063"/>
                  </a:cubicBezTo>
                  <a:cubicBezTo>
                    <a:pt x="2463" y="2154"/>
                    <a:pt x="2433" y="2275"/>
                    <a:pt x="2433" y="2367"/>
                  </a:cubicBezTo>
                  <a:cubicBezTo>
                    <a:pt x="2372" y="2762"/>
                    <a:pt x="2311" y="3187"/>
                    <a:pt x="2250" y="3582"/>
                  </a:cubicBezTo>
                  <a:cubicBezTo>
                    <a:pt x="2037" y="5193"/>
                    <a:pt x="1855" y="6835"/>
                    <a:pt x="1733" y="8506"/>
                  </a:cubicBezTo>
                  <a:cubicBezTo>
                    <a:pt x="1673" y="9509"/>
                    <a:pt x="1612" y="10543"/>
                    <a:pt x="1581" y="11546"/>
                  </a:cubicBezTo>
                  <a:cubicBezTo>
                    <a:pt x="1429" y="14768"/>
                    <a:pt x="1369" y="17990"/>
                    <a:pt x="1308" y="21242"/>
                  </a:cubicBezTo>
                  <a:cubicBezTo>
                    <a:pt x="1308" y="22002"/>
                    <a:pt x="1308" y="22792"/>
                    <a:pt x="1277" y="23552"/>
                  </a:cubicBezTo>
                  <a:cubicBezTo>
                    <a:pt x="1217" y="26166"/>
                    <a:pt x="1126" y="28750"/>
                    <a:pt x="913" y="31364"/>
                  </a:cubicBezTo>
                  <a:cubicBezTo>
                    <a:pt x="852" y="32002"/>
                    <a:pt x="791" y="32671"/>
                    <a:pt x="730" y="33309"/>
                  </a:cubicBezTo>
                  <a:cubicBezTo>
                    <a:pt x="700" y="33735"/>
                    <a:pt x="639" y="34160"/>
                    <a:pt x="609" y="34586"/>
                  </a:cubicBezTo>
                  <a:cubicBezTo>
                    <a:pt x="578" y="34829"/>
                    <a:pt x="578" y="35072"/>
                    <a:pt x="548" y="35315"/>
                  </a:cubicBezTo>
                  <a:cubicBezTo>
                    <a:pt x="487" y="36075"/>
                    <a:pt x="457" y="36835"/>
                    <a:pt x="396" y="37625"/>
                  </a:cubicBezTo>
                  <a:cubicBezTo>
                    <a:pt x="305" y="38598"/>
                    <a:pt x="244" y="39571"/>
                    <a:pt x="183" y="40543"/>
                  </a:cubicBezTo>
                  <a:cubicBezTo>
                    <a:pt x="122" y="41455"/>
                    <a:pt x="92" y="42337"/>
                    <a:pt x="62" y="43249"/>
                  </a:cubicBezTo>
                  <a:cubicBezTo>
                    <a:pt x="1" y="45103"/>
                    <a:pt x="1" y="46926"/>
                    <a:pt x="62" y="48781"/>
                  </a:cubicBezTo>
                  <a:cubicBezTo>
                    <a:pt x="92" y="49176"/>
                    <a:pt x="122" y="49601"/>
                    <a:pt x="183" y="50027"/>
                  </a:cubicBezTo>
                  <a:cubicBezTo>
                    <a:pt x="426" y="51851"/>
                    <a:pt x="822" y="53765"/>
                    <a:pt x="761" y="55498"/>
                  </a:cubicBezTo>
                  <a:cubicBezTo>
                    <a:pt x="943" y="55498"/>
                    <a:pt x="1156" y="55498"/>
                    <a:pt x="1338" y="55468"/>
                  </a:cubicBezTo>
                  <a:lnTo>
                    <a:pt x="1429" y="55468"/>
                  </a:lnTo>
                  <a:cubicBezTo>
                    <a:pt x="1733" y="55468"/>
                    <a:pt x="2007" y="55437"/>
                    <a:pt x="2311" y="55407"/>
                  </a:cubicBezTo>
                  <a:cubicBezTo>
                    <a:pt x="2493" y="54769"/>
                    <a:pt x="2585" y="53978"/>
                    <a:pt x="2706" y="53340"/>
                  </a:cubicBezTo>
                  <a:cubicBezTo>
                    <a:pt x="2797" y="52793"/>
                    <a:pt x="2888" y="52306"/>
                    <a:pt x="3010" y="52063"/>
                  </a:cubicBezTo>
                  <a:cubicBezTo>
                    <a:pt x="3040" y="51942"/>
                    <a:pt x="3071" y="51820"/>
                    <a:pt x="3101" y="51699"/>
                  </a:cubicBezTo>
                  <a:cubicBezTo>
                    <a:pt x="3223" y="51212"/>
                    <a:pt x="3344" y="50726"/>
                    <a:pt x="3466" y="50209"/>
                  </a:cubicBezTo>
                  <a:cubicBezTo>
                    <a:pt x="3892" y="48477"/>
                    <a:pt x="4226" y="46714"/>
                    <a:pt x="4560" y="44981"/>
                  </a:cubicBezTo>
                  <a:cubicBezTo>
                    <a:pt x="4560" y="44829"/>
                    <a:pt x="4591" y="44708"/>
                    <a:pt x="4621" y="44556"/>
                  </a:cubicBezTo>
                  <a:cubicBezTo>
                    <a:pt x="5077" y="42033"/>
                    <a:pt x="5472" y="39510"/>
                    <a:pt x="5928" y="36957"/>
                  </a:cubicBezTo>
                  <a:cubicBezTo>
                    <a:pt x="5989" y="36622"/>
                    <a:pt x="6050" y="36288"/>
                    <a:pt x="6110" y="35954"/>
                  </a:cubicBezTo>
                  <a:cubicBezTo>
                    <a:pt x="6110" y="35832"/>
                    <a:pt x="6141" y="35710"/>
                    <a:pt x="6171" y="35589"/>
                  </a:cubicBezTo>
                  <a:cubicBezTo>
                    <a:pt x="6597" y="33370"/>
                    <a:pt x="7083" y="31121"/>
                    <a:pt x="7478" y="28902"/>
                  </a:cubicBezTo>
                  <a:cubicBezTo>
                    <a:pt x="7509" y="28689"/>
                    <a:pt x="7539" y="28476"/>
                    <a:pt x="7569" y="28264"/>
                  </a:cubicBezTo>
                  <a:cubicBezTo>
                    <a:pt x="7843" y="26470"/>
                    <a:pt x="7995" y="24646"/>
                    <a:pt x="7965" y="22823"/>
                  </a:cubicBezTo>
                  <a:cubicBezTo>
                    <a:pt x="7873" y="21668"/>
                    <a:pt x="7782" y="20543"/>
                    <a:pt x="7691" y="19388"/>
                  </a:cubicBezTo>
                  <a:cubicBezTo>
                    <a:pt x="7600" y="18628"/>
                    <a:pt x="7539" y="17868"/>
                    <a:pt x="7417" y="17078"/>
                  </a:cubicBezTo>
                  <a:cubicBezTo>
                    <a:pt x="7326" y="16136"/>
                    <a:pt x="7174" y="15163"/>
                    <a:pt x="7022" y="14221"/>
                  </a:cubicBezTo>
                  <a:cubicBezTo>
                    <a:pt x="6779" y="12458"/>
                    <a:pt x="6445" y="10725"/>
                    <a:pt x="6110" y="8993"/>
                  </a:cubicBezTo>
                  <a:cubicBezTo>
                    <a:pt x="5806" y="7595"/>
                    <a:pt x="5503" y="6196"/>
                    <a:pt x="5168" y="4798"/>
                  </a:cubicBezTo>
                  <a:cubicBezTo>
                    <a:pt x="4955" y="3886"/>
                    <a:pt x="4743" y="3005"/>
                    <a:pt x="4499" y="2093"/>
                  </a:cubicBezTo>
                  <a:cubicBezTo>
                    <a:pt x="4059" y="640"/>
                    <a:pt x="3683" y="0"/>
                    <a:pt x="335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154625" y="2407625"/>
              <a:ext cx="87400" cy="300900"/>
            </a:xfrm>
            <a:custGeom>
              <a:avLst/>
              <a:gdLst/>
              <a:ahLst/>
              <a:cxnLst/>
              <a:rect l="l" t="t" r="r" b="b"/>
              <a:pathLst>
                <a:path w="3496" h="12036" extrusionOk="0">
                  <a:moveTo>
                    <a:pt x="1216" y="0"/>
                  </a:moveTo>
                  <a:cubicBezTo>
                    <a:pt x="760" y="2219"/>
                    <a:pt x="0" y="4894"/>
                    <a:pt x="426" y="7052"/>
                  </a:cubicBezTo>
                  <a:cubicBezTo>
                    <a:pt x="790" y="5745"/>
                    <a:pt x="760" y="3952"/>
                    <a:pt x="1246" y="2523"/>
                  </a:cubicBezTo>
                  <a:cubicBezTo>
                    <a:pt x="2189" y="5563"/>
                    <a:pt x="2493" y="8693"/>
                    <a:pt x="2888" y="11824"/>
                  </a:cubicBezTo>
                  <a:cubicBezTo>
                    <a:pt x="2912" y="11972"/>
                    <a:pt x="3007" y="12035"/>
                    <a:pt x="3105" y="12035"/>
                  </a:cubicBezTo>
                  <a:cubicBezTo>
                    <a:pt x="3248" y="12035"/>
                    <a:pt x="3398" y="11901"/>
                    <a:pt x="3344" y="11703"/>
                  </a:cubicBezTo>
                  <a:cubicBezTo>
                    <a:pt x="3222" y="9332"/>
                    <a:pt x="3496" y="6900"/>
                    <a:pt x="2918" y="4560"/>
                  </a:cubicBezTo>
                  <a:cubicBezTo>
                    <a:pt x="2371" y="3040"/>
                    <a:pt x="1824" y="1520"/>
                    <a:pt x="121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207825" y="2453225"/>
              <a:ext cx="9900" cy="26600"/>
            </a:xfrm>
            <a:custGeom>
              <a:avLst/>
              <a:gdLst/>
              <a:ahLst/>
              <a:cxnLst/>
              <a:rect l="l" t="t" r="r" b="b"/>
              <a:pathLst>
                <a:path w="396" h="106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65"/>
                    <a:pt x="274" y="730"/>
                    <a:pt x="395" y="1064"/>
                  </a:cubicBezTo>
                  <a:cubicBezTo>
                    <a:pt x="304" y="699"/>
                    <a:pt x="152" y="365"/>
                    <a:pt x="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184250" y="2920550"/>
              <a:ext cx="22550" cy="137225"/>
            </a:xfrm>
            <a:custGeom>
              <a:avLst/>
              <a:gdLst/>
              <a:ahLst/>
              <a:cxnLst/>
              <a:rect l="l" t="t" r="r" b="b"/>
              <a:pathLst>
                <a:path w="902" h="5489" extrusionOk="0">
                  <a:moveTo>
                    <a:pt x="365" y="0"/>
                  </a:moveTo>
                  <a:lnTo>
                    <a:pt x="365" y="0"/>
                  </a:lnTo>
                  <a:cubicBezTo>
                    <a:pt x="1" y="1611"/>
                    <a:pt x="92" y="3678"/>
                    <a:pt x="61" y="5411"/>
                  </a:cubicBezTo>
                  <a:cubicBezTo>
                    <a:pt x="106" y="5464"/>
                    <a:pt x="149" y="5489"/>
                    <a:pt x="190" y="5489"/>
                  </a:cubicBezTo>
                  <a:cubicBezTo>
                    <a:pt x="731" y="5489"/>
                    <a:pt x="901" y="1138"/>
                    <a:pt x="690" y="1138"/>
                  </a:cubicBezTo>
                  <a:cubicBezTo>
                    <a:pt x="627" y="1138"/>
                    <a:pt x="529" y="1531"/>
                    <a:pt x="396" y="2554"/>
                  </a:cubicBezTo>
                  <a:cubicBezTo>
                    <a:pt x="305" y="1763"/>
                    <a:pt x="669" y="639"/>
                    <a:pt x="36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149300" y="3000250"/>
              <a:ext cx="124750" cy="99800"/>
            </a:xfrm>
            <a:custGeom>
              <a:avLst/>
              <a:gdLst/>
              <a:ahLst/>
              <a:cxnLst/>
              <a:rect l="l" t="t" r="r" b="b"/>
              <a:pathLst>
                <a:path w="4990" h="3992" extrusionOk="0">
                  <a:moveTo>
                    <a:pt x="2446" y="0"/>
                  </a:moveTo>
                  <a:cubicBezTo>
                    <a:pt x="2358" y="0"/>
                    <a:pt x="2273" y="309"/>
                    <a:pt x="2250" y="1129"/>
                  </a:cubicBezTo>
                  <a:cubicBezTo>
                    <a:pt x="2250" y="1014"/>
                    <a:pt x="2250" y="792"/>
                    <a:pt x="2097" y="792"/>
                  </a:cubicBezTo>
                  <a:cubicBezTo>
                    <a:pt x="2088" y="792"/>
                    <a:pt x="2078" y="792"/>
                    <a:pt x="2067" y="794"/>
                  </a:cubicBezTo>
                  <a:cubicBezTo>
                    <a:pt x="1824" y="916"/>
                    <a:pt x="1946" y="1402"/>
                    <a:pt x="1885" y="1645"/>
                  </a:cubicBezTo>
                  <a:cubicBezTo>
                    <a:pt x="1872" y="1375"/>
                    <a:pt x="1766" y="1262"/>
                    <a:pt x="1649" y="1262"/>
                  </a:cubicBezTo>
                  <a:cubicBezTo>
                    <a:pt x="1489" y="1262"/>
                    <a:pt x="1307" y="1469"/>
                    <a:pt x="1307" y="1767"/>
                  </a:cubicBezTo>
                  <a:cubicBezTo>
                    <a:pt x="1307" y="1610"/>
                    <a:pt x="1188" y="1523"/>
                    <a:pt x="1069" y="1523"/>
                  </a:cubicBezTo>
                  <a:cubicBezTo>
                    <a:pt x="979" y="1523"/>
                    <a:pt x="890" y="1572"/>
                    <a:pt x="852" y="1676"/>
                  </a:cubicBezTo>
                  <a:cubicBezTo>
                    <a:pt x="830" y="1665"/>
                    <a:pt x="807" y="1660"/>
                    <a:pt x="784" y="1660"/>
                  </a:cubicBezTo>
                  <a:cubicBezTo>
                    <a:pt x="680" y="1660"/>
                    <a:pt x="578" y="1764"/>
                    <a:pt x="578" y="1888"/>
                  </a:cubicBezTo>
                  <a:cubicBezTo>
                    <a:pt x="548" y="1706"/>
                    <a:pt x="608" y="1493"/>
                    <a:pt x="487" y="1372"/>
                  </a:cubicBezTo>
                  <a:cubicBezTo>
                    <a:pt x="521" y="1250"/>
                    <a:pt x="428" y="1178"/>
                    <a:pt x="341" y="1178"/>
                  </a:cubicBezTo>
                  <a:cubicBezTo>
                    <a:pt x="275" y="1178"/>
                    <a:pt x="213" y="1219"/>
                    <a:pt x="213" y="1311"/>
                  </a:cubicBezTo>
                  <a:cubicBezTo>
                    <a:pt x="244" y="1797"/>
                    <a:pt x="0" y="2405"/>
                    <a:pt x="244" y="2800"/>
                  </a:cubicBezTo>
                  <a:cubicBezTo>
                    <a:pt x="244" y="2932"/>
                    <a:pt x="354" y="3032"/>
                    <a:pt x="484" y="3032"/>
                  </a:cubicBezTo>
                  <a:cubicBezTo>
                    <a:pt x="535" y="3032"/>
                    <a:pt x="588" y="3017"/>
                    <a:pt x="639" y="2983"/>
                  </a:cubicBezTo>
                  <a:lnTo>
                    <a:pt x="639" y="2983"/>
                  </a:lnTo>
                  <a:cubicBezTo>
                    <a:pt x="548" y="3308"/>
                    <a:pt x="727" y="3547"/>
                    <a:pt x="892" y="3547"/>
                  </a:cubicBezTo>
                  <a:cubicBezTo>
                    <a:pt x="1006" y="3547"/>
                    <a:pt x="1113" y="3436"/>
                    <a:pt x="1125" y="3165"/>
                  </a:cubicBezTo>
                  <a:cubicBezTo>
                    <a:pt x="1141" y="3168"/>
                    <a:pt x="1157" y="3169"/>
                    <a:pt x="1173" y="3169"/>
                  </a:cubicBezTo>
                  <a:cubicBezTo>
                    <a:pt x="1338" y="3169"/>
                    <a:pt x="1492" y="3030"/>
                    <a:pt x="1520" y="2891"/>
                  </a:cubicBezTo>
                  <a:lnTo>
                    <a:pt x="1520" y="2891"/>
                  </a:lnTo>
                  <a:cubicBezTo>
                    <a:pt x="1467" y="3302"/>
                    <a:pt x="1633" y="3618"/>
                    <a:pt x="1799" y="3618"/>
                  </a:cubicBezTo>
                  <a:cubicBezTo>
                    <a:pt x="1915" y="3618"/>
                    <a:pt x="2030" y="3463"/>
                    <a:pt x="2067" y="3074"/>
                  </a:cubicBezTo>
                  <a:cubicBezTo>
                    <a:pt x="2106" y="3142"/>
                    <a:pt x="2155" y="3170"/>
                    <a:pt x="2202" y="3170"/>
                  </a:cubicBezTo>
                  <a:cubicBezTo>
                    <a:pt x="2303" y="3170"/>
                    <a:pt x="2402" y="3046"/>
                    <a:pt x="2402" y="2922"/>
                  </a:cubicBezTo>
                  <a:cubicBezTo>
                    <a:pt x="2448" y="3033"/>
                    <a:pt x="2508" y="3076"/>
                    <a:pt x="2570" y="3076"/>
                  </a:cubicBezTo>
                  <a:cubicBezTo>
                    <a:pt x="2689" y="3076"/>
                    <a:pt x="2814" y="2911"/>
                    <a:pt x="2848" y="2757"/>
                  </a:cubicBezTo>
                  <a:lnTo>
                    <a:pt x="2848" y="2757"/>
                  </a:lnTo>
                  <a:cubicBezTo>
                    <a:pt x="2818" y="3132"/>
                    <a:pt x="2964" y="3595"/>
                    <a:pt x="3133" y="3595"/>
                  </a:cubicBezTo>
                  <a:cubicBezTo>
                    <a:pt x="3225" y="3595"/>
                    <a:pt x="3323" y="3460"/>
                    <a:pt x="3405" y="3104"/>
                  </a:cubicBezTo>
                  <a:cubicBezTo>
                    <a:pt x="3405" y="3104"/>
                    <a:pt x="3405" y="3135"/>
                    <a:pt x="3405" y="3135"/>
                  </a:cubicBezTo>
                  <a:cubicBezTo>
                    <a:pt x="3435" y="3043"/>
                    <a:pt x="3435" y="2922"/>
                    <a:pt x="3466" y="2831"/>
                  </a:cubicBezTo>
                  <a:lnTo>
                    <a:pt x="3466" y="2831"/>
                  </a:lnTo>
                  <a:cubicBezTo>
                    <a:pt x="3466" y="3135"/>
                    <a:pt x="3435" y="3469"/>
                    <a:pt x="3496" y="3773"/>
                  </a:cubicBezTo>
                  <a:cubicBezTo>
                    <a:pt x="3550" y="3858"/>
                    <a:pt x="3604" y="3892"/>
                    <a:pt x="3654" y="3892"/>
                  </a:cubicBezTo>
                  <a:cubicBezTo>
                    <a:pt x="3803" y="3892"/>
                    <a:pt x="3921" y="3598"/>
                    <a:pt x="3921" y="3439"/>
                  </a:cubicBezTo>
                  <a:lnTo>
                    <a:pt x="3921" y="3439"/>
                  </a:lnTo>
                  <a:cubicBezTo>
                    <a:pt x="3921" y="3621"/>
                    <a:pt x="3891" y="3925"/>
                    <a:pt x="4104" y="3986"/>
                  </a:cubicBezTo>
                  <a:cubicBezTo>
                    <a:pt x="4124" y="3989"/>
                    <a:pt x="4144" y="3991"/>
                    <a:pt x="4162" y="3991"/>
                  </a:cubicBezTo>
                  <a:cubicBezTo>
                    <a:pt x="4438" y="3991"/>
                    <a:pt x="4440" y="3577"/>
                    <a:pt x="4469" y="3378"/>
                  </a:cubicBezTo>
                  <a:cubicBezTo>
                    <a:pt x="4540" y="3454"/>
                    <a:pt x="4598" y="3488"/>
                    <a:pt x="4646" y="3488"/>
                  </a:cubicBezTo>
                  <a:cubicBezTo>
                    <a:pt x="4990" y="3488"/>
                    <a:pt x="4755" y="1719"/>
                    <a:pt x="4487" y="1719"/>
                  </a:cubicBezTo>
                  <a:cubicBezTo>
                    <a:pt x="4396" y="1719"/>
                    <a:pt x="4302" y="1922"/>
                    <a:pt x="4225" y="2466"/>
                  </a:cubicBezTo>
                  <a:cubicBezTo>
                    <a:pt x="4225" y="1574"/>
                    <a:pt x="4133" y="1183"/>
                    <a:pt x="4028" y="1183"/>
                  </a:cubicBezTo>
                  <a:cubicBezTo>
                    <a:pt x="3908" y="1183"/>
                    <a:pt x="3772" y="1697"/>
                    <a:pt x="3739" y="2557"/>
                  </a:cubicBezTo>
                  <a:cubicBezTo>
                    <a:pt x="3724" y="890"/>
                    <a:pt x="3644" y="98"/>
                    <a:pt x="3537" y="98"/>
                  </a:cubicBezTo>
                  <a:cubicBezTo>
                    <a:pt x="3426" y="98"/>
                    <a:pt x="3286" y="959"/>
                    <a:pt x="3162" y="2587"/>
                  </a:cubicBezTo>
                  <a:cubicBezTo>
                    <a:pt x="3162" y="2534"/>
                    <a:pt x="3162" y="2480"/>
                    <a:pt x="3162" y="2405"/>
                  </a:cubicBezTo>
                  <a:cubicBezTo>
                    <a:pt x="3131" y="2132"/>
                    <a:pt x="3131" y="1858"/>
                    <a:pt x="3101" y="1584"/>
                  </a:cubicBezTo>
                  <a:cubicBezTo>
                    <a:pt x="3134" y="1149"/>
                    <a:pt x="3011" y="871"/>
                    <a:pt x="2888" y="871"/>
                  </a:cubicBezTo>
                  <a:cubicBezTo>
                    <a:pt x="2800" y="871"/>
                    <a:pt x="2713" y="1015"/>
                    <a:pt x="2684" y="1348"/>
                  </a:cubicBezTo>
                  <a:lnTo>
                    <a:pt x="2684" y="1348"/>
                  </a:lnTo>
                  <a:cubicBezTo>
                    <a:pt x="2712" y="657"/>
                    <a:pt x="2574" y="0"/>
                    <a:pt x="2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156125" y="2651300"/>
              <a:ext cx="89700" cy="70975"/>
            </a:xfrm>
            <a:custGeom>
              <a:avLst/>
              <a:gdLst/>
              <a:ahLst/>
              <a:cxnLst/>
              <a:rect l="l" t="t" r="r" b="b"/>
              <a:pathLst>
                <a:path w="3588" h="2839" extrusionOk="0">
                  <a:moveTo>
                    <a:pt x="366" y="1196"/>
                  </a:moveTo>
                  <a:cubicBezTo>
                    <a:pt x="396" y="1348"/>
                    <a:pt x="366" y="1500"/>
                    <a:pt x="366" y="1652"/>
                  </a:cubicBezTo>
                  <a:cubicBezTo>
                    <a:pt x="366" y="1530"/>
                    <a:pt x="366" y="1378"/>
                    <a:pt x="366" y="1257"/>
                  </a:cubicBezTo>
                  <a:cubicBezTo>
                    <a:pt x="366" y="1226"/>
                    <a:pt x="366" y="1196"/>
                    <a:pt x="366" y="1196"/>
                  </a:cubicBezTo>
                  <a:close/>
                  <a:moveTo>
                    <a:pt x="354" y="0"/>
                  </a:moveTo>
                  <a:cubicBezTo>
                    <a:pt x="315" y="0"/>
                    <a:pt x="275" y="20"/>
                    <a:pt x="244" y="71"/>
                  </a:cubicBezTo>
                  <a:cubicBezTo>
                    <a:pt x="153" y="497"/>
                    <a:pt x="1" y="1439"/>
                    <a:pt x="62" y="2138"/>
                  </a:cubicBezTo>
                  <a:cubicBezTo>
                    <a:pt x="92" y="2442"/>
                    <a:pt x="153" y="2716"/>
                    <a:pt x="305" y="2837"/>
                  </a:cubicBezTo>
                  <a:cubicBezTo>
                    <a:pt x="315" y="2838"/>
                    <a:pt x="324" y="2839"/>
                    <a:pt x="333" y="2839"/>
                  </a:cubicBezTo>
                  <a:cubicBezTo>
                    <a:pt x="548" y="2839"/>
                    <a:pt x="549" y="2496"/>
                    <a:pt x="579" y="2320"/>
                  </a:cubicBezTo>
                  <a:cubicBezTo>
                    <a:pt x="602" y="2330"/>
                    <a:pt x="625" y="2334"/>
                    <a:pt x="647" y="2334"/>
                  </a:cubicBezTo>
                  <a:cubicBezTo>
                    <a:pt x="766" y="2334"/>
                    <a:pt x="852" y="2210"/>
                    <a:pt x="852" y="2108"/>
                  </a:cubicBezTo>
                  <a:cubicBezTo>
                    <a:pt x="852" y="2239"/>
                    <a:pt x="943" y="2393"/>
                    <a:pt x="1066" y="2393"/>
                  </a:cubicBezTo>
                  <a:cubicBezTo>
                    <a:pt x="1085" y="2393"/>
                    <a:pt x="1105" y="2389"/>
                    <a:pt x="1126" y="2381"/>
                  </a:cubicBezTo>
                  <a:lnTo>
                    <a:pt x="1156" y="2381"/>
                  </a:lnTo>
                  <a:cubicBezTo>
                    <a:pt x="1186" y="2381"/>
                    <a:pt x="1186" y="2351"/>
                    <a:pt x="1217" y="2351"/>
                  </a:cubicBezTo>
                  <a:cubicBezTo>
                    <a:pt x="1217" y="2559"/>
                    <a:pt x="1325" y="2653"/>
                    <a:pt x="1439" y="2653"/>
                  </a:cubicBezTo>
                  <a:cubicBezTo>
                    <a:pt x="1575" y="2653"/>
                    <a:pt x="1720" y="2521"/>
                    <a:pt x="1703" y="2290"/>
                  </a:cubicBezTo>
                  <a:lnTo>
                    <a:pt x="1703" y="2290"/>
                  </a:lnTo>
                  <a:cubicBezTo>
                    <a:pt x="1734" y="2442"/>
                    <a:pt x="1886" y="2503"/>
                    <a:pt x="1977" y="2503"/>
                  </a:cubicBezTo>
                  <a:cubicBezTo>
                    <a:pt x="2068" y="2472"/>
                    <a:pt x="2129" y="2442"/>
                    <a:pt x="2189" y="2351"/>
                  </a:cubicBezTo>
                  <a:cubicBezTo>
                    <a:pt x="2189" y="2320"/>
                    <a:pt x="2220" y="2290"/>
                    <a:pt x="2220" y="2229"/>
                  </a:cubicBezTo>
                  <a:cubicBezTo>
                    <a:pt x="2220" y="2320"/>
                    <a:pt x="2250" y="2381"/>
                    <a:pt x="2311" y="2412"/>
                  </a:cubicBezTo>
                  <a:cubicBezTo>
                    <a:pt x="2348" y="2460"/>
                    <a:pt x="2399" y="2485"/>
                    <a:pt x="2453" y="2485"/>
                  </a:cubicBezTo>
                  <a:cubicBezTo>
                    <a:pt x="2534" y="2485"/>
                    <a:pt x="2621" y="2430"/>
                    <a:pt x="2676" y="2320"/>
                  </a:cubicBezTo>
                  <a:cubicBezTo>
                    <a:pt x="2676" y="2290"/>
                    <a:pt x="2706" y="2260"/>
                    <a:pt x="2706" y="2199"/>
                  </a:cubicBezTo>
                  <a:cubicBezTo>
                    <a:pt x="2706" y="2229"/>
                    <a:pt x="2737" y="2229"/>
                    <a:pt x="2767" y="2229"/>
                  </a:cubicBezTo>
                  <a:cubicBezTo>
                    <a:pt x="2828" y="2260"/>
                    <a:pt x="2858" y="2260"/>
                    <a:pt x="2889" y="2260"/>
                  </a:cubicBezTo>
                  <a:cubicBezTo>
                    <a:pt x="2949" y="2229"/>
                    <a:pt x="3010" y="2168"/>
                    <a:pt x="3041" y="2108"/>
                  </a:cubicBezTo>
                  <a:cubicBezTo>
                    <a:pt x="3071" y="2047"/>
                    <a:pt x="3101" y="1956"/>
                    <a:pt x="3101" y="1895"/>
                  </a:cubicBezTo>
                  <a:cubicBezTo>
                    <a:pt x="3101" y="1956"/>
                    <a:pt x="3132" y="2077"/>
                    <a:pt x="3193" y="2199"/>
                  </a:cubicBezTo>
                  <a:lnTo>
                    <a:pt x="3193" y="2229"/>
                  </a:lnTo>
                  <a:cubicBezTo>
                    <a:pt x="3249" y="2416"/>
                    <a:pt x="3339" y="2580"/>
                    <a:pt x="3429" y="2580"/>
                  </a:cubicBezTo>
                  <a:cubicBezTo>
                    <a:pt x="3485" y="2580"/>
                    <a:pt x="3541" y="2515"/>
                    <a:pt x="3588" y="2351"/>
                  </a:cubicBezTo>
                  <a:cubicBezTo>
                    <a:pt x="3527" y="2290"/>
                    <a:pt x="3497" y="2138"/>
                    <a:pt x="3466" y="1956"/>
                  </a:cubicBezTo>
                  <a:cubicBezTo>
                    <a:pt x="3405" y="1773"/>
                    <a:pt x="3375" y="1591"/>
                    <a:pt x="3314" y="1439"/>
                  </a:cubicBezTo>
                  <a:cubicBezTo>
                    <a:pt x="3314" y="1378"/>
                    <a:pt x="3284" y="1317"/>
                    <a:pt x="3253" y="1257"/>
                  </a:cubicBezTo>
                  <a:cubicBezTo>
                    <a:pt x="3193" y="1094"/>
                    <a:pt x="3132" y="986"/>
                    <a:pt x="3053" y="986"/>
                  </a:cubicBezTo>
                  <a:cubicBezTo>
                    <a:pt x="3014" y="986"/>
                    <a:pt x="2970" y="1013"/>
                    <a:pt x="2919" y="1074"/>
                  </a:cubicBezTo>
                  <a:cubicBezTo>
                    <a:pt x="2889" y="1074"/>
                    <a:pt x="2858" y="1135"/>
                    <a:pt x="2828" y="1165"/>
                  </a:cubicBezTo>
                  <a:cubicBezTo>
                    <a:pt x="2828" y="1135"/>
                    <a:pt x="2828" y="1105"/>
                    <a:pt x="2828" y="1074"/>
                  </a:cubicBezTo>
                  <a:cubicBezTo>
                    <a:pt x="2797" y="770"/>
                    <a:pt x="2706" y="618"/>
                    <a:pt x="2645" y="588"/>
                  </a:cubicBezTo>
                  <a:cubicBezTo>
                    <a:pt x="2626" y="575"/>
                    <a:pt x="2607" y="569"/>
                    <a:pt x="2589" y="569"/>
                  </a:cubicBezTo>
                  <a:cubicBezTo>
                    <a:pt x="2517" y="569"/>
                    <a:pt x="2450" y="656"/>
                    <a:pt x="2402" y="801"/>
                  </a:cubicBezTo>
                  <a:cubicBezTo>
                    <a:pt x="2402" y="882"/>
                    <a:pt x="2378" y="987"/>
                    <a:pt x="2394" y="1115"/>
                  </a:cubicBezTo>
                  <a:lnTo>
                    <a:pt x="2394" y="1115"/>
                  </a:lnTo>
                  <a:cubicBezTo>
                    <a:pt x="2361" y="946"/>
                    <a:pt x="2264" y="746"/>
                    <a:pt x="2129" y="746"/>
                  </a:cubicBezTo>
                  <a:cubicBezTo>
                    <a:pt x="2073" y="746"/>
                    <a:pt x="2012" y="779"/>
                    <a:pt x="1946" y="861"/>
                  </a:cubicBezTo>
                  <a:cubicBezTo>
                    <a:pt x="1946" y="770"/>
                    <a:pt x="1916" y="679"/>
                    <a:pt x="1916" y="618"/>
                  </a:cubicBezTo>
                  <a:cubicBezTo>
                    <a:pt x="1858" y="329"/>
                    <a:pt x="1793" y="218"/>
                    <a:pt x="1731" y="218"/>
                  </a:cubicBezTo>
                  <a:cubicBezTo>
                    <a:pt x="1663" y="218"/>
                    <a:pt x="1599" y="352"/>
                    <a:pt x="1551" y="527"/>
                  </a:cubicBezTo>
                  <a:cubicBezTo>
                    <a:pt x="1490" y="709"/>
                    <a:pt x="1460" y="953"/>
                    <a:pt x="1460" y="1165"/>
                  </a:cubicBezTo>
                  <a:cubicBezTo>
                    <a:pt x="1441" y="977"/>
                    <a:pt x="1317" y="788"/>
                    <a:pt x="1204" y="788"/>
                  </a:cubicBezTo>
                  <a:cubicBezTo>
                    <a:pt x="1134" y="788"/>
                    <a:pt x="1069" y="859"/>
                    <a:pt x="1034" y="1044"/>
                  </a:cubicBezTo>
                  <a:cubicBezTo>
                    <a:pt x="1034" y="953"/>
                    <a:pt x="974" y="861"/>
                    <a:pt x="913" y="831"/>
                  </a:cubicBezTo>
                  <a:cubicBezTo>
                    <a:pt x="867" y="801"/>
                    <a:pt x="829" y="785"/>
                    <a:pt x="791" y="785"/>
                  </a:cubicBezTo>
                  <a:cubicBezTo>
                    <a:pt x="753" y="785"/>
                    <a:pt x="715" y="801"/>
                    <a:pt x="670" y="831"/>
                  </a:cubicBezTo>
                  <a:cubicBezTo>
                    <a:pt x="670" y="861"/>
                    <a:pt x="639" y="892"/>
                    <a:pt x="639" y="922"/>
                  </a:cubicBezTo>
                  <a:cubicBezTo>
                    <a:pt x="609" y="861"/>
                    <a:pt x="556" y="831"/>
                    <a:pt x="503" y="831"/>
                  </a:cubicBezTo>
                  <a:cubicBezTo>
                    <a:pt x="449" y="831"/>
                    <a:pt x="396" y="861"/>
                    <a:pt x="366" y="922"/>
                  </a:cubicBezTo>
                  <a:cubicBezTo>
                    <a:pt x="396" y="709"/>
                    <a:pt x="396" y="466"/>
                    <a:pt x="457" y="253"/>
                  </a:cubicBezTo>
                  <a:cubicBezTo>
                    <a:pt x="487" y="223"/>
                    <a:pt x="487" y="193"/>
                    <a:pt x="487" y="162"/>
                  </a:cubicBezTo>
                  <a:cubicBezTo>
                    <a:pt x="508" y="81"/>
                    <a:pt x="433" y="0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67900" y="2856800"/>
              <a:ext cx="51250" cy="53075"/>
            </a:xfrm>
            <a:custGeom>
              <a:avLst/>
              <a:gdLst/>
              <a:ahLst/>
              <a:cxnLst/>
              <a:rect l="l" t="t" r="r" b="b"/>
              <a:pathLst>
                <a:path w="2050" h="2123" extrusionOk="0">
                  <a:moveTo>
                    <a:pt x="1232" y="0"/>
                  </a:moveTo>
                  <a:cubicBezTo>
                    <a:pt x="1153" y="0"/>
                    <a:pt x="1069" y="93"/>
                    <a:pt x="989" y="331"/>
                  </a:cubicBezTo>
                  <a:cubicBezTo>
                    <a:pt x="948" y="250"/>
                    <a:pt x="884" y="217"/>
                    <a:pt x="817" y="217"/>
                  </a:cubicBezTo>
                  <a:cubicBezTo>
                    <a:pt x="682" y="217"/>
                    <a:pt x="533" y="352"/>
                    <a:pt x="533" y="514"/>
                  </a:cubicBezTo>
                  <a:cubicBezTo>
                    <a:pt x="533" y="339"/>
                    <a:pt x="397" y="177"/>
                    <a:pt x="299" y="177"/>
                  </a:cubicBezTo>
                  <a:cubicBezTo>
                    <a:pt x="243" y="177"/>
                    <a:pt x="199" y="230"/>
                    <a:pt x="199" y="362"/>
                  </a:cubicBezTo>
                  <a:cubicBezTo>
                    <a:pt x="99" y="486"/>
                    <a:pt x="0" y="1218"/>
                    <a:pt x="149" y="1218"/>
                  </a:cubicBezTo>
                  <a:cubicBezTo>
                    <a:pt x="182" y="1218"/>
                    <a:pt x="228" y="1181"/>
                    <a:pt x="290" y="1091"/>
                  </a:cubicBezTo>
                  <a:lnTo>
                    <a:pt x="290" y="1091"/>
                  </a:lnTo>
                  <a:cubicBezTo>
                    <a:pt x="267" y="1248"/>
                    <a:pt x="394" y="1455"/>
                    <a:pt x="547" y="1455"/>
                  </a:cubicBezTo>
                  <a:cubicBezTo>
                    <a:pt x="602" y="1455"/>
                    <a:pt x="660" y="1429"/>
                    <a:pt x="715" y="1365"/>
                  </a:cubicBezTo>
                  <a:lnTo>
                    <a:pt x="715" y="1365"/>
                  </a:lnTo>
                  <a:cubicBezTo>
                    <a:pt x="692" y="1574"/>
                    <a:pt x="811" y="1801"/>
                    <a:pt x="991" y="1801"/>
                  </a:cubicBezTo>
                  <a:cubicBezTo>
                    <a:pt x="1046" y="1801"/>
                    <a:pt x="1107" y="1780"/>
                    <a:pt x="1171" y="1730"/>
                  </a:cubicBezTo>
                  <a:cubicBezTo>
                    <a:pt x="1216" y="1819"/>
                    <a:pt x="1309" y="1875"/>
                    <a:pt x="1404" y="1875"/>
                  </a:cubicBezTo>
                  <a:cubicBezTo>
                    <a:pt x="1438" y="1875"/>
                    <a:pt x="1473" y="1868"/>
                    <a:pt x="1506" y="1851"/>
                  </a:cubicBezTo>
                  <a:lnTo>
                    <a:pt x="1506" y="1912"/>
                  </a:lnTo>
                  <a:cubicBezTo>
                    <a:pt x="1607" y="2062"/>
                    <a:pt x="1690" y="2123"/>
                    <a:pt x="1754" y="2123"/>
                  </a:cubicBezTo>
                  <a:cubicBezTo>
                    <a:pt x="2049" y="2123"/>
                    <a:pt x="1967" y="845"/>
                    <a:pt x="1570" y="845"/>
                  </a:cubicBezTo>
                  <a:cubicBezTo>
                    <a:pt x="1559" y="845"/>
                    <a:pt x="1548" y="846"/>
                    <a:pt x="1536" y="848"/>
                  </a:cubicBezTo>
                  <a:cubicBezTo>
                    <a:pt x="1579" y="547"/>
                    <a:pt x="1424" y="0"/>
                    <a:pt x="1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135750" y="3343050"/>
              <a:ext cx="95150" cy="101250"/>
            </a:xfrm>
            <a:custGeom>
              <a:avLst/>
              <a:gdLst/>
              <a:ahLst/>
              <a:cxnLst/>
              <a:rect l="l" t="t" r="r" b="b"/>
              <a:pathLst>
                <a:path w="3806" h="4050" extrusionOk="0">
                  <a:moveTo>
                    <a:pt x="482" y="0"/>
                  </a:moveTo>
                  <a:cubicBezTo>
                    <a:pt x="299" y="61"/>
                    <a:pt x="390" y="365"/>
                    <a:pt x="330" y="517"/>
                  </a:cubicBezTo>
                  <a:cubicBezTo>
                    <a:pt x="330" y="669"/>
                    <a:pt x="330" y="821"/>
                    <a:pt x="330" y="973"/>
                  </a:cubicBezTo>
                  <a:cubicBezTo>
                    <a:pt x="330" y="973"/>
                    <a:pt x="299" y="1003"/>
                    <a:pt x="299" y="1003"/>
                  </a:cubicBezTo>
                  <a:cubicBezTo>
                    <a:pt x="353" y="1246"/>
                    <a:pt x="1" y="2851"/>
                    <a:pt x="302" y="2851"/>
                  </a:cubicBezTo>
                  <a:cubicBezTo>
                    <a:pt x="340" y="2851"/>
                    <a:pt x="389" y="2825"/>
                    <a:pt x="451" y="2766"/>
                  </a:cubicBezTo>
                  <a:cubicBezTo>
                    <a:pt x="498" y="2800"/>
                    <a:pt x="541" y="2814"/>
                    <a:pt x="578" y="2814"/>
                  </a:cubicBezTo>
                  <a:cubicBezTo>
                    <a:pt x="712" y="2814"/>
                    <a:pt x="786" y="2635"/>
                    <a:pt x="786" y="2493"/>
                  </a:cubicBezTo>
                  <a:cubicBezTo>
                    <a:pt x="812" y="2506"/>
                    <a:pt x="839" y="2512"/>
                    <a:pt x="867" y="2512"/>
                  </a:cubicBezTo>
                  <a:cubicBezTo>
                    <a:pt x="968" y="2512"/>
                    <a:pt x="1072" y="2430"/>
                    <a:pt x="1120" y="2310"/>
                  </a:cubicBezTo>
                  <a:cubicBezTo>
                    <a:pt x="1136" y="2485"/>
                    <a:pt x="1268" y="2577"/>
                    <a:pt x="1404" y="2577"/>
                  </a:cubicBezTo>
                  <a:cubicBezTo>
                    <a:pt x="1527" y="2577"/>
                    <a:pt x="1654" y="2500"/>
                    <a:pt x="1697" y="2341"/>
                  </a:cubicBezTo>
                  <a:cubicBezTo>
                    <a:pt x="1738" y="2435"/>
                    <a:pt x="1814" y="2476"/>
                    <a:pt x="1895" y="2476"/>
                  </a:cubicBezTo>
                  <a:cubicBezTo>
                    <a:pt x="1995" y="2476"/>
                    <a:pt x="2103" y="2412"/>
                    <a:pt x="2153" y="2310"/>
                  </a:cubicBezTo>
                  <a:lnTo>
                    <a:pt x="2153" y="2310"/>
                  </a:lnTo>
                  <a:cubicBezTo>
                    <a:pt x="2184" y="2857"/>
                    <a:pt x="2123" y="3405"/>
                    <a:pt x="2184" y="3921"/>
                  </a:cubicBezTo>
                  <a:cubicBezTo>
                    <a:pt x="2268" y="4011"/>
                    <a:pt x="2339" y="4049"/>
                    <a:pt x="2399" y="4049"/>
                  </a:cubicBezTo>
                  <a:cubicBezTo>
                    <a:pt x="2724" y="4049"/>
                    <a:pt x="2715" y="2902"/>
                    <a:pt x="2792" y="2645"/>
                  </a:cubicBezTo>
                  <a:cubicBezTo>
                    <a:pt x="2836" y="2689"/>
                    <a:pt x="2889" y="2709"/>
                    <a:pt x="2941" y="2709"/>
                  </a:cubicBezTo>
                  <a:cubicBezTo>
                    <a:pt x="3031" y="2709"/>
                    <a:pt x="3118" y="2650"/>
                    <a:pt x="3156" y="2554"/>
                  </a:cubicBezTo>
                  <a:cubicBezTo>
                    <a:pt x="3192" y="2579"/>
                    <a:pt x="3230" y="2590"/>
                    <a:pt x="3267" y="2590"/>
                  </a:cubicBezTo>
                  <a:cubicBezTo>
                    <a:pt x="3542" y="2590"/>
                    <a:pt x="3805" y="1972"/>
                    <a:pt x="3430" y="1946"/>
                  </a:cubicBezTo>
                  <a:cubicBezTo>
                    <a:pt x="3430" y="1738"/>
                    <a:pt x="3408" y="1330"/>
                    <a:pt x="3173" y="1330"/>
                  </a:cubicBezTo>
                  <a:cubicBezTo>
                    <a:pt x="3134" y="1330"/>
                    <a:pt x="3088" y="1342"/>
                    <a:pt x="3035" y="1368"/>
                  </a:cubicBezTo>
                  <a:cubicBezTo>
                    <a:pt x="2973" y="1102"/>
                    <a:pt x="2903" y="1002"/>
                    <a:pt x="2836" y="1002"/>
                  </a:cubicBezTo>
                  <a:cubicBezTo>
                    <a:pt x="2720" y="1002"/>
                    <a:pt x="2611" y="1307"/>
                    <a:pt x="2567" y="1575"/>
                  </a:cubicBezTo>
                  <a:lnTo>
                    <a:pt x="2567" y="1575"/>
                  </a:lnTo>
                  <a:cubicBezTo>
                    <a:pt x="2561" y="1160"/>
                    <a:pt x="2448" y="550"/>
                    <a:pt x="2260" y="550"/>
                  </a:cubicBezTo>
                  <a:cubicBezTo>
                    <a:pt x="2178" y="550"/>
                    <a:pt x="2080" y="668"/>
                    <a:pt x="1971" y="973"/>
                  </a:cubicBezTo>
                  <a:cubicBezTo>
                    <a:pt x="1971" y="1034"/>
                    <a:pt x="1941" y="1095"/>
                    <a:pt x="1941" y="1155"/>
                  </a:cubicBezTo>
                  <a:cubicBezTo>
                    <a:pt x="1893" y="1119"/>
                    <a:pt x="1835" y="1102"/>
                    <a:pt x="1778" y="1102"/>
                  </a:cubicBezTo>
                  <a:cubicBezTo>
                    <a:pt x="1689" y="1102"/>
                    <a:pt x="1601" y="1142"/>
                    <a:pt x="1545" y="1216"/>
                  </a:cubicBezTo>
                  <a:cubicBezTo>
                    <a:pt x="1545" y="1216"/>
                    <a:pt x="1545" y="1186"/>
                    <a:pt x="1515" y="1186"/>
                  </a:cubicBezTo>
                  <a:lnTo>
                    <a:pt x="1545" y="1186"/>
                  </a:lnTo>
                  <a:cubicBezTo>
                    <a:pt x="1515" y="1125"/>
                    <a:pt x="1515" y="1095"/>
                    <a:pt x="1515" y="1034"/>
                  </a:cubicBezTo>
                  <a:cubicBezTo>
                    <a:pt x="1515" y="1034"/>
                    <a:pt x="1515" y="1034"/>
                    <a:pt x="1515" y="1064"/>
                  </a:cubicBezTo>
                  <a:cubicBezTo>
                    <a:pt x="1492" y="723"/>
                    <a:pt x="1400" y="591"/>
                    <a:pt x="1296" y="591"/>
                  </a:cubicBezTo>
                  <a:cubicBezTo>
                    <a:pt x="1132" y="591"/>
                    <a:pt x="938" y="923"/>
                    <a:pt x="938" y="1277"/>
                  </a:cubicBezTo>
                  <a:cubicBezTo>
                    <a:pt x="898" y="1218"/>
                    <a:pt x="834" y="1184"/>
                    <a:pt x="768" y="1184"/>
                  </a:cubicBezTo>
                  <a:cubicBezTo>
                    <a:pt x="732" y="1184"/>
                    <a:pt x="696" y="1195"/>
                    <a:pt x="664" y="1216"/>
                  </a:cubicBezTo>
                  <a:cubicBezTo>
                    <a:pt x="664" y="1095"/>
                    <a:pt x="664" y="943"/>
                    <a:pt x="512" y="943"/>
                  </a:cubicBezTo>
                  <a:cubicBezTo>
                    <a:pt x="512" y="730"/>
                    <a:pt x="512" y="517"/>
                    <a:pt x="542" y="274"/>
                  </a:cubicBezTo>
                  <a:cubicBezTo>
                    <a:pt x="603" y="213"/>
                    <a:pt x="573" y="31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172625" y="3216025"/>
              <a:ext cx="75250" cy="51700"/>
            </a:xfrm>
            <a:custGeom>
              <a:avLst/>
              <a:gdLst/>
              <a:ahLst/>
              <a:cxnLst/>
              <a:rect l="l" t="t" r="r" b="b"/>
              <a:pathLst>
                <a:path w="3010" h="2068" extrusionOk="0">
                  <a:moveTo>
                    <a:pt x="229" y="1"/>
                  </a:moveTo>
                  <a:cubicBezTo>
                    <a:pt x="212" y="1"/>
                    <a:pt x="190" y="29"/>
                    <a:pt x="162" y="96"/>
                  </a:cubicBezTo>
                  <a:cubicBezTo>
                    <a:pt x="216" y="315"/>
                    <a:pt x="0" y="1322"/>
                    <a:pt x="267" y="1322"/>
                  </a:cubicBezTo>
                  <a:cubicBezTo>
                    <a:pt x="296" y="1322"/>
                    <a:pt x="332" y="1309"/>
                    <a:pt x="374" y="1282"/>
                  </a:cubicBezTo>
                  <a:cubicBezTo>
                    <a:pt x="374" y="1365"/>
                    <a:pt x="374" y="1449"/>
                    <a:pt x="374" y="1555"/>
                  </a:cubicBezTo>
                  <a:lnTo>
                    <a:pt x="374" y="1555"/>
                  </a:lnTo>
                  <a:cubicBezTo>
                    <a:pt x="357" y="1714"/>
                    <a:pt x="483" y="1812"/>
                    <a:pt x="603" y="1812"/>
                  </a:cubicBezTo>
                  <a:cubicBezTo>
                    <a:pt x="690" y="1812"/>
                    <a:pt x="775" y="1761"/>
                    <a:pt x="800" y="1647"/>
                  </a:cubicBezTo>
                  <a:cubicBezTo>
                    <a:pt x="800" y="1809"/>
                    <a:pt x="924" y="1972"/>
                    <a:pt x="1064" y="1972"/>
                  </a:cubicBezTo>
                  <a:cubicBezTo>
                    <a:pt x="1107" y="1972"/>
                    <a:pt x="1152" y="1956"/>
                    <a:pt x="1195" y="1920"/>
                  </a:cubicBezTo>
                  <a:cubicBezTo>
                    <a:pt x="1226" y="1951"/>
                    <a:pt x="1256" y="1981"/>
                    <a:pt x="1286" y="2011"/>
                  </a:cubicBezTo>
                  <a:cubicBezTo>
                    <a:pt x="1335" y="2051"/>
                    <a:pt x="1388" y="2068"/>
                    <a:pt x="1438" y="2068"/>
                  </a:cubicBezTo>
                  <a:cubicBezTo>
                    <a:pt x="1543" y="2068"/>
                    <a:pt x="1640" y="1993"/>
                    <a:pt x="1681" y="1890"/>
                  </a:cubicBezTo>
                  <a:cubicBezTo>
                    <a:pt x="1754" y="1956"/>
                    <a:pt x="1816" y="1984"/>
                    <a:pt x="1869" y="1984"/>
                  </a:cubicBezTo>
                  <a:cubicBezTo>
                    <a:pt x="2109" y="1984"/>
                    <a:pt x="2179" y="1420"/>
                    <a:pt x="2229" y="1221"/>
                  </a:cubicBezTo>
                  <a:cubicBezTo>
                    <a:pt x="2267" y="1451"/>
                    <a:pt x="2336" y="1539"/>
                    <a:pt x="2415" y="1539"/>
                  </a:cubicBezTo>
                  <a:cubicBezTo>
                    <a:pt x="2665" y="1539"/>
                    <a:pt x="3009" y="643"/>
                    <a:pt x="2736" y="643"/>
                  </a:cubicBezTo>
                  <a:cubicBezTo>
                    <a:pt x="2688" y="643"/>
                    <a:pt x="2622" y="670"/>
                    <a:pt x="2533" y="735"/>
                  </a:cubicBezTo>
                  <a:cubicBezTo>
                    <a:pt x="2533" y="568"/>
                    <a:pt x="2439" y="138"/>
                    <a:pt x="2251" y="138"/>
                  </a:cubicBezTo>
                  <a:cubicBezTo>
                    <a:pt x="2200" y="138"/>
                    <a:pt x="2142" y="170"/>
                    <a:pt x="2077" y="248"/>
                  </a:cubicBezTo>
                  <a:cubicBezTo>
                    <a:pt x="1985" y="400"/>
                    <a:pt x="1955" y="583"/>
                    <a:pt x="1925" y="765"/>
                  </a:cubicBezTo>
                  <a:cubicBezTo>
                    <a:pt x="1875" y="666"/>
                    <a:pt x="1785" y="567"/>
                    <a:pt x="1671" y="567"/>
                  </a:cubicBezTo>
                  <a:cubicBezTo>
                    <a:pt x="1645" y="567"/>
                    <a:pt x="1618" y="572"/>
                    <a:pt x="1590" y="583"/>
                  </a:cubicBezTo>
                  <a:cubicBezTo>
                    <a:pt x="1670" y="344"/>
                    <a:pt x="1489" y="92"/>
                    <a:pt x="1320" y="92"/>
                  </a:cubicBezTo>
                  <a:cubicBezTo>
                    <a:pt x="1231" y="92"/>
                    <a:pt x="1146" y="161"/>
                    <a:pt x="1104" y="340"/>
                  </a:cubicBezTo>
                  <a:cubicBezTo>
                    <a:pt x="1081" y="236"/>
                    <a:pt x="1019" y="194"/>
                    <a:pt x="951" y="194"/>
                  </a:cubicBezTo>
                  <a:cubicBezTo>
                    <a:pt x="838" y="194"/>
                    <a:pt x="709" y="310"/>
                    <a:pt x="709" y="461"/>
                  </a:cubicBezTo>
                  <a:cubicBezTo>
                    <a:pt x="709" y="552"/>
                    <a:pt x="678" y="644"/>
                    <a:pt x="648" y="735"/>
                  </a:cubicBezTo>
                  <a:cubicBezTo>
                    <a:pt x="666" y="519"/>
                    <a:pt x="556" y="367"/>
                    <a:pt x="451" y="367"/>
                  </a:cubicBezTo>
                  <a:cubicBezTo>
                    <a:pt x="379" y="367"/>
                    <a:pt x="308" y="439"/>
                    <a:pt x="283" y="613"/>
                  </a:cubicBezTo>
                  <a:cubicBezTo>
                    <a:pt x="283" y="539"/>
                    <a:pt x="30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807350" y="3342400"/>
              <a:ext cx="116950" cy="88750"/>
            </a:xfrm>
            <a:custGeom>
              <a:avLst/>
              <a:gdLst/>
              <a:ahLst/>
              <a:cxnLst/>
              <a:rect l="l" t="t" r="r" b="b"/>
              <a:pathLst>
                <a:path w="4678" h="3550" extrusionOk="0">
                  <a:moveTo>
                    <a:pt x="3614" y="0"/>
                  </a:moveTo>
                  <a:cubicBezTo>
                    <a:pt x="3465" y="0"/>
                    <a:pt x="3356" y="325"/>
                    <a:pt x="3374" y="756"/>
                  </a:cubicBezTo>
                  <a:cubicBezTo>
                    <a:pt x="3254" y="329"/>
                    <a:pt x="3150" y="169"/>
                    <a:pt x="3065" y="169"/>
                  </a:cubicBezTo>
                  <a:cubicBezTo>
                    <a:pt x="2878" y="169"/>
                    <a:pt x="2781" y="954"/>
                    <a:pt x="2795" y="1386"/>
                  </a:cubicBezTo>
                  <a:lnTo>
                    <a:pt x="2795" y="1386"/>
                  </a:lnTo>
                  <a:cubicBezTo>
                    <a:pt x="2776" y="1128"/>
                    <a:pt x="2585" y="497"/>
                    <a:pt x="2415" y="497"/>
                  </a:cubicBezTo>
                  <a:cubicBezTo>
                    <a:pt x="2354" y="497"/>
                    <a:pt x="2296" y="578"/>
                    <a:pt x="2250" y="786"/>
                  </a:cubicBezTo>
                  <a:cubicBezTo>
                    <a:pt x="2250" y="620"/>
                    <a:pt x="2108" y="412"/>
                    <a:pt x="1970" y="412"/>
                  </a:cubicBezTo>
                  <a:cubicBezTo>
                    <a:pt x="1906" y="412"/>
                    <a:pt x="1842" y="457"/>
                    <a:pt x="1794" y="573"/>
                  </a:cubicBezTo>
                  <a:cubicBezTo>
                    <a:pt x="1733" y="391"/>
                    <a:pt x="1659" y="320"/>
                    <a:pt x="1592" y="320"/>
                  </a:cubicBezTo>
                  <a:cubicBezTo>
                    <a:pt x="1515" y="320"/>
                    <a:pt x="1448" y="416"/>
                    <a:pt x="1426" y="544"/>
                  </a:cubicBezTo>
                  <a:lnTo>
                    <a:pt x="1426" y="544"/>
                  </a:lnTo>
                  <a:cubicBezTo>
                    <a:pt x="1411" y="368"/>
                    <a:pt x="1380" y="198"/>
                    <a:pt x="1228" y="198"/>
                  </a:cubicBezTo>
                  <a:cubicBezTo>
                    <a:pt x="1206" y="198"/>
                    <a:pt x="1182" y="201"/>
                    <a:pt x="1155" y="209"/>
                  </a:cubicBezTo>
                  <a:cubicBezTo>
                    <a:pt x="912" y="513"/>
                    <a:pt x="1216" y="1090"/>
                    <a:pt x="1186" y="1516"/>
                  </a:cubicBezTo>
                  <a:cubicBezTo>
                    <a:pt x="1155" y="1424"/>
                    <a:pt x="1155" y="1364"/>
                    <a:pt x="1125" y="1303"/>
                  </a:cubicBezTo>
                  <a:cubicBezTo>
                    <a:pt x="1125" y="1283"/>
                    <a:pt x="1125" y="1262"/>
                    <a:pt x="1125" y="1242"/>
                  </a:cubicBezTo>
                  <a:cubicBezTo>
                    <a:pt x="1125" y="1212"/>
                    <a:pt x="1095" y="1151"/>
                    <a:pt x="1095" y="1121"/>
                  </a:cubicBezTo>
                  <a:cubicBezTo>
                    <a:pt x="1095" y="1121"/>
                    <a:pt x="1095" y="1121"/>
                    <a:pt x="1095" y="1151"/>
                  </a:cubicBezTo>
                  <a:cubicBezTo>
                    <a:pt x="1095" y="1090"/>
                    <a:pt x="1095" y="1060"/>
                    <a:pt x="1064" y="999"/>
                  </a:cubicBezTo>
                  <a:cubicBezTo>
                    <a:pt x="1064" y="1029"/>
                    <a:pt x="1064" y="1029"/>
                    <a:pt x="1064" y="1029"/>
                  </a:cubicBezTo>
                  <a:cubicBezTo>
                    <a:pt x="1064" y="969"/>
                    <a:pt x="1064" y="938"/>
                    <a:pt x="1034" y="877"/>
                  </a:cubicBezTo>
                  <a:cubicBezTo>
                    <a:pt x="1034" y="847"/>
                    <a:pt x="1034" y="847"/>
                    <a:pt x="1034" y="847"/>
                  </a:cubicBezTo>
                  <a:cubicBezTo>
                    <a:pt x="1034" y="756"/>
                    <a:pt x="1003" y="665"/>
                    <a:pt x="973" y="543"/>
                  </a:cubicBezTo>
                  <a:cubicBezTo>
                    <a:pt x="973" y="434"/>
                    <a:pt x="876" y="326"/>
                    <a:pt x="768" y="326"/>
                  </a:cubicBezTo>
                  <a:cubicBezTo>
                    <a:pt x="756" y="326"/>
                    <a:pt x="743" y="327"/>
                    <a:pt x="730" y="330"/>
                  </a:cubicBezTo>
                  <a:cubicBezTo>
                    <a:pt x="487" y="421"/>
                    <a:pt x="669" y="786"/>
                    <a:pt x="639" y="969"/>
                  </a:cubicBezTo>
                  <a:cubicBezTo>
                    <a:pt x="639" y="1107"/>
                    <a:pt x="639" y="1220"/>
                    <a:pt x="639" y="1333"/>
                  </a:cubicBezTo>
                  <a:cubicBezTo>
                    <a:pt x="599" y="1321"/>
                    <a:pt x="565" y="1315"/>
                    <a:pt x="537" y="1315"/>
                  </a:cubicBezTo>
                  <a:cubicBezTo>
                    <a:pt x="209" y="1315"/>
                    <a:pt x="515" y="2052"/>
                    <a:pt x="487" y="2276"/>
                  </a:cubicBezTo>
                  <a:cubicBezTo>
                    <a:pt x="487" y="2367"/>
                    <a:pt x="517" y="2458"/>
                    <a:pt x="517" y="2549"/>
                  </a:cubicBezTo>
                  <a:cubicBezTo>
                    <a:pt x="380" y="2329"/>
                    <a:pt x="342" y="792"/>
                    <a:pt x="88" y="792"/>
                  </a:cubicBezTo>
                  <a:cubicBezTo>
                    <a:pt x="62" y="792"/>
                    <a:pt x="32" y="809"/>
                    <a:pt x="0" y="847"/>
                  </a:cubicBezTo>
                  <a:cubicBezTo>
                    <a:pt x="61" y="1668"/>
                    <a:pt x="274" y="2488"/>
                    <a:pt x="396" y="3279"/>
                  </a:cubicBezTo>
                  <a:cubicBezTo>
                    <a:pt x="426" y="3370"/>
                    <a:pt x="456" y="3461"/>
                    <a:pt x="547" y="3522"/>
                  </a:cubicBezTo>
                  <a:cubicBezTo>
                    <a:pt x="586" y="3541"/>
                    <a:pt x="618" y="3549"/>
                    <a:pt x="647" y="3549"/>
                  </a:cubicBezTo>
                  <a:cubicBezTo>
                    <a:pt x="844" y="3549"/>
                    <a:pt x="821" y="3134"/>
                    <a:pt x="821" y="2975"/>
                  </a:cubicBezTo>
                  <a:cubicBezTo>
                    <a:pt x="912" y="2944"/>
                    <a:pt x="1003" y="2853"/>
                    <a:pt x="1034" y="2731"/>
                  </a:cubicBezTo>
                  <a:cubicBezTo>
                    <a:pt x="1073" y="3007"/>
                    <a:pt x="1197" y="3124"/>
                    <a:pt x="1319" y="3124"/>
                  </a:cubicBezTo>
                  <a:cubicBezTo>
                    <a:pt x="1478" y="3124"/>
                    <a:pt x="1633" y="2921"/>
                    <a:pt x="1581" y="2610"/>
                  </a:cubicBezTo>
                  <a:lnTo>
                    <a:pt x="1581" y="2610"/>
                  </a:lnTo>
                  <a:cubicBezTo>
                    <a:pt x="1610" y="2618"/>
                    <a:pt x="1636" y="2622"/>
                    <a:pt x="1661" y="2622"/>
                  </a:cubicBezTo>
                  <a:cubicBezTo>
                    <a:pt x="1817" y="2622"/>
                    <a:pt x="1885" y="2468"/>
                    <a:pt x="1885" y="2336"/>
                  </a:cubicBezTo>
                  <a:cubicBezTo>
                    <a:pt x="1908" y="2344"/>
                    <a:pt x="1930" y="2348"/>
                    <a:pt x="1953" y="2348"/>
                  </a:cubicBezTo>
                  <a:cubicBezTo>
                    <a:pt x="2020" y="2348"/>
                    <a:pt x="2082" y="2314"/>
                    <a:pt x="2128" y="2245"/>
                  </a:cubicBezTo>
                  <a:cubicBezTo>
                    <a:pt x="2172" y="2363"/>
                    <a:pt x="2274" y="2424"/>
                    <a:pt x="2370" y="2424"/>
                  </a:cubicBezTo>
                  <a:cubicBezTo>
                    <a:pt x="2472" y="2424"/>
                    <a:pt x="2568" y="2356"/>
                    <a:pt x="2584" y="2215"/>
                  </a:cubicBezTo>
                  <a:cubicBezTo>
                    <a:pt x="2700" y="2420"/>
                    <a:pt x="2796" y="2502"/>
                    <a:pt x="2875" y="2502"/>
                  </a:cubicBezTo>
                  <a:cubicBezTo>
                    <a:pt x="3148" y="2502"/>
                    <a:pt x="3215" y="1525"/>
                    <a:pt x="3192" y="1242"/>
                  </a:cubicBezTo>
                  <a:lnTo>
                    <a:pt x="3192" y="1242"/>
                  </a:lnTo>
                  <a:cubicBezTo>
                    <a:pt x="3274" y="1553"/>
                    <a:pt x="3359" y="1672"/>
                    <a:pt x="3436" y="1672"/>
                  </a:cubicBezTo>
                  <a:cubicBezTo>
                    <a:pt x="3606" y="1672"/>
                    <a:pt x="3731" y="1085"/>
                    <a:pt x="3685" y="737"/>
                  </a:cubicBezTo>
                  <a:lnTo>
                    <a:pt x="3685" y="737"/>
                  </a:lnTo>
                  <a:cubicBezTo>
                    <a:pt x="3728" y="968"/>
                    <a:pt x="3859" y="1111"/>
                    <a:pt x="3978" y="1111"/>
                  </a:cubicBezTo>
                  <a:cubicBezTo>
                    <a:pt x="4077" y="1111"/>
                    <a:pt x="4168" y="1013"/>
                    <a:pt x="4195" y="786"/>
                  </a:cubicBezTo>
                  <a:cubicBezTo>
                    <a:pt x="4245" y="832"/>
                    <a:pt x="4295" y="851"/>
                    <a:pt x="4340" y="851"/>
                  </a:cubicBezTo>
                  <a:cubicBezTo>
                    <a:pt x="4549" y="851"/>
                    <a:pt x="4678" y="448"/>
                    <a:pt x="4487" y="448"/>
                  </a:cubicBezTo>
                  <a:cubicBezTo>
                    <a:pt x="4446" y="448"/>
                    <a:pt x="4390" y="467"/>
                    <a:pt x="4317" y="513"/>
                  </a:cubicBezTo>
                  <a:cubicBezTo>
                    <a:pt x="4271" y="467"/>
                    <a:pt x="4195" y="437"/>
                    <a:pt x="4123" y="437"/>
                  </a:cubicBezTo>
                  <a:cubicBezTo>
                    <a:pt x="4051" y="437"/>
                    <a:pt x="3982" y="467"/>
                    <a:pt x="3952" y="543"/>
                  </a:cubicBezTo>
                  <a:cubicBezTo>
                    <a:pt x="3840" y="157"/>
                    <a:pt x="3717" y="0"/>
                    <a:pt x="3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4805825" y="3383200"/>
              <a:ext cx="14600" cy="28250"/>
            </a:xfrm>
            <a:custGeom>
              <a:avLst/>
              <a:gdLst/>
              <a:ahLst/>
              <a:cxnLst/>
              <a:rect l="l" t="t" r="r" b="b"/>
              <a:pathLst>
                <a:path w="584" h="1130" extrusionOk="0">
                  <a:moveTo>
                    <a:pt x="133" y="1"/>
                  </a:moveTo>
                  <a:cubicBezTo>
                    <a:pt x="25" y="1"/>
                    <a:pt x="77" y="815"/>
                    <a:pt x="1" y="917"/>
                  </a:cubicBezTo>
                  <a:cubicBezTo>
                    <a:pt x="29" y="1070"/>
                    <a:pt x="106" y="1129"/>
                    <a:pt x="189" y="1129"/>
                  </a:cubicBezTo>
                  <a:cubicBezTo>
                    <a:pt x="370" y="1129"/>
                    <a:pt x="584" y="843"/>
                    <a:pt x="396" y="613"/>
                  </a:cubicBezTo>
                  <a:cubicBezTo>
                    <a:pt x="396" y="583"/>
                    <a:pt x="396" y="522"/>
                    <a:pt x="396" y="461"/>
                  </a:cubicBezTo>
                  <a:cubicBezTo>
                    <a:pt x="367" y="318"/>
                    <a:pt x="419" y="94"/>
                    <a:pt x="248" y="94"/>
                  </a:cubicBezTo>
                  <a:cubicBezTo>
                    <a:pt x="237" y="94"/>
                    <a:pt x="226" y="95"/>
                    <a:pt x="213" y="96"/>
                  </a:cubicBezTo>
                  <a:cubicBezTo>
                    <a:pt x="180" y="29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4775425" y="3151700"/>
              <a:ext cx="141875" cy="94975"/>
            </a:xfrm>
            <a:custGeom>
              <a:avLst/>
              <a:gdLst/>
              <a:ahLst/>
              <a:cxnLst/>
              <a:rect l="l" t="t" r="r" b="b"/>
              <a:pathLst>
                <a:path w="5675" h="3799" extrusionOk="0">
                  <a:moveTo>
                    <a:pt x="2933" y="0"/>
                  </a:moveTo>
                  <a:cubicBezTo>
                    <a:pt x="2695" y="0"/>
                    <a:pt x="2818" y="1339"/>
                    <a:pt x="2767" y="1545"/>
                  </a:cubicBezTo>
                  <a:cubicBezTo>
                    <a:pt x="2692" y="1322"/>
                    <a:pt x="2659" y="413"/>
                    <a:pt x="2418" y="413"/>
                  </a:cubicBezTo>
                  <a:cubicBezTo>
                    <a:pt x="2364" y="413"/>
                    <a:pt x="2298" y="460"/>
                    <a:pt x="2220" y="572"/>
                  </a:cubicBezTo>
                  <a:cubicBezTo>
                    <a:pt x="2162" y="539"/>
                    <a:pt x="2115" y="525"/>
                    <a:pt x="2077" y="525"/>
                  </a:cubicBezTo>
                  <a:cubicBezTo>
                    <a:pt x="1832" y="525"/>
                    <a:pt x="1942" y="1118"/>
                    <a:pt x="1916" y="1302"/>
                  </a:cubicBezTo>
                  <a:cubicBezTo>
                    <a:pt x="1887" y="1058"/>
                    <a:pt x="1764" y="943"/>
                    <a:pt x="1645" y="943"/>
                  </a:cubicBezTo>
                  <a:cubicBezTo>
                    <a:pt x="1520" y="943"/>
                    <a:pt x="1398" y="1072"/>
                    <a:pt x="1398" y="1314"/>
                  </a:cubicBezTo>
                  <a:lnTo>
                    <a:pt x="1398" y="1314"/>
                  </a:lnTo>
                  <a:cubicBezTo>
                    <a:pt x="1387" y="1108"/>
                    <a:pt x="1307" y="748"/>
                    <a:pt x="1124" y="748"/>
                  </a:cubicBezTo>
                  <a:cubicBezTo>
                    <a:pt x="1072" y="748"/>
                    <a:pt x="1012" y="776"/>
                    <a:pt x="943" y="846"/>
                  </a:cubicBezTo>
                  <a:cubicBezTo>
                    <a:pt x="863" y="685"/>
                    <a:pt x="793" y="622"/>
                    <a:pt x="735" y="622"/>
                  </a:cubicBezTo>
                  <a:cubicBezTo>
                    <a:pt x="574" y="622"/>
                    <a:pt x="503" y="1108"/>
                    <a:pt x="548" y="1332"/>
                  </a:cubicBezTo>
                  <a:cubicBezTo>
                    <a:pt x="538" y="1331"/>
                    <a:pt x="528" y="1330"/>
                    <a:pt x="519" y="1330"/>
                  </a:cubicBezTo>
                  <a:cubicBezTo>
                    <a:pt x="276" y="1330"/>
                    <a:pt x="304" y="1705"/>
                    <a:pt x="274" y="1910"/>
                  </a:cubicBezTo>
                  <a:cubicBezTo>
                    <a:pt x="1" y="2274"/>
                    <a:pt x="305" y="3247"/>
                    <a:pt x="426" y="3703"/>
                  </a:cubicBezTo>
                  <a:cubicBezTo>
                    <a:pt x="504" y="3770"/>
                    <a:pt x="567" y="3798"/>
                    <a:pt x="619" y="3798"/>
                  </a:cubicBezTo>
                  <a:cubicBezTo>
                    <a:pt x="873" y="3798"/>
                    <a:pt x="852" y="3114"/>
                    <a:pt x="852" y="2913"/>
                  </a:cubicBezTo>
                  <a:lnTo>
                    <a:pt x="852" y="2913"/>
                  </a:lnTo>
                  <a:cubicBezTo>
                    <a:pt x="897" y="2973"/>
                    <a:pt x="966" y="3004"/>
                    <a:pt x="1034" y="3004"/>
                  </a:cubicBezTo>
                  <a:cubicBezTo>
                    <a:pt x="1103" y="3004"/>
                    <a:pt x="1171" y="2973"/>
                    <a:pt x="1217" y="2913"/>
                  </a:cubicBezTo>
                  <a:cubicBezTo>
                    <a:pt x="1235" y="3024"/>
                    <a:pt x="1333" y="3090"/>
                    <a:pt x="1434" y="3090"/>
                  </a:cubicBezTo>
                  <a:cubicBezTo>
                    <a:pt x="1499" y="3090"/>
                    <a:pt x="1564" y="3063"/>
                    <a:pt x="1612" y="3004"/>
                  </a:cubicBezTo>
                  <a:cubicBezTo>
                    <a:pt x="1703" y="2913"/>
                    <a:pt x="1733" y="2791"/>
                    <a:pt x="1733" y="2700"/>
                  </a:cubicBezTo>
                  <a:cubicBezTo>
                    <a:pt x="1779" y="2791"/>
                    <a:pt x="1878" y="2844"/>
                    <a:pt x="1973" y="2844"/>
                  </a:cubicBezTo>
                  <a:cubicBezTo>
                    <a:pt x="2068" y="2844"/>
                    <a:pt x="2159" y="2791"/>
                    <a:pt x="2189" y="2669"/>
                  </a:cubicBezTo>
                  <a:cubicBezTo>
                    <a:pt x="2238" y="2696"/>
                    <a:pt x="2279" y="2708"/>
                    <a:pt x="2315" y="2708"/>
                  </a:cubicBezTo>
                  <a:cubicBezTo>
                    <a:pt x="2524" y="2708"/>
                    <a:pt x="2524" y="2300"/>
                    <a:pt x="2524" y="2092"/>
                  </a:cubicBezTo>
                  <a:cubicBezTo>
                    <a:pt x="2524" y="2183"/>
                    <a:pt x="2554" y="2244"/>
                    <a:pt x="2554" y="2335"/>
                  </a:cubicBezTo>
                  <a:cubicBezTo>
                    <a:pt x="2554" y="2305"/>
                    <a:pt x="2554" y="2305"/>
                    <a:pt x="2554" y="2305"/>
                  </a:cubicBezTo>
                  <a:cubicBezTo>
                    <a:pt x="2581" y="2521"/>
                    <a:pt x="2686" y="2617"/>
                    <a:pt x="2794" y="2617"/>
                  </a:cubicBezTo>
                  <a:cubicBezTo>
                    <a:pt x="2930" y="2617"/>
                    <a:pt x="3071" y="2467"/>
                    <a:pt x="3071" y="2213"/>
                  </a:cubicBezTo>
                  <a:cubicBezTo>
                    <a:pt x="3087" y="2327"/>
                    <a:pt x="3173" y="2389"/>
                    <a:pt x="3254" y="2389"/>
                  </a:cubicBezTo>
                  <a:cubicBezTo>
                    <a:pt x="3324" y="2389"/>
                    <a:pt x="3391" y="2343"/>
                    <a:pt x="3405" y="2244"/>
                  </a:cubicBezTo>
                  <a:cubicBezTo>
                    <a:pt x="3405" y="2536"/>
                    <a:pt x="3532" y="2674"/>
                    <a:pt x="3663" y="2674"/>
                  </a:cubicBezTo>
                  <a:cubicBezTo>
                    <a:pt x="3805" y="2674"/>
                    <a:pt x="3952" y="2513"/>
                    <a:pt x="3952" y="2213"/>
                  </a:cubicBezTo>
                  <a:cubicBezTo>
                    <a:pt x="4000" y="2321"/>
                    <a:pt x="4086" y="2368"/>
                    <a:pt x="4174" y="2368"/>
                  </a:cubicBezTo>
                  <a:cubicBezTo>
                    <a:pt x="4309" y="2368"/>
                    <a:pt x="4450" y="2258"/>
                    <a:pt x="4469" y="2092"/>
                  </a:cubicBezTo>
                  <a:cubicBezTo>
                    <a:pt x="4518" y="2121"/>
                    <a:pt x="4561" y="2134"/>
                    <a:pt x="4599" y="2134"/>
                  </a:cubicBezTo>
                  <a:cubicBezTo>
                    <a:pt x="4800" y="2134"/>
                    <a:pt x="4864" y="1784"/>
                    <a:pt x="4864" y="1606"/>
                  </a:cubicBezTo>
                  <a:cubicBezTo>
                    <a:pt x="4880" y="1792"/>
                    <a:pt x="4990" y="1883"/>
                    <a:pt x="5111" y="1883"/>
                  </a:cubicBezTo>
                  <a:cubicBezTo>
                    <a:pt x="5227" y="1883"/>
                    <a:pt x="5352" y="1799"/>
                    <a:pt x="5411" y="1636"/>
                  </a:cubicBezTo>
                  <a:cubicBezTo>
                    <a:pt x="5674" y="1526"/>
                    <a:pt x="5526" y="1306"/>
                    <a:pt x="5343" y="1306"/>
                  </a:cubicBezTo>
                  <a:cubicBezTo>
                    <a:pt x="5273" y="1306"/>
                    <a:pt x="5197" y="1339"/>
                    <a:pt x="5138" y="1423"/>
                  </a:cubicBezTo>
                  <a:cubicBezTo>
                    <a:pt x="5048" y="884"/>
                    <a:pt x="4906" y="618"/>
                    <a:pt x="4782" y="618"/>
                  </a:cubicBezTo>
                  <a:cubicBezTo>
                    <a:pt x="4654" y="618"/>
                    <a:pt x="4545" y="899"/>
                    <a:pt x="4530" y="1454"/>
                  </a:cubicBezTo>
                  <a:cubicBezTo>
                    <a:pt x="4494" y="1436"/>
                    <a:pt x="4458" y="1428"/>
                    <a:pt x="4424" y="1428"/>
                  </a:cubicBezTo>
                  <a:cubicBezTo>
                    <a:pt x="4342" y="1428"/>
                    <a:pt x="4269" y="1471"/>
                    <a:pt x="4226" y="1514"/>
                  </a:cubicBezTo>
                  <a:cubicBezTo>
                    <a:pt x="4193" y="1086"/>
                    <a:pt x="4017" y="818"/>
                    <a:pt x="3867" y="818"/>
                  </a:cubicBezTo>
                  <a:cubicBezTo>
                    <a:pt x="3741" y="818"/>
                    <a:pt x="3634" y="1009"/>
                    <a:pt x="3648" y="1454"/>
                  </a:cubicBezTo>
                  <a:cubicBezTo>
                    <a:pt x="3496" y="1058"/>
                    <a:pt x="3679" y="329"/>
                    <a:pt x="3314" y="86"/>
                  </a:cubicBezTo>
                  <a:cubicBezTo>
                    <a:pt x="3040" y="147"/>
                    <a:pt x="3223" y="603"/>
                    <a:pt x="3192" y="815"/>
                  </a:cubicBezTo>
                  <a:cubicBezTo>
                    <a:pt x="3162" y="603"/>
                    <a:pt x="3132" y="390"/>
                    <a:pt x="3101" y="147"/>
                  </a:cubicBezTo>
                  <a:cubicBezTo>
                    <a:pt x="3031" y="44"/>
                    <a:pt x="2976" y="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4777700" y="2950175"/>
              <a:ext cx="122375" cy="78825"/>
            </a:xfrm>
            <a:custGeom>
              <a:avLst/>
              <a:gdLst/>
              <a:ahLst/>
              <a:cxnLst/>
              <a:rect l="l" t="t" r="r" b="b"/>
              <a:pathLst>
                <a:path w="4895" h="3153" extrusionOk="0">
                  <a:moveTo>
                    <a:pt x="1308" y="1"/>
                  </a:moveTo>
                  <a:cubicBezTo>
                    <a:pt x="974" y="1"/>
                    <a:pt x="1034" y="335"/>
                    <a:pt x="974" y="578"/>
                  </a:cubicBezTo>
                  <a:cubicBezTo>
                    <a:pt x="934" y="499"/>
                    <a:pt x="866" y="466"/>
                    <a:pt x="796" y="466"/>
                  </a:cubicBezTo>
                  <a:cubicBezTo>
                    <a:pt x="706" y="466"/>
                    <a:pt x="613" y="523"/>
                    <a:pt x="578" y="609"/>
                  </a:cubicBezTo>
                  <a:cubicBezTo>
                    <a:pt x="544" y="597"/>
                    <a:pt x="513" y="592"/>
                    <a:pt x="485" y="592"/>
                  </a:cubicBezTo>
                  <a:cubicBezTo>
                    <a:pt x="213" y="592"/>
                    <a:pt x="211" y="1085"/>
                    <a:pt x="183" y="1277"/>
                  </a:cubicBezTo>
                  <a:cubicBezTo>
                    <a:pt x="1" y="1794"/>
                    <a:pt x="31" y="2463"/>
                    <a:pt x="1" y="3010"/>
                  </a:cubicBezTo>
                  <a:cubicBezTo>
                    <a:pt x="32" y="3082"/>
                    <a:pt x="80" y="3112"/>
                    <a:pt x="130" y="3112"/>
                  </a:cubicBezTo>
                  <a:cubicBezTo>
                    <a:pt x="226" y="3112"/>
                    <a:pt x="325" y="2998"/>
                    <a:pt x="305" y="2858"/>
                  </a:cubicBezTo>
                  <a:lnTo>
                    <a:pt x="305" y="2858"/>
                  </a:lnTo>
                  <a:cubicBezTo>
                    <a:pt x="340" y="2873"/>
                    <a:pt x="373" y="2880"/>
                    <a:pt x="405" y="2880"/>
                  </a:cubicBezTo>
                  <a:cubicBezTo>
                    <a:pt x="564" y="2880"/>
                    <a:pt x="675" y="2706"/>
                    <a:pt x="700" y="2554"/>
                  </a:cubicBezTo>
                  <a:cubicBezTo>
                    <a:pt x="733" y="2671"/>
                    <a:pt x="849" y="2742"/>
                    <a:pt x="962" y="2742"/>
                  </a:cubicBezTo>
                  <a:cubicBezTo>
                    <a:pt x="1055" y="2742"/>
                    <a:pt x="1145" y="2694"/>
                    <a:pt x="1186" y="2584"/>
                  </a:cubicBezTo>
                  <a:cubicBezTo>
                    <a:pt x="1186" y="2736"/>
                    <a:pt x="1217" y="2888"/>
                    <a:pt x="1308" y="3010"/>
                  </a:cubicBezTo>
                  <a:cubicBezTo>
                    <a:pt x="1378" y="3111"/>
                    <a:pt x="1454" y="3152"/>
                    <a:pt x="1528" y="3152"/>
                  </a:cubicBezTo>
                  <a:cubicBezTo>
                    <a:pt x="1744" y="3152"/>
                    <a:pt x="1946" y="2803"/>
                    <a:pt x="1946" y="2554"/>
                  </a:cubicBezTo>
                  <a:cubicBezTo>
                    <a:pt x="2001" y="2602"/>
                    <a:pt x="2053" y="2622"/>
                    <a:pt x="2103" y="2622"/>
                  </a:cubicBezTo>
                  <a:cubicBezTo>
                    <a:pt x="2275" y="2622"/>
                    <a:pt x="2409" y="2378"/>
                    <a:pt x="2433" y="2189"/>
                  </a:cubicBezTo>
                  <a:cubicBezTo>
                    <a:pt x="2510" y="2266"/>
                    <a:pt x="2579" y="2299"/>
                    <a:pt x="2640" y="2299"/>
                  </a:cubicBezTo>
                  <a:cubicBezTo>
                    <a:pt x="2868" y="2299"/>
                    <a:pt x="2986" y="1851"/>
                    <a:pt x="3010" y="1612"/>
                  </a:cubicBezTo>
                  <a:cubicBezTo>
                    <a:pt x="3044" y="1817"/>
                    <a:pt x="3193" y="1935"/>
                    <a:pt x="3339" y="1935"/>
                  </a:cubicBezTo>
                  <a:cubicBezTo>
                    <a:pt x="3453" y="1935"/>
                    <a:pt x="3565" y="1863"/>
                    <a:pt x="3618" y="1703"/>
                  </a:cubicBezTo>
                  <a:lnTo>
                    <a:pt x="3618" y="1703"/>
                  </a:lnTo>
                  <a:cubicBezTo>
                    <a:pt x="3602" y="2028"/>
                    <a:pt x="3751" y="2214"/>
                    <a:pt x="3898" y="2214"/>
                  </a:cubicBezTo>
                  <a:cubicBezTo>
                    <a:pt x="4025" y="2214"/>
                    <a:pt x="4151" y="2074"/>
                    <a:pt x="4165" y="1764"/>
                  </a:cubicBezTo>
                  <a:cubicBezTo>
                    <a:pt x="4201" y="1852"/>
                    <a:pt x="4288" y="1900"/>
                    <a:pt x="4372" y="1900"/>
                  </a:cubicBezTo>
                  <a:cubicBezTo>
                    <a:pt x="4433" y="1900"/>
                    <a:pt x="4492" y="1875"/>
                    <a:pt x="4530" y="1824"/>
                  </a:cubicBezTo>
                  <a:lnTo>
                    <a:pt x="4530" y="1824"/>
                  </a:lnTo>
                  <a:cubicBezTo>
                    <a:pt x="4491" y="1999"/>
                    <a:pt x="4639" y="2174"/>
                    <a:pt x="4758" y="2174"/>
                  </a:cubicBezTo>
                  <a:cubicBezTo>
                    <a:pt x="4825" y="2174"/>
                    <a:pt x="4884" y="2119"/>
                    <a:pt x="4895" y="1976"/>
                  </a:cubicBezTo>
                  <a:cubicBezTo>
                    <a:pt x="4871" y="1741"/>
                    <a:pt x="4774" y="609"/>
                    <a:pt x="4576" y="609"/>
                  </a:cubicBezTo>
                  <a:cubicBezTo>
                    <a:pt x="4519" y="609"/>
                    <a:pt x="4453" y="704"/>
                    <a:pt x="4378" y="943"/>
                  </a:cubicBezTo>
                  <a:cubicBezTo>
                    <a:pt x="4318" y="784"/>
                    <a:pt x="4245" y="722"/>
                    <a:pt x="4176" y="722"/>
                  </a:cubicBezTo>
                  <a:cubicBezTo>
                    <a:pt x="4033" y="722"/>
                    <a:pt x="3903" y="979"/>
                    <a:pt x="3922" y="1183"/>
                  </a:cubicBezTo>
                  <a:lnTo>
                    <a:pt x="3922" y="1183"/>
                  </a:lnTo>
                  <a:cubicBezTo>
                    <a:pt x="3895" y="907"/>
                    <a:pt x="3799" y="791"/>
                    <a:pt x="3692" y="791"/>
                  </a:cubicBezTo>
                  <a:cubicBezTo>
                    <a:pt x="3554" y="791"/>
                    <a:pt x="3396" y="986"/>
                    <a:pt x="3344" y="1277"/>
                  </a:cubicBezTo>
                  <a:cubicBezTo>
                    <a:pt x="3323" y="1037"/>
                    <a:pt x="3160" y="703"/>
                    <a:pt x="2957" y="703"/>
                  </a:cubicBezTo>
                  <a:cubicBezTo>
                    <a:pt x="2877" y="703"/>
                    <a:pt x="2792" y="754"/>
                    <a:pt x="2706" y="882"/>
                  </a:cubicBezTo>
                  <a:cubicBezTo>
                    <a:pt x="2693" y="531"/>
                    <a:pt x="2571" y="378"/>
                    <a:pt x="2442" y="378"/>
                  </a:cubicBezTo>
                  <a:cubicBezTo>
                    <a:pt x="2282" y="378"/>
                    <a:pt x="2112" y="616"/>
                    <a:pt x="2129" y="1004"/>
                  </a:cubicBezTo>
                  <a:cubicBezTo>
                    <a:pt x="2069" y="885"/>
                    <a:pt x="1994" y="837"/>
                    <a:pt x="1919" y="837"/>
                  </a:cubicBezTo>
                  <a:cubicBezTo>
                    <a:pt x="1764" y="837"/>
                    <a:pt x="1612" y="1042"/>
                    <a:pt x="1612" y="1247"/>
                  </a:cubicBezTo>
                  <a:cubicBezTo>
                    <a:pt x="1521" y="852"/>
                    <a:pt x="1764" y="122"/>
                    <a:pt x="1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805075" y="2763850"/>
              <a:ext cx="80400" cy="99700"/>
            </a:xfrm>
            <a:custGeom>
              <a:avLst/>
              <a:gdLst/>
              <a:ahLst/>
              <a:cxnLst/>
              <a:rect l="l" t="t" r="r" b="b"/>
              <a:pathLst>
                <a:path w="3216" h="3988" extrusionOk="0">
                  <a:moveTo>
                    <a:pt x="1069" y="1"/>
                  </a:moveTo>
                  <a:cubicBezTo>
                    <a:pt x="899" y="1"/>
                    <a:pt x="699" y="468"/>
                    <a:pt x="699" y="706"/>
                  </a:cubicBezTo>
                  <a:cubicBezTo>
                    <a:pt x="632" y="624"/>
                    <a:pt x="572" y="588"/>
                    <a:pt x="520" y="588"/>
                  </a:cubicBezTo>
                  <a:cubicBezTo>
                    <a:pt x="126" y="588"/>
                    <a:pt x="134" y="2660"/>
                    <a:pt x="0" y="2955"/>
                  </a:cubicBezTo>
                  <a:cubicBezTo>
                    <a:pt x="40" y="3074"/>
                    <a:pt x="86" y="3121"/>
                    <a:pt x="131" y="3121"/>
                  </a:cubicBezTo>
                  <a:cubicBezTo>
                    <a:pt x="260" y="3121"/>
                    <a:pt x="387" y="2748"/>
                    <a:pt x="365" y="2590"/>
                  </a:cubicBezTo>
                  <a:lnTo>
                    <a:pt x="365" y="2590"/>
                  </a:lnTo>
                  <a:cubicBezTo>
                    <a:pt x="403" y="2603"/>
                    <a:pt x="440" y="2610"/>
                    <a:pt x="476" y="2610"/>
                  </a:cubicBezTo>
                  <a:cubicBezTo>
                    <a:pt x="526" y="2610"/>
                    <a:pt x="572" y="2596"/>
                    <a:pt x="608" y="2560"/>
                  </a:cubicBezTo>
                  <a:cubicBezTo>
                    <a:pt x="625" y="2714"/>
                    <a:pt x="748" y="2791"/>
                    <a:pt x="869" y="2791"/>
                  </a:cubicBezTo>
                  <a:cubicBezTo>
                    <a:pt x="962" y="2791"/>
                    <a:pt x="1055" y="2744"/>
                    <a:pt x="1094" y="2651"/>
                  </a:cubicBezTo>
                  <a:lnTo>
                    <a:pt x="1094" y="2651"/>
                  </a:lnTo>
                  <a:cubicBezTo>
                    <a:pt x="983" y="2962"/>
                    <a:pt x="1132" y="3469"/>
                    <a:pt x="1387" y="3469"/>
                  </a:cubicBezTo>
                  <a:cubicBezTo>
                    <a:pt x="1480" y="3469"/>
                    <a:pt x="1588" y="3400"/>
                    <a:pt x="1702" y="3229"/>
                  </a:cubicBezTo>
                  <a:lnTo>
                    <a:pt x="1702" y="3229"/>
                  </a:lnTo>
                  <a:cubicBezTo>
                    <a:pt x="1687" y="3430"/>
                    <a:pt x="1814" y="3529"/>
                    <a:pt x="1950" y="3529"/>
                  </a:cubicBezTo>
                  <a:cubicBezTo>
                    <a:pt x="2080" y="3529"/>
                    <a:pt x="2220" y="3438"/>
                    <a:pt x="2249" y="3259"/>
                  </a:cubicBezTo>
                  <a:cubicBezTo>
                    <a:pt x="2249" y="3404"/>
                    <a:pt x="2384" y="3530"/>
                    <a:pt x="2530" y="3530"/>
                  </a:cubicBezTo>
                  <a:cubicBezTo>
                    <a:pt x="2568" y="3530"/>
                    <a:pt x="2607" y="3521"/>
                    <a:pt x="2645" y="3502"/>
                  </a:cubicBezTo>
                  <a:cubicBezTo>
                    <a:pt x="2645" y="3594"/>
                    <a:pt x="2675" y="3685"/>
                    <a:pt x="2675" y="3806"/>
                  </a:cubicBezTo>
                  <a:cubicBezTo>
                    <a:pt x="2787" y="3934"/>
                    <a:pt x="2869" y="3988"/>
                    <a:pt x="2929" y="3988"/>
                  </a:cubicBezTo>
                  <a:cubicBezTo>
                    <a:pt x="3216" y="3988"/>
                    <a:pt x="2967" y="2724"/>
                    <a:pt x="2978" y="2402"/>
                  </a:cubicBezTo>
                  <a:lnTo>
                    <a:pt x="2978" y="2402"/>
                  </a:lnTo>
                  <a:cubicBezTo>
                    <a:pt x="2978" y="2404"/>
                    <a:pt x="2978" y="2406"/>
                    <a:pt x="2979" y="2408"/>
                  </a:cubicBezTo>
                  <a:cubicBezTo>
                    <a:pt x="2979" y="2408"/>
                    <a:pt x="2979" y="2408"/>
                    <a:pt x="2979" y="2378"/>
                  </a:cubicBezTo>
                  <a:lnTo>
                    <a:pt x="2979" y="2378"/>
                  </a:lnTo>
                  <a:cubicBezTo>
                    <a:pt x="2978" y="2385"/>
                    <a:pt x="2978" y="2393"/>
                    <a:pt x="2978" y="2402"/>
                  </a:cubicBezTo>
                  <a:lnTo>
                    <a:pt x="2978" y="2402"/>
                  </a:lnTo>
                  <a:cubicBezTo>
                    <a:pt x="2930" y="2163"/>
                    <a:pt x="3047" y="1407"/>
                    <a:pt x="2779" y="1407"/>
                  </a:cubicBezTo>
                  <a:cubicBezTo>
                    <a:pt x="2729" y="1407"/>
                    <a:pt x="2665" y="1434"/>
                    <a:pt x="2584" y="1496"/>
                  </a:cubicBezTo>
                  <a:cubicBezTo>
                    <a:pt x="2558" y="1262"/>
                    <a:pt x="2576" y="783"/>
                    <a:pt x="2335" y="783"/>
                  </a:cubicBezTo>
                  <a:cubicBezTo>
                    <a:pt x="2294" y="783"/>
                    <a:pt x="2246" y="797"/>
                    <a:pt x="2189" y="828"/>
                  </a:cubicBezTo>
                  <a:cubicBezTo>
                    <a:pt x="2101" y="734"/>
                    <a:pt x="2030" y="695"/>
                    <a:pt x="1971" y="695"/>
                  </a:cubicBezTo>
                  <a:cubicBezTo>
                    <a:pt x="1687" y="695"/>
                    <a:pt x="1712" y="1634"/>
                    <a:pt x="1611" y="1861"/>
                  </a:cubicBezTo>
                  <a:cubicBezTo>
                    <a:pt x="1490" y="1405"/>
                    <a:pt x="1854" y="372"/>
                    <a:pt x="1246" y="280"/>
                  </a:cubicBezTo>
                  <a:cubicBezTo>
                    <a:pt x="1202" y="78"/>
                    <a:pt x="1138" y="1"/>
                    <a:pt x="1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825425" y="3525425"/>
              <a:ext cx="115825" cy="92575"/>
            </a:xfrm>
            <a:custGeom>
              <a:avLst/>
              <a:gdLst/>
              <a:ahLst/>
              <a:cxnLst/>
              <a:rect l="l" t="t" r="r" b="b"/>
              <a:pathLst>
                <a:path w="4633" h="3703" extrusionOk="0">
                  <a:moveTo>
                    <a:pt x="2499" y="0"/>
                  </a:moveTo>
                  <a:cubicBezTo>
                    <a:pt x="2104" y="152"/>
                    <a:pt x="2439" y="791"/>
                    <a:pt x="2347" y="1094"/>
                  </a:cubicBezTo>
                  <a:cubicBezTo>
                    <a:pt x="2318" y="1022"/>
                    <a:pt x="2248" y="984"/>
                    <a:pt x="2172" y="984"/>
                  </a:cubicBezTo>
                  <a:cubicBezTo>
                    <a:pt x="2089" y="984"/>
                    <a:pt x="2000" y="1030"/>
                    <a:pt x="1952" y="1125"/>
                  </a:cubicBezTo>
                  <a:cubicBezTo>
                    <a:pt x="1940" y="907"/>
                    <a:pt x="1837" y="819"/>
                    <a:pt x="1728" y="819"/>
                  </a:cubicBezTo>
                  <a:cubicBezTo>
                    <a:pt x="1595" y="819"/>
                    <a:pt x="1453" y="951"/>
                    <a:pt x="1463" y="1137"/>
                  </a:cubicBezTo>
                  <a:lnTo>
                    <a:pt x="1463" y="1137"/>
                  </a:lnTo>
                  <a:cubicBezTo>
                    <a:pt x="1408" y="1032"/>
                    <a:pt x="1294" y="969"/>
                    <a:pt x="1191" y="969"/>
                  </a:cubicBezTo>
                  <a:cubicBezTo>
                    <a:pt x="1087" y="969"/>
                    <a:pt x="994" y="1032"/>
                    <a:pt x="981" y="1179"/>
                  </a:cubicBezTo>
                  <a:lnTo>
                    <a:pt x="981" y="1179"/>
                  </a:lnTo>
                  <a:cubicBezTo>
                    <a:pt x="976" y="1058"/>
                    <a:pt x="873" y="975"/>
                    <a:pt x="782" y="975"/>
                  </a:cubicBezTo>
                  <a:cubicBezTo>
                    <a:pt x="710" y="975"/>
                    <a:pt x="645" y="1028"/>
                    <a:pt x="645" y="1155"/>
                  </a:cubicBezTo>
                  <a:cubicBezTo>
                    <a:pt x="615" y="1003"/>
                    <a:pt x="584" y="882"/>
                    <a:pt x="554" y="730"/>
                  </a:cubicBezTo>
                  <a:cubicBezTo>
                    <a:pt x="615" y="669"/>
                    <a:pt x="584" y="547"/>
                    <a:pt x="524" y="517"/>
                  </a:cubicBezTo>
                  <a:cubicBezTo>
                    <a:pt x="514" y="516"/>
                    <a:pt x="504" y="515"/>
                    <a:pt x="495" y="515"/>
                  </a:cubicBezTo>
                  <a:cubicBezTo>
                    <a:pt x="1" y="515"/>
                    <a:pt x="645" y="2104"/>
                    <a:pt x="645" y="2462"/>
                  </a:cubicBezTo>
                  <a:cubicBezTo>
                    <a:pt x="645" y="2462"/>
                    <a:pt x="645" y="2462"/>
                    <a:pt x="615" y="2432"/>
                  </a:cubicBezTo>
                  <a:lnTo>
                    <a:pt x="615" y="2432"/>
                  </a:lnTo>
                  <a:cubicBezTo>
                    <a:pt x="630" y="2683"/>
                    <a:pt x="759" y="2812"/>
                    <a:pt x="876" y="2812"/>
                  </a:cubicBezTo>
                  <a:cubicBezTo>
                    <a:pt x="986" y="2812"/>
                    <a:pt x="1085" y="2698"/>
                    <a:pt x="1071" y="2462"/>
                  </a:cubicBezTo>
                  <a:cubicBezTo>
                    <a:pt x="1162" y="2432"/>
                    <a:pt x="1223" y="2401"/>
                    <a:pt x="1283" y="2341"/>
                  </a:cubicBezTo>
                  <a:cubicBezTo>
                    <a:pt x="1310" y="2556"/>
                    <a:pt x="1385" y="2938"/>
                    <a:pt x="1634" y="2938"/>
                  </a:cubicBezTo>
                  <a:cubicBezTo>
                    <a:pt x="1666" y="2938"/>
                    <a:pt x="1701" y="2932"/>
                    <a:pt x="1739" y="2918"/>
                  </a:cubicBezTo>
                  <a:cubicBezTo>
                    <a:pt x="1764" y="3118"/>
                    <a:pt x="1872" y="3421"/>
                    <a:pt x="2078" y="3421"/>
                  </a:cubicBezTo>
                  <a:cubicBezTo>
                    <a:pt x="2122" y="3421"/>
                    <a:pt x="2172" y="3407"/>
                    <a:pt x="2226" y="3374"/>
                  </a:cubicBezTo>
                  <a:cubicBezTo>
                    <a:pt x="2226" y="3542"/>
                    <a:pt x="2371" y="3681"/>
                    <a:pt x="2510" y="3681"/>
                  </a:cubicBezTo>
                  <a:cubicBezTo>
                    <a:pt x="2573" y="3681"/>
                    <a:pt x="2635" y="3653"/>
                    <a:pt x="2682" y="3587"/>
                  </a:cubicBezTo>
                  <a:cubicBezTo>
                    <a:pt x="2712" y="3617"/>
                    <a:pt x="2742" y="3648"/>
                    <a:pt x="2773" y="3678"/>
                  </a:cubicBezTo>
                  <a:cubicBezTo>
                    <a:pt x="2820" y="3695"/>
                    <a:pt x="2862" y="3702"/>
                    <a:pt x="2899" y="3702"/>
                  </a:cubicBezTo>
                  <a:cubicBezTo>
                    <a:pt x="3340" y="3702"/>
                    <a:pt x="3114" y="2619"/>
                    <a:pt x="3198" y="2310"/>
                  </a:cubicBezTo>
                  <a:lnTo>
                    <a:pt x="3198" y="2310"/>
                  </a:lnTo>
                  <a:cubicBezTo>
                    <a:pt x="3236" y="2348"/>
                    <a:pt x="3297" y="2374"/>
                    <a:pt x="3359" y="2374"/>
                  </a:cubicBezTo>
                  <a:cubicBezTo>
                    <a:pt x="3398" y="2374"/>
                    <a:pt x="3437" y="2364"/>
                    <a:pt x="3472" y="2341"/>
                  </a:cubicBezTo>
                  <a:cubicBezTo>
                    <a:pt x="3513" y="2478"/>
                    <a:pt x="3628" y="2541"/>
                    <a:pt x="3742" y="2541"/>
                  </a:cubicBezTo>
                  <a:cubicBezTo>
                    <a:pt x="3881" y="2541"/>
                    <a:pt x="4019" y="2447"/>
                    <a:pt x="4019" y="2280"/>
                  </a:cubicBezTo>
                  <a:cubicBezTo>
                    <a:pt x="4093" y="2323"/>
                    <a:pt x="4154" y="2343"/>
                    <a:pt x="4205" y="2343"/>
                  </a:cubicBezTo>
                  <a:cubicBezTo>
                    <a:pt x="4633" y="2343"/>
                    <a:pt x="4328" y="991"/>
                    <a:pt x="3960" y="991"/>
                  </a:cubicBezTo>
                  <a:cubicBezTo>
                    <a:pt x="3879" y="991"/>
                    <a:pt x="3795" y="1056"/>
                    <a:pt x="3715" y="1216"/>
                  </a:cubicBezTo>
                  <a:cubicBezTo>
                    <a:pt x="3679" y="1180"/>
                    <a:pt x="3629" y="1163"/>
                    <a:pt x="3578" y="1163"/>
                  </a:cubicBezTo>
                  <a:cubicBezTo>
                    <a:pt x="3499" y="1163"/>
                    <a:pt x="3418" y="1203"/>
                    <a:pt x="3381" y="1277"/>
                  </a:cubicBezTo>
                  <a:cubicBezTo>
                    <a:pt x="3262" y="510"/>
                    <a:pt x="3147" y="227"/>
                    <a:pt x="3052" y="227"/>
                  </a:cubicBezTo>
                  <a:cubicBezTo>
                    <a:pt x="2880" y="227"/>
                    <a:pt x="2775" y="1158"/>
                    <a:pt x="2834" y="1824"/>
                  </a:cubicBezTo>
                  <a:cubicBezTo>
                    <a:pt x="2651" y="1277"/>
                    <a:pt x="2894" y="365"/>
                    <a:pt x="2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718450" y="3930450"/>
              <a:ext cx="645925" cy="69925"/>
            </a:xfrm>
            <a:custGeom>
              <a:avLst/>
              <a:gdLst/>
              <a:ahLst/>
              <a:cxnLst/>
              <a:rect l="l" t="t" r="r" b="b"/>
              <a:pathLst>
                <a:path w="25837" h="2797" fill="none" extrusionOk="0">
                  <a:moveTo>
                    <a:pt x="25836" y="0"/>
                  </a:moveTo>
                  <a:cubicBezTo>
                    <a:pt x="25806" y="1003"/>
                    <a:pt x="23982" y="1733"/>
                    <a:pt x="21307" y="2189"/>
                  </a:cubicBezTo>
                  <a:cubicBezTo>
                    <a:pt x="20730" y="2310"/>
                    <a:pt x="20092" y="2401"/>
                    <a:pt x="19453" y="2462"/>
                  </a:cubicBezTo>
                  <a:cubicBezTo>
                    <a:pt x="19058" y="2492"/>
                    <a:pt x="18663" y="2553"/>
                    <a:pt x="18237" y="2584"/>
                  </a:cubicBezTo>
                  <a:cubicBezTo>
                    <a:pt x="17964" y="2614"/>
                    <a:pt x="17721" y="2644"/>
                    <a:pt x="17417" y="2644"/>
                  </a:cubicBezTo>
                  <a:lnTo>
                    <a:pt x="17417" y="2644"/>
                  </a:lnTo>
                  <a:cubicBezTo>
                    <a:pt x="17143" y="2675"/>
                    <a:pt x="16900" y="2675"/>
                    <a:pt x="16627" y="2705"/>
                  </a:cubicBezTo>
                  <a:cubicBezTo>
                    <a:pt x="16596" y="2705"/>
                    <a:pt x="16566" y="2705"/>
                    <a:pt x="16535" y="2705"/>
                  </a:cubicBezTo>
                  <a:cubicBezTo>
                    <a:pt x="16383" y="2736"/>
                    <a:pt x="16201" y="2736"/>
                    <a:pt x="16019" y="2736"/>
                  </a:cubicBezTo>
                  <a:cubicBezTo>
                    <a:pt x="15988" y="2736"/>
                    <a:pt x="15927" y="2736"/>
                    <a:pt x="15867" y="2736"/>
                  </a:cubicBezTo>
                  <a:cubicBezTo>
                    <a:pt x="15593" y="2766"/>
                    <a:pt x="15320" y="2766"/>
                    <a:pt x="15046" y="2766"/>
                  </a:cubicBezTo>
                  <a:cubicBezTo>
                    <a:pt x="14712" y="2796"/>
                    <a:pt x="14408" y="2796"/>
                    <a:pt x="14104" y="2796"/>
                  </a:cubicBezTo>
                  <a:cubicBezTo>
                    <a:pt x="13982" y="2796"/>
                    <a:pt x="13891" y="2796"/>
                    <a:pt x="13769" y="2796"/>
                  </a:cubicBezTo>
                  <a:cubicBezTo>
                    <a:pt x="13465" y="2796"/>
                    <a:pt x="13161" y="2796"/>
                    <a:pt x="12857" y="2796"/>
                  </a:cubicBezTo>
                  <a:cubicBezTo>
                    <a:pt x="12645" y="2796"/>
                    <a:pt x="12432" y="2796"/>
                    <a:pt x="12219" y="2796"/>
                  </a:cubicBezTo>
                  <a:cubicBezTo>
                    <a:pt x="11976" y="2796"/>
                    <a:pt x="11763" y="2796"/>
                    <a:pt x="11520" y="2796"/>
                  </a:cubicBezTo>
                  <a:cubicBezTo>
                    <a:pt x="11368" y="2796"/>
                    <a:pt x="11216" y="2796"/>
                    <a:pt x="11095" y="2796"/>
                  </a:cubicBezTo>
                  <a:cubicBezTo>
                    <a:pt x="10851" y="2766"/>
                    <a:pt x="10608" y="2766"/>
                    <a:pt x="10365" y="2766"/>
                  </a:cubicBezTo>
                  <a:cubicBezTo>
                    <a:pt x="10122" y="2766"/>
                    <a:pt x="9879" y="2736"/>
                    <a:pt x="9636" y="2736"/>
                  </a:cubicBezTo>
                  <a:cubicBezTo>
                    <a:pt x="9575" y="2736"/>
                    <a:pt x="9544" y="2736"/>
                    <a:pt x="9484" y="2736"/>
                  </a:cubicBezTo>
                  <a:cubicBezTo>
                    <a:pt x="9453" y="2736"/>
                    <a:pt x="9453" y="2705"/>
                    <a:pt x="9453" y="2705"/>
                  </a:cubicBezTo>
                  <a:cubicBezTo>
                    <a:pt x="9423" y="2705"/>
                    <a:pt x="9392" y="2705"/>
                    <a:pt x="9362" y="2705"/>
                  </a:cubicBezTo>
                  <a:cubicBezTo>
                    <a:pt x="9332" y="2705"/>
                    <a:pt x="9301" y="2705"/>
                    <a:pt x="9271" y="2705"/>
                  </a:cubicBezTo>
                  <a:cubicBezTo>
                    <a:pt x="8997" y="2705"/>
                    <a:pt x="8724" y="2675"/>
                    <a:pt x="8450" y="2644"/>
                  </a:cubicBezTo>
                  <a:cubicBezTo>
                    <a:pt x="8298" y="2644"/>
                    <a:pt x="8146" y="2644"/>
                    <a:pt x="7994" y="2614"/>
                  </a:cubicBezTo>
                  <a:cubicBezTo>
                    <a:pt x="7903" y="2614"/>
                    <a:pt x="7842" y="2614"/>
                    <a:pt x="7751" y="2614"/>
                  </a:cubicBezTo>
                  <a:cubicBezTo>
                    <a:pt x="7751" y="2614"/>
                    <a:pt x="7721" y="2584"/>
                    <a:pt x="7721" y="2584"/>
                  </a:cubicBezTo>
                  <a:cubicBezTo>
                    <a:pt x="7325" y="2553"/>
                    <a:pt x="6961" y="2523"/>
                    <a:pt x="6596" y="2492"/>
                  </a:cubicBezTo>
                  <a:cubicBezTo>
                    <a:pt x="6444" y="2462"/>
                    <a:pt x="6292" y="2462"/>
                    <a:pt x="6140" y="2432"/>
                  </a:cubicBezTo>
                  <a:cubicBezTo>
                    <a:pt x="6049" y="2432"/>
                    <a:pt x="5958" y="2401"/>
                    <a:pt x="5866" y="2401"/>
                  </a:cubicBezTo>
                  <a:cubicBezTo>
                    <a:pt x="5775" y="2401"/>
                    <a:pt x="5714" y="2371"/>
                    <a:pt x="5654" y="2371"/>
                  </a:cubicBezTo>
                  <a:cubicBezTo>
                    <a:pt x="5289" y="2310"/>
                    <a:pt x="4955" y="2280"/>
                    <a:pt x="4620" y="2219"/>
                  </a:cubicBezTo>
                  <a:cubicBezTo>
                    <a:pt x="4407" y="2189"/>
                    <a:pt x="4225" y="2158"/>
                    <a:pt x="4043" y="2097"/>
                  </a:cubicBezTo>
                  <a:cubicBezTo>
                    <a:pt x="1641" y="1641"/>
                    <a:pt x="30" y="942"/>
                    <a:pt x="0" y="0"/>
                  </a:cubicBezTo>
                </a:path>
              </a:pathLst>
            </a:custGeom>
            <a:noFill/>
            <a:ln w="13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4"/>
          <p:cNvSpPr/>
          <p:nvPr/>
        </p:nvSpPr>
        <p:spPr>
          <a:xfrm>
            <a:off x="4835825" y="107610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4"/>
          <p:cNvSpPr/>
          <p:nvPr/>
        </p:nvSpPr>
        <p:spPr>
          <a:xfrm>
            <a:off x="4572000" y="4182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4"/>
          <p:cNvSpPr/>
          <p:nvPr/>
        </p:nvSpPr>
        <p:spPr>
          <a:xfrm>
            <a:off x="4804800" y="22680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3168;p46"/>
          <p:cNvGrpSpPr/>
          <p:nvPr/>
        </p:nvGrpSpPr>
        <p:grpSpPr>
          <a:xfrm>
            <a:off x="5442496" y="1013650"/>
            <a:ext cx="3147029" cy="3207900"/>
            <a:chOff x="5442496" y="1013650"/>
            <a:chExt cx="3147029" cy="3207900"/>
          </a:xfrm>
        </p:grpSpPr>
        <p:sp>
          <p:nvSpPr>
            <p:cNvPr id="159" name="Google Shape;3169;p46"/>
            <p:cNvSpPr/>
            <p:nvPr/>
          </p:nvSpPr>
          <p:spPr>
            <a:xfrm>
              <a:off x="5442500" y="1013650"/>
              <a:ext cx="3147000" cy="3207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" name="Google Shape;3170;p46"/>
            <p:cNvGrpSpPr/>
            <p:nvPr/>
          </p:nvGrpSpPr>
          <p:grpSpPr>
            <a:xfrm flipH="1">
              <a:off x="5442496" y="1013650"/>
              <a:ext cx="3147029" cy="3207774"/>
              <a:chOff x="493195" y="1539585"/>
              <a:chExt cx="1529168" cy="1558685"/>
            </a:xfrm>
          </p:grpSpPr>
          <p:sp>
            <p:nvSpPr>
              <p:cNvPr id="161" name="Google Shape;3171;p46"/>
              <p:cNvSpPr/>
              <p:nvPr/>
            </p:nvSpPr>
            <p:spPr>
              <a:xfrm>
                <a:off x="1132850" y="2024475"/>
                <a:ext cx="138150" cy="16695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6678" extrusionOk="0">
                    <a:moveTo>
                      <a:pt x="3172" y="0"/>
                    </a:moveTo>
                    <a:cubicBezTo>
                      <a:pt x="3155" y="0"/>
                      <a:pt x="3137" y="1"/>
                      <a:pt x="3119" y="2"/>
                    </a:cubicBezTo>
                    <a:cubicBezTo>
                      <a:pt x="2700" y="22"/>
                      <a:pt x="2658" y="295"/>
                      <a:pt x="1675" y="650"/>
                    </a:cubicBezTo>
                    <a:cubicBezTo>
                      <a:pt x="984" y="922"/>
                      <a:pt x="838" y="860"/>
                      <a:pt x="586" y="1090"/>
                    </a:cubicBezTo>
                    <a:cubicBezTo>
                      <a:pt x="168" y="1467"/>
                      <a:pt x="0" y="2157"/>
                      <a:pt x="147" y="2701"/>
                    </a:cubicBezTo>
                    <a:cubicBezTo>
                      <a:pt x="356" y="3497"/>
                      <a:pt x="1235" y="4146"/>
                      <a:pt x="1235" y="4146"/>
                    </a:cubicBezTo>
                    <a:lnTo>
                      <a:pt x="900" y="5883"/>
                    </a:lnTo>
                    <a:lnTo>
                      <a:pt x="4186" y="6678"/>
                    </a:lnTo>
                    <a:lnTo>
                      <a:pt x="4542" y="4418"/>
                    </a:lnTo>
                    <a:cubicBezTo>
                      <a:pt x="4626" y="4313"/>
                      <a:pt x="5526" y="3036"/>
                      <a:pt x="5023" y="1655"/>
                    </a:cubicBezTo>
                    <a:cubicBezTo>
                      <a:pt x="4717" y="857"/>
                      <a:pt x="3931" y="0"/>
                      <a:pt x="3172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172;p46"/>
              <p:cNvSpPr/>
              <p:nvPr/>
            </p:nvSpPr>
            <p:spPr>
              <a:xfrm>
                <a:off x="1316500" y="2020850"/>
                <a:ext cx="33525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738" extrusionOk="0">
                    <a:moveTo>
                      <a:pt x="545" y="0"/>
                    </a:moveTo>
                    <a:lnTo>
                      <a:pt x="1" y="167"/>
                    </a:lnTo>
                    <a:lnTo>
                      <a:pt x="482" y="1737"/>
                    </a:lnTo>
                    <a:lnTo>
                      <a:pt x="1340" y="1465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173;p46"/>
              <p:cNvSpPr/>
              <p:nvPr/>
            </p:nvSpPr>
            <p:spPr>
              <a:xfrm>
                <a:off x="1266800" y="1859150"/>
                <a:ext cx="235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215" extrusionOk="0">
                    <a:moveTo>
                      <a:pt x="377" y="1"/>
                    </a:moveTo>
                    <a:lnTo>
                      <a:pt x="0" y="106"/>
                    </a:lnTo>
                    <a:lnTo>
                      <a:pt x="335" y="1215"/>
                    </a:lnTo>
                    <a:lnTo>
                      <a:pt x="942" y="1026"/>
                    </a:lnTo>
                    <a:lnTo>
                      <a:pt x="377" y="1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174;p46"/>
              <p:cNvSpPr/>
              <p:nvPr/>
            </p:nvSpPr>
            <p:spPr>
              <a:xfrm>
                <a:off x="1199300" y="1954900"/>
                <a:ext cx="8270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3308" h="4941" extrusionOk="0">
                    <a:moveTo>
                      <a:pt x="1759" y="482"/>
                    </a:moveTo>
                    <a:lnTo>
                      <a:pt x="2847" y="3998"/>
                    </a:lnTo>
                    <a:lnTo>
                      <a:pt x="2658" y="4061"/>
                    </a:lnTo>
                    <a:lnTo>
                      <a:pt x="2303" y="4166"/>
                    </a:lnTo>
                    <a:lnTo>
                      <a:pt x="2240" y="4187"/>
                    </a:lnTo>
                    <a:lnTo>
                      <a:pt x="2156" y="4208"/>
                    </a:lnTo>
                    <a:lnTo>
                      <a:pt x="1361" y="4459"/>
                    </a:lnTo>
                    <a:lnTo>
                      <a:pt x="1298" y="4271"/>
                    </a:lnTo>
                    <a:lnTo>
                      <a:pt x="1152" y="3768"/>
                    </a:lnTo>
                    <a:lnTo>
                      <a:pt x="1026" y="3350"/>
                    </a:lnTo>
                    <a:lnTo>
                      <a:pt x="879" y="2847"/>
                    </a:lnTo>
                    <a:lnTo>
                      <a:pt x="607" y="2010"/>
                    </a:lnTo>
                    <a:cubicBezTo>
                      <a:pt x="440" y="1403"/>
                      <a:pt x="775" y="775"/>
                      <a:pt x="1382" y="587"/>
                    </a:cubicBezTo>
                    <a:lnTo>
                      <a:pt x="1570" y="524"/>
                    </a:lnTo>
                    <a:lnTo>
                      <a:pt x="1759" y="482"/>
                    </a:lnTo>
                    <a:close/>
                    <a:moveTo>
                      <a:pt x="2010" y="1"/>
                    </a:moveTo>
                    <a:lnTo>
                      <a:pt x="1465" y="168"/>
                    </a:lnTo>
                    <a:lnTo>
                      <a:pt x="1256" y="231"/>
                    </a:lnTo>
                    <a:cubicBezTo>
                      <a:pt x="461" y="461"/>
                      <a:pt x="0" y="1319"/>
                      <a:pt x="252" y="2115"/>
                    </a:cubicBezTo>
                    <a:lnTo>
                      <a:pt x="461" y="2785"/>
                    </a:lnTo>
                    <a:lnTo>
                      <a:pt x="670" y="3517"/>
                    </a:lnTo>
                    <a:lnTo>
                      <a:pt x="796" y="3873"/>
                    </a:lnTo>
                    <a:cubicBezTo>
                      <a:pt x="796" y="3873"/>
                      <a:pt x="796" y="3894"/>
                      <a:pt x="796" y="3894"/>
                    </a:cubicBezTo>
                    <a:lnTo>
                      <a:pt x="796" y="3936"/>
                    </a:lnTo>
                    <a:lnTo>
                      <a:pt x="921" y="4291"/>
                    </a:lnTo>
                    <a:cubicBezTo>
                      <a:pt x="921" y="4291"/>
                      <a:pt x="921" y="4291"/>
                      <a:pt x="921" y="4312"/>
                    </a:cubicBezTo>
                    <a:lnTo>
                      <a:pt x="1110" y="4940"/>
                    </a:lnTo>
                    <a:lnTo>
                      <a:pt x="1235" y="4898"/>
                    </a:lnTo>
                    <a:lnTo>
                      <a:pt x="2345" y="4564"/>
                    </a:lnTo>
                    <a:lnTo>
                      <a:pt x="2386" y="4543"/>
                    </a:lnTo>
                    <a:lnTo>
                      <a:pt x="2407" y="4543"/>
                    </a:lnTo>
                    <a:lnTo>
                      <a:pt x="2763" y="4417"/>
                    </a:lnTo>
                    <a:lnTo>
                      <a:pt x="3307" y="425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175;p46"/>
              <p:cNvSpPr/>
              <p:nvPr/>
            </p:nvSpPr>
            <p:spPr>
              <a:xfrm>
                <a:off x="1201925" y="1742475"/>
                <a:ext cx="67500" cy="15542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6217" extrusionOk="0">
                    <a:moveTo>
                      <a:pt x="879" y="1"/>
                    </a:moveTo>
                    <a:lnTo>
                      <a:pt x="0" y="252"/>
                    </a:lnTo>
                    <a:lnTo>
                      <a:pt x="1821" y="6217"/>
                    </a:lnTo>
                    <a:lnTo>
                      <a:pt x="2700" y="5965"/>
                    </a:lnTo>
                    <a:lnTo>
                      <a:pt x="879" y="1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176;p46"/>
              <p:cNvSpPr/>
              <p:nvPr/>
            </p:nvSpPr>
            <p:spPr>
              <a:xfrm>
                <a:off x="1173650" y="1681775"/>
                <a:ext cx="90550" cy="166950"/>
              </a:xfrm>
              <a:custGeom>
                <a:avLst/>
                <a:gdLst/>
                <a:ahLst/>
                <a:cxnLst/>
                <a:rect l="l" t="t" r="r" b="b"/>
                <a:pathLst>
                  <a:path w="3622" h="6678" extrusionOk="0">
                    <a:moveTo>
                      <a:pt x="1738" y="1"/>
                    </a:moveTo>
                    <a:lnTo>
                      <a:pt x="1" y="524"/>
                    </a:lnTo>
                    <a:lnTo>
                      <a:pt x="1885" y="6677"/>
                    </a:lnTo>
                    <a:lnTo>
                      <a:pt x="3622" y="6133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177;p46"/>
              <p:cNvSpPr/>
              <p:nvPr/>
            </p:nvSpPr>
            <p:spPr>
              <a:xfrm>
                <a:off x="1129175" y="1852350"/>
                <a:ext cx="209850" cy="300375"/>
              </a:xfrm>
              <a:custGeom>
                <a:avLst/>
                <a:gdLst/>
                <a:ahLst/>
                <a:cxnLst/>
                <a:rect l="l" t="t" r="r" b="b"/>
                <a:pathLst>
                  <a:path w="8394" h="12015" extrusionOk="0">
                    <a:moveTo>
                      <a:pt x="5610" y="1"/>
                    </a:moveTo>
                    <a:lnTo>
                      <a:pt x="3203" y="733"/>
                    </a:lnTo>
                    <a:lnTo>
                      <a:pt x="5066" y="6845"/>
                    </a:lnTo>
                    <a:lnTo>
                      <a:pt x="1" y="9335"/>
                    </a:lnTo>
                    <a:lnTo>
                      <a:pt x="817" y="12014"/>
                    </a:lnTo>
                    <a:lnTo>
                      <a:pt x="5129" y="9858"/>
                    </a:lnTo>
                    <a:cubicBezTo>
                      <a:pt x="5226" y="9817"/>
                      <a:pt x="5328" y="9798"/>
                      <a:pt x="5428" y="9798"/>
                    </a:cubicBezTo>
                    <a:cubicBezTo>
                      <a:pt x="5733" y="9798"/>
                      <a:pt x="6018" y="9982"/>
                      <a:pt x="6112" y="10298"/>
                    </a:cubicBezTo>
                    <a:lnTo>
                      <a:pt x="7452" y="9900"/>
                    </a:lnTo>
                    <a:cubicBezTo>
                      <a:pt x="8059" y="9712"/>
                      <a:pt x="8394" y="9084"/>
                      <a:pt x="8205" y="8498"/>
                    </a:cubicBezTo>
                    <a:lnTo>
                      <a:pt x="5610" y="1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178;p46"/>
              <p:cNvSpPr/>
              <p:nvPr/>
            </p:nvSpPr>
            <p:spPr>
              <a:xfrm>
                <a:off x="1209250" y="1864400"/>
                <a:ext cx="94200" cy="245400"/>
              </a:xfrm>
              <a:custGeom>
                <a:avLst/>
                <a:gdLst/>
                <a:ahLst/>
                <a:cxnLst/>
                <a:rect l="l" t="t" r="r" b="b"/>
                <a:pathLst>
                  <a:path w="3768" h="9816" extrusionOk="0">
                    <a:moveTo>
                      <a:pt x="858" y="0"/>
                    </a:moveTo>
                    <a:lnTo>
                      <a:pt x="0" y="251"/>
                    </a:lnTo>
                    <a:lnTo>
                      <a:pt x="2909" y="9816"/>
                    </a:lnTo>
                    <a:lnTo>
                      <a:pt x="3767" y="9565"/>
                    </a:lnTo>
                    <a:lnTo>
                      <a:pt x="858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179;p46"/>
              <p:cNvSpPr/>
              <p:nvPr/>
            </p:nvSpPr>
            <p:spPr>
              <a:xfrm>
                <a:off x="1270975" y="1909400"/>
                <a:ext cx="42425" cy="8772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3509" extrusionOk="0">
                    <a:moveTo>
                      <a:pt x="629" y="0"/>
                    </a:moveTo>
                    <a:cubicBezTo>
                      <a:pt x="231" y="126"/>
                      <a:pt x="1" y="544"/>
                      <a:pt x="126" y="963"/>
                    </a:cubicBezTo>
                    <a:lnTo>
                      <a:pt x="733" y="2951"/>
                    </a:lnTo>
                    <a:cubicBezTo>
                      <a:pt x="836" y="3292"/>
                      <a:pt x="1147" y="3509"/>
                      <a:pt x="1474" y="3509"/>
                    </a:cubicBezTo>
                    <a:cubicBezTo>
                      <a:pt x="1548" y="3509"/>
                      <a:pt x="1623" y="3498"/>
                      <a:pt x="1696" y="3474"/>
                    </a:cubicBezTo>
                    <a:lnTo>
                      <a:pt x="629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180;p46"/>
              <p:cNvSpPr/>
              <p:nvPr/>
            </p:nvSpPr>
            <p:spPr>
              <a:xfrm>
                <a:off x="1127100" y="2073900"/>
                <a:ext cx="345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153" extrusionOk="0">
                    <a:moveTo>
                      <a:pt x="298" y="0"/>
                    </a:moveTo>
                    <a:cubicBezTo>
                      <a:pt x="269" y="0"/>
                      <a:pt x="239" y="4"/>
                      <a:pt x="209" y="13"/>
                    </a:cubicBezTo>
                    <a:cubicBezTo>
                      <a:pt x="84" y="55"/>
                      <a:pt x="0" y="201"/>
                      <a:pt x="42" y="327"/>
                    </a:cubicBezTo>
                    <a:lnTo>
                      <a:pt x="900" y="3152"/>
                    </a:lnTo>
                    <a:lnTo>
                      <a:pt x="1382" y="2943"/>
                    </a:lnTo>
                    <a:lnTo>
                      <a:pt x="544" y="180"/>
                    </a:lnTo>
                    <a:cubicBezTo>
                      <a:pt x="511" y="64"/>
                      <a:pt x="411" y="0"/>
                      <a:pt x="298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181;p46"/>
              <p:cNvSpPr/>
              <p:nvPr/>
            </p:nvSpPr>
            <p:spPr>
              <a:xfrm>
                <a:off x="1150625" y="2040425"/>
                <a:ext cx="113050" cy="91425"/>
              </a:xfrm>
              <a:custGeom>
                <a:avLst/>
                <a:gdLst/>
                <a:ahLst/>
                <a:cxnLst/>
                <a:rect l="l" t="t" r="r" b="b"/>
                <a:pathLst>
                  <a:path w="4522" h="3657" extrusionOk="0">
                    <a:moveTo>
                      <a:pt x="3828" y="0"/>
                    </a:moveTo>
                    <a:cubicBezTo>
                      <a:pt x="3787" y="0"/>
                      <a:pt x="3746" y="10"/>
                      <a:pt x="3706" y="33"/>
                    </a:cubicBezTo>
                    <a:lnTo>
                      <a:pt x="189" y="1812"/>
                    </a:lnTo>
                    <a:cubicBezTo>
                      <a:pt x="64" y="1875"/>
                      <a:pt x="1" y="2001"/>
                      <a:pt x="43" y="2126"/>
                    </a:cubicBezTo>
                    <a:lnTo>
                      <a:pt x="461" y="3466"/>
                    </a:lnTo>
                    <a:cubicBezTo>
                      <a:pt x="493" y="3590"/>
                      <a:pt x="593" y="3657"/>
                      <a:pt x="703" y="3657"/>
                    </a:cubicBezTo>
                    <a:cubicBezTo>
                      <a:pt x="741" y="3657"/>
                      <a:pt x="780" y="3649"/>
                      <a:pt x="817" y="3633"/>
                    </a:cubicBezTo>
                    <a:lnTo>
                      <a:pt x="4354" y="1854"/>
                    </a:lnTo>
                    <a:cubicBezTo>
                      <a:pt x="4459" y="1791"/>
                      <a:pt x="4522" y="1666"/>
                      <a:pt x="4480" y="1540"/>
                    </a:cubicBezTo>
                    <a:lnTo>
                      <a:pt x="4082" y="180"/>
                    </a:lnTo>
                    <a:cubicBezTo>
                      <a:pt x="4037" y="73"/>
                      <a:pt x="3936" y="0"/>
                      <a:pt x="3828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182;p46"/>
              <p:cNvSpPr/>
              <p:nvPr/>
            </p:nvSpPr>
            <p:spPr>
              <a:xfrm>
                <a:off x="1287725" y="2013100"/>
                <a:ext cx="23575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730" extrusionOk="0">
                    <a:moveTo>
                      <a:pt x="759" y="0"/>
                    </a:moveTo>
                    <a:cubicBezTo>
                      <a:pt x="723" y="0"/>
                      <a:pt x="684" y="12"/>
                      <a:pt x="649" y="38"/>
                    </a:cubicBezTo>
                    <a:lnTo>
                      <a:pt x="84" y="436"/>
                    </a:lnTo>
                    <a:cubicBezTo>
                      <a:pt x="21" y="498"/>
                      <a:pt x="1" y="603"/>
                      <a:pt x="63" y="666"/>
                    </a:cubicBezTo>
                    <a:cubicBezTo>
                      <a:pt x="90" y="706"/>
                      <a:pt x="144" y="729"/>
                      <a:pt x="195" y="729"/>
                    </a:cubicBezTo>
                    <a:cubicBezTo>
                      <a:pt x="223" y="729"/>
                      <a:pt x="250" y="723"/>
                      <a:pt x="273" y="708"/>
                    </a:cubicBezTo>
                    <a:lnTo>
                      <a:pt x="838" y="289"/>
                    </a:lnTo>
                    <a:cubicBezTo>
                      <a:pt x="921" y="247"/>
                      <a:pt x="942" y="143"/>
                      <a:pt x="880" y="59"/>
                    </a:cubicBezTo>
                    <a:cubicBezTo>
                      <a:pt x="855" y="22"/>
                      <a:pt x="810" y="0"/>
                      <a:pt x="759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183;p46"/>
              <p:cNvSpPr/>
              <p:nvPr/>
            </p:nvSpPr>
            <p:spPr>
              <a:xfrm>
                <a:off x="1291400" y="2024075"/>
                <a:ext cx="23025" cy="1815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26" extrusionOk="0">
                    <a:moveTo>
                      <a:pt x="742" y="1"/>
                    </a:moveTo>
                    <a:cubicBezTo>
                      <a:pt x="709" y="1"/>
                      <a:pt x="675" y="12"/>
                      <a:pt x="649" y="38"/>
                    </a:cubicBezTo>
                    <a:lnTo>
                      <a:pt x="84" y="436"/>
                    </a:lnTo>
                    <a:cubicBezTo>
                      <a:pt x="0" y="499"/>
                      <a:pt x="0" y="583"/>
                      <a:pt x="42" y="666"/>
                    </a:cubicBezTo>
                    <a:cubicBezTo>
                      <a:pt x="78" y="703"/>
                      <a:pt x="122" y="725"/>
                      <a:pt x="168" y="725"/>
                    </a:cubicBezTo>
                    <a:cubicBezTo>
                      <a:pt x="202" y="725"/>
                      <a:pt x="237" y="714"/>
                      <a:pt x="272" y="687"/>
                    </a:cubicBezTo>
                    <a:lnTo>
                      <a:pt x="837" y="290"/>
                    </a:lnTo>
                    <a:cubicBezTo>
                      <a:pt x="900" y="227"/>
                      <a:pt x="921" y="143"/>
                      <a:pt x="858" y="59"/>
                    </a:cubicBezTo>
                    <a:cubicBezTo>
                      <a:pt x="834" y="23"/>
                      <a:pt x="788" y="1"/>
                      <a:pt x="742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184;p46"/>
              <p:cNvSpPr/>
              <p:nvPr/>
            </p:nvSpPr>
            <p:spPr>
              <a:xfrm>
                <a:off x="1294525" y="2034950"/>
                <a:ext cx="230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730" extrusionOk="0">
                    <a:moveTo>
                      <a:pt x="728" y="0"/>
                    </a:moveTo>
                    <a:cubicBezTo>
                      <a:pt x="699" y="0"/>
                      <a:pt x="672" y="7"/>
                      <a:pt x="649" y="22"/>
                    </a:cubicBezTo>
                    <a:lnTo>
                      <a:pt x="84" y="441"/>
                    </a:lnTo>
                    <a:cubicBezTo>
                      <a:pt x="22" y="482"/>
                      <a:pt x="1" y="587"/>
                      <a:pt x="42" y="671"/>
                    </a:cubicBezTo>
                    <a:cubicBezTo>
                      <a:pt x="79" y="707"/>
                      <a:pt x="130" y="730"/>
                      <a:pt x="178" y="730"/>
                    </a:cubicBezTo>
                    <a:cubicBezTo>
                      <a:pt x="213" y="730"/>
                      <a:pt x="246" y="718"/>
                      <a:pt x="273" y="692"/>
                    </a:cubicBezTo>
                    <a:lnTo>
                      <a:pt x="838" y="294"/>
                    </a:lnTo>
                    <a:cubicBezTo>
                      <a:pt x="901" y="231"/>
                      <a:pt x="921" y="127"/>
                      <a:pt x="880" y="64"/>
                    </a:cubicBezTo>
                    <a:cubicBezTo>
                      <a:pt x="839" y="23"/>
                      <a:pt x="781" y="0"/>
                      <a:pt x="728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185;p46"/>
              <p:cNvSpPr/>
              <p:nvPr/>
            </p:nvSpPr>
            <p:spPr>
              <a:xfrm>
                <a:off x="1297675" y="2045800"/>
                <a:ext cx="235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725" extrusionOk="0">
                    <a:moveTo>
                      <a:pt x="758" y="0"/>
                    </a:moveTo>
                    <a:cubicBezTo>
                      <a:pt x="722" y="0"/>
                      <a:pt x="684" y="10"/>
                      <a:pt x="649" y="28"/>
                    </a:cubicBezTo>
                    <a:lnTo>
                      <a:pt x="84" y="446"/>
                    </a:lnTo>
                    <a:cubicBezTo>
                      <a:pt x="21" y="488"/>
                      <a:pt x="0" y="593"/>
                      <a:pt x="63" y="655"/>
                    </a:cubicBezTo>
                    <a:cubicBezTo>
                      <a:pt x="87" y="704"/>
                      <a:pt x="134" y="725"/>
                      <a:pt x="180" y="725"/>
                    </a:cubicBezTo>
                    <a:cubicBezTo>
                      <a:pt x="213" y="725"/>
                      <a:pt x="246" y="715"/>
                      <a:pt x="272" y="697"/>
                    </a:cubicBezTo>
                    <a:lnTo>
                      <a:pt x="837" y="279"/>
                    </a:lnTo>
                    <a:cubicBezTo>
                      <a:pt x="921" y="237"/>
                      <a:pt x="942" y="132"/>
                      <a:pt x="879" y="69"/>
                    </a:cubicBezTo>
                    <a:cubicBezTo>
                      <a:pt x="855" y="20"/>
                      <a:pt x="809" y="0"/>
                      <a:pt x="758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186;p46"/>
              <p:cNvSpPr/>
              <p:nvPr/>
            </p:nvSpPr>
            <p:spPr>
              <a:xfrm>
                <a:off x="1301325" y="2056525"/>
                <a:ext cx="23050" cy="18250"/>
              </a:xfrm>
              <a:custGeom>
                <a:avLst/>
                <a:gdLst/>
                <a:ahLst/>
                <a:cxnLst/>
                <a:rect l="l" t="t" r="r" b="b"/>
                <a:pathLst>
                  <a:path w="922" h="730" extrusionOk="0">
                    <a:moveTo>
                      <a:pt x="743" y="0"/>
                    </a:moveTo>
                    <a:cubicBezTo>
                      <a:pt x="709" y="0"/>
                      <a:pt x="676" y="12"/>
                      <a:pt x="649" y="38"/>
                    </a:cubicBezTo>
                    <a:lnTo>
                      <a:pt x="84" y="436"/>
                    </a:lnTo>
                    <a:cubicBezTo>
                      <a:pt x="1" y="499"/>
                      <a:pt x="1" y="603"/>
                      <a:pt x="43" y="666"/>
                    </a:cubicBezTo>
                    <a:cubicBezTo>
                      <a:pt x="83" y="706"/>
                      <a:pt x="132" y="730"/>
                      <a:pt x="185" y="730"/>
                    </a:cubicBezTo>
                    <a:cubicBezTo>
                      <a:pt x="213" y="730"/>
                      <a:pt x="243" y="723"/>
                      <a:pt x="273" y="708"/>
                    </a:cubicBezTo>
                    <a:lnTo>
                      <a:pt x="838" y="289"/>
                    </a:lnTo>
                    <a:cubicBezTo>
                      <a:pt x="901" y="247"/>
                      <a:pt x="922" y="143"/>
                      <a:pt x="859" y="59"/>
                    </a:cubicBezTo>
                    <a:cubicBezTo>
                      <a:pt x="834" y="23"/>
                      <a:pt x="789" y="0"/>
                      <a:pt x="743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187;p46"/>
              <p:cNvSpPr/>
              <p:nvPr/>
            </p:nvSpPr>
            <p:spPr>
              <a:xfrm>
                <a:off x="1178900" y="1699050"/>
                <a:ext cx="43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24" fill="none" extrusionOk="0">
                    <a:moveTo>
                      <a:pt x="1737" y="0"/>
                    </a:moveTo>
                    <a:lnTo>
                      <a:pt x="0" y="524"/>
                    </a:ln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188;p46"/>
              <p:cNvSpPr/>
              <p:nvPr/>
            </p:nvSpPr>
            <p:spPr>
              <a:xfrm>
                <a:off x="1213950" y="1813650"/>
                <a:ext cx="434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24" fill="none" extrusionOk="0">
                    <a:moveTo>
                      <a:pt x="1738" y="0"/>
                    </a:moveTo>
                    <a:lnTo>
                      <a:pt x="0" y="523"/>
                    </a:ln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189;p46"/>
              <p:cNvSpPr/>
              <p:nvPr/>
            </p:nvSpPr>
            <p:spPr>
              <a:xfrm>
                <a:off x="1136625" y="2034525"/>
                <a:ext cx="92975" cy="72475"/>
              </a:xfrm>
              <a:custGeom>
                <a:avLst/>
                <a:gdLst/>
                <a:ahLst/>
                <a:cxnLst/>
                <a:rect l="l" t="t" r="r" b="b"/>
                <a:pathLst>
                  <a:path w="3719" h="2899" extrusionOk="0">
                    <a:moveTo>
                      <a:pt x="2549" y="0"/>
                    </a:moveTo>
                    <a:cubicBezTo>
                      <a:pt x="1629" y="0"/>
                      <a:pt x="0" y="1035"/>
                      <a:pt x="80" y="1337"/>
                    </a:cubicBezTo>
                    <a:cubicBezTo>
                      <a:pt x="215" y="2467"/>
                      <a:pt x="605" y="2898"/>
                      <a:pt x="926" y="2898"/>
                    </a:cubicBezTo>
                    <a:cubicBezTo>
                      <a:pt x="1179" y="2898"/>
                      <a:pt x="1390" y="2630"/>
                      <a:pt x="1400" y="2225"/>
                    </a:cubicBezTo>
                    <a:lnTo>
                      <a:pt x="1400" y="2225"/>
                    </a:lnTo>
                    <a:cubicBezTo>
                      <a:pt x="1545" y="2404"/>
                      <a:pt x="1725" y="2488"/>
                      <a:pt x="1898" y="2488"/>
                    </a:cubicBezTo>
                    <a:cubicBezTo>
                      <a:pt x="2196" y="2488"/>
                      <a:pt x="2470" y="2239"/>
                      <a:pt x="2498" y="1807"/>
                    </a:cubicBezTo>
                    <a:lnTo>
                      <a:pt x="2498" y="1807"/>
                    </a:lnTo>
                    <a:cubicBezTo>
                      <a:pt x="2643" y="2001"/>
                      <a:pt x="2809" y="2089"/>
                      <a:pt x="2961" y="2089"/>
                    </a:cubicBezTo>
                    <a:cubicBezTo>
                      <a:pt x="3395" y="2089"/>
                      <a:pt x="3719" y="1374"/>
                      <a:pt x="3135" y="374"/>
                    </a:cubicBezTo>
                    <a:cubicBezTo>
                      <a:pt x="3064" y="106"/>
                      <a:pt x="2843" y="0"/>
                      <a:pt x="2549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190;p46"/>
              <p:cNvSpPr/>
              <p:nvPr/>
            </p:nvSpPr>
            <p:spPr>
              <a:xfrm>
                <a:off x="1164250" y="2066350"/>
                <a:ext cx="7350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294" h="1048" fill="none" extrusionOk="0">
                    <a:moveTo>
                      <a:pt x="0" y="1"/>
                    </a:moveTo>
                    <a:lnTo>
                      <a:pt x="293" y="1047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191;p46"/>
              <p:cNvSpPr/>
              <p:nvPr/>
            </p:nvSpPr>
            <p:spPr>
              <a:xfrm>
                <a:off x="1190925" y="2056950"/>
                <a:ext cx="787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1026" fill="none" extrusionOk="0">
                    <a:moveTo>
                      <a:pt x="1" y="0"/>
                    </a:moveTo>
                    <a:lnTo>
                      <a:pt x="315" y="102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192;p46"/>
              <p:cNvSpPr/>
              <p:nvPr/>
            </p:nvSpPr>
            <p:spPr>
              <a:xfrm>
                <a:off x="1214300" y="1993225"/>
                <a:ext cx="44975" cy="55425"/>
              </a:xfrm>
              <a:custGeom>
                <a:avLst/>
                <a:gdLst/>
                <a:ahLst/>
                <a:cxnLst/>
                <a:rect l="l" t="t" r="r" b="b"/>
                <a:pathLst>
                  <a:path w="1799" h="2217" extrusionOk="0">
                    <a:moveTo>
                      <a:pt x="657" y="0"/>
                    </a:moveTo>
                    <a:cubicBezTo>
                      <a:pt x="284" y="0"/>
                      <a:pt x="0" y="429"/>
                      <a:pt x="279" y="1314"/>
                    </a:cubicBezTo>
                    <a:cubicBezTo>
                      <a:pt x="469" y="1948"/>
                      <a:pt x="781" y="2216"/>
                      <a:pt x="1054" y="2216"/>
                    </a:cubicBezTo>
                    <a:cubicBezTo>
                      <a:pt x="1474" y="2216"/>
                      <a:pt x="1799" y="1580"/>
                      <a:pt x="1431" y="666"/>
                    </a:cubicBezTo>
                    <a:cubicBezTo>
                      <a:pt x="1246" y="226"/>
                      <a:pt x="928" y="0"/>
                      <a:pt x="65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193;p46"/>
              <p:cNvSpPr/>
              <p:nvPr/>
            </p:nvSpPr>
            <p:spPr>
              <a:xfrm>
                <a:off x="1174175" y="2054775"/>
                <a:ext cx="97875" cy="93750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3750" extrusionOk="0">
                    <a:moveTo>
                      <a:pt x="2785" y="1"/>
                    </a:moveTo>
                    <a:cubicBezTo>
                      <a:pt x="2771" y="1"/>
                      <a:pt x="2757" y="2"/>
                      <a:pt x="2743" y="3"/>
                    </a:cubicBezTo>
                    <a:cubicBezTo>
                      <a:pt x="2073" y="87"/>
                      <a:pt x="2282" y="631"/>
                      <a:pt x="2219" y="1866"/>
                    </a:cubicBezTo>
                    <a:cubicBezTo>
                      <a:pt x="1" y="2096"/>
                      <a:pt x="378" y="3750"/>
                      <a:pt x="378" y="3750"/>
                    </a:cubicBezTo>
                    <a:lnTo>
                      <a:pt x="2994" y="2703"/>
                    </a:lnTo>
                    <a:cubicBezTo>
                      <a:pt x="3915" y="1803"/>
                      <a:pt x="3414" y="1"/>
                      <a:pt x="2785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194;p46"/>
              <p:cNvSpPr/>
              <p:nvPr/>
            </p:nvSpPr>
            <p:spPr>
              <a:xfrm>
                <a:off x="1147500" y="2158450"/>
                <a:ext cx="102575" cy="62800"/>
              </a:xfrm>
              <a:custGeom>
                <a:avLst/>
                <a:gdLst/>
                <a:ahLst/>
                <a:cxnLst/>
                <a:rect l="l" t="t" r="r" b="b"/>
                <a:pathLst>
                  <a:path w="4103" h="2512" extrusionOk="0">
                    <a:moveTo>
                      <a:pt x="293" y="0"/>
                    </a:moveTo>
                    <a:lnTo>
                      <a:pt x="0" y="1612"/>
                    </a:lnTo>
                    <a:lnTo>
                      <a:pt x="3621" y="2512"/>
                    </a:lnTo>
                    <a:lnTo>
                      <a:pt x="4103" y="73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195;p46"/>
              <p:cNvSpPr/>
              <p:nvPr/>
            </p:nvSpPr>
            <p:spPr>
              <a:xfrm>
                <a:off x="1037025" y="2166000"/>
                <a:ext cx="411350" cy="430325"/>
              </a:xfrm>
              <a:custGeom>
                <a:avLst/>
                <a:gdLst/>
                <a:ahLst/>
                <a:cxnLst/>
                <a:rect l="l" t="t" r="r" b="b"/>
                <a:pathLst>
                  <a:path w="16454" h="17213" extrusionOk="0">
                    <a:moveTo>
                      <a:pt x="9501" y="0"/>
                    </a:moveTo>
                    <a:cubicBezTo>
                      <a:pt x="8945" y="0"/>
                      <a:pt x="8506" y="502"/>
                      <a:pt x="8160" y="1271"/>
                    </a:cubicBezTo>
                    <a:lnTo>
                      <a:pt x="8160" y="1271"/>
                    </a:lnTo>
                    <a:lnTo>
                      <a:pt x="4001" y="12"/>
                    </a:lnTo>
                    <a:cubicBezTo>
                      <a:pt x="4001" y="12"/>
                      <a:pt x="924" y="8656"/>
                      <a:pt x="401" y="12005"/>
                    </a:cubicBezTo>
                    <a:cubicBezTo>
                      <a:pt x="0" y="14583"/>
                      <a:pt x="1164" y="17212"/>
                      <a:pt x="3767" y="17212"/>
                    </a:cubicBezTo>
                    <a:cubicBezTo>
                      <a:pt x="6194" y="17212"/>
                      <a:pt x="9870" y="14929"/>
                      <a:pt x="14696" y="8196"/>
                    </a:cubicBezTo>
                    <a:cubicBezTo>
                      <a:pt x="16454" y="5726"/>
                      <a:pt x="11849" y="347"/>
                      <a:pt x="9652" y="12"/>
                    </a:cubicBezTo>
                    <a:cubicBezTo>
                      <a:pt x="9601" y="4"/>
                      <a:pt x="9550" y="0"/>
                      <a:pt x="9501" y="0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196;p46"/>
              <p:cNvSpPr/>
              <p:nvPr/>
            </p:nvSpPr>
            <p:spPr>
              <a:xfrm>
                <a:off x="1185175" y="2397575"/>
                <a:ext cx="24100" cy="868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3475" fill="none" extrusionOk="0">
                    <a:moveTo>
                      <a:pt x="963" y="0"/>
                    </a:moveTo>
                    <a:lnTo>
                      <a:pt x="0" y="3474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197;p46"/>
              <p:cNvSpPr/>
              <p:nvPr/>
            </p:nvSpPr>
            <p:spPr>
              <a:xfrm>
                <a:off x="1144350" y="2176750"/>
                <a:ext cx="28300" cy="104675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4187" fill="none" extrusionOk="0">
                    <a:moveTo>
                      <a:pt x="1131" y="1"/>
                    </a:moveTo>
                    <a:lnTo>
                      <a:pt x="1" y="4187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198;p46"/>
              <p:cNvSpPr/>
              <p:nvPr/>
            </p:nvSpPr>
            <p:spPr>
              <a:xfrm>
                <a:off x="1161625" y="2257700"/>
                <a:ext cx="152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852" extrusionOk="0">
                    <a:moveTo>
                      <a:pt x="400" y="1"/>
                    </a:moveTo>
                    <a:cubicBezTo>
                      <a:pt x="281" y="1"/>
                      <a:pt x="141" y="156"/>
                      <a:pt x="84" y="363"/>
                    </a:cubicBezTo>
                    <a:cubicBezTo>
                      <a:pt x="1" y="593"/>
                      <a:pt x="42" y="802"/>
                      <a:pt x="168" y="844"/>
                    </a:cubicBezTo>
                    <a:cubicBezTo>
                      <a:pt x="182" y="849"/>
                      <a:pt x="197" y="851"/>
                      <a:pt x="212" y="851"/>
                    </a:cubicBezTo>
                    <a:cubicBezTo>
                      <a:pt x="330" y="851"/>
                      <a:pt x="468" y="711"/>
                      <a:pt x="524" y="488"/>
                    </a:cubicBezTo>
                    <a:cubicBezTo>
                      <a:pt x="607" y="258"/>
                      <a:pt x="566" y="49"/>
                      <a:pt x="440" y="7"/>
                    </a:cubicBezTo>
                    <a:cubicBezTo>
                      <a:pt x="427" y="3"/>
                      <a:pt x="414" y="1"/>
                      <a:pt x="400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199;p46"/>
              <p:cNvSpPr/>
              <p:nvPr/>
            </p:nvSpPr>
            <p:spPr>
              <a:xfrm>
                <a:off x="1172100" y="2224200"/>
                <a:ext cx="152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852" extrusionOk="0">
                    <a:moveTo>
                      <a:pt x="395" y="0"/>
                    </a:moveTo>
                    <a:cubicBezTo>
                      <a:pt x="277" y="0"/>
                      <a:pt x="139" y="139"/>
                      <a:pt x="84" y="342"/>
                    </a:cubicBezTo>
                    <a:cubicBezTo>
                      <a:pt x="0" y="594"/>
                      <a:pt x="42" y="803"/>
                      <a:pt x="168" y="845"/>
                    </a:cubicBezTo>
                    <a:cubicBezTo>
                      <a:pt x="181" y="849"/>
                      <a:pt x="194" y="851"/>
                      <a:pt x="208" y="851"/>
                    </a:cubicBezTo>
                    <a:cubicBezTo>
                      <a:pt x="327" y="851"/>
                      <a:pt x="467" y="695"/>
                      <a:pt x="523" y="489"/>
                    </a:cubicBezTo>
                    <a:cubicBezTo>
                      <a:pt x="607" y="259"/>
                      <a:pt x="565" y="49"/>
                      <a:pt x="440" y="8"/>
                    </a:cubicBezTo>
                    <a:cubicBezTo>
                      <a:pt x="425" y="3"/>
                      <a:pt x="410" y="0"/>
                      <a:pt x="39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200;p46"/>
              <p:cNvSpPr/>
              <p:nvPr/>
            </p:nvSpPr>
            <p:spPr>
              <a:xfrm>
                <a:off x="1405450" y="2758075"/>
                <a:ext cx="263750" cy="340125"/>
              </a:xfrm>
              <a:custGeom>
                <a:avLst/>
                <a:gdLst/>
                <a:ahLst/>
                <a:cxnLst/>
                <a:rect l="l" t="t" r="r" b="b"/>
                <a:pathLst>
                  <a:path w="10550" h="13605" extrusionOk="0">
                    <a:moveTo>
                      <a:pt x="1" y="0"/>
                    </a:moveTo>
                    <a:lnTo>
                      <a:pt x="63" y="524"/>
                    </a:lnTo>
                    <a:lnTo>
                      <a:pt x="315" y="2114"/>
                    </a:lnTo>
                    <a:lnTo>
                      <a:pt x="2010" y="13604"/>
                    </a:lnTo>
                    <a:lnTo>
                      <a:pt x="10549" y="13604"/>
                    </a:lnTo>
                    <a:lnTo>
                      <a:pt x="9963" y="4856"/>
                    </a:lnTo>
                    <a:lnTo>
                      <a:pt x="9963" y="4730"/>
                    </a:lnTo>
                    <a:lnTo>
                      <a:pt x="9900" y="3893"/>
                    </a:lnTo>
                    <a:lnTo>
                      <a:pt x="4898" y="1926"/>
                    </a:lnTo>
                    <a:lnTo>
                      <a:pt x="1717" y="67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201;p46"/>
              <p:cNvSpPr/>
              <p:nvPr/>
            </p:nvSpPr>
            <p:spPr>
              <a:xfrm>
                <a:off x="1231750" y="2758075"/>
                <a:ext cx="301400" cy="340125"/>
              </a:xfrm>
              <a:custGeom>
                <a:avLst/>
                <a:gdLst/>
                <a:ahLst/>
                <a:cxnLst/>
                <a:rect l="l" t="t" r="r" b="b"/>
                <a:pathLst>
                  <a:path w="12056" h="13605" extrusionOk="0">
                    <a:moveTo>
                      <a:pt x="1444" y="0"/>
                    </a:moveTo>
                    <a:lnTo>
                      <a:pt x="942" y="4730"/>
                    </a:lnTo>
                    <a:lnTo>
                      <a:pt x="0" y="13604"/>
                    </a:lnTo>
                    <a:lnTo>
                      <a:pt x="9272" y="13604"/>
                    </a:lnTo>
                    <a:lnTo>
                      <a:pt x="11135" y="5170"/>
                    </a:lnTo>
                    <a:lnTo>
                      <a:pt x="11846" y="1926"/>
                    </a:lnTo>
                    <a:lnTo>
                      <a:pt x="12055" y="984"/>
                    </a:lnTo>
                    <a:lnTo>
                      <a:pt x="8665" y="670"/>
                    </a:lnTo>
                    <a:lnTo>
                      <a:pt x="7011" y="524"/>
                    </a:lnTo>
                    <a:lnTo>
                      <a:pt x="6760" y="503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202;p46"/>
              <p:cNvSpPr/>
              <p:nvPr/>
            </p:nvSpPr>
            <p:spPr>
              <a:xfrm>
                <a:off x="1229650" y="2131875"/>
                <a:ext cx="505475" cy="757550"/>
              </a:xfrm>
              <a:custGeom>
                <a:avLst/>
                <a:gdLst/>
                <a:ahLst/>
                <a:cxnLst/>
                <a:rect l="l" t="t" r="r" b="b"/>
                <a:pathLst>
                  <a:path w="20219" h="30302" extrusionOk="0">
                    <a:moveTo>
                      <a:pt x="10556" y="1"/>
                    </a:moveTo>
                    <a:cubicBezTo>
                      <a:pt x="7477" y="1"/>
                      <a:pt x="4255" y="444"/>
                      <a:pt x="1424" y="1419"/>
                    </a:cubicBezTo>
                    <a:cubicBezTo>
                      <a:pt x="0" y="3910"/>
                      <a:pt x="1591" y="17891"/>
                      <a:pt x="1591" y="17891"/>
                    </a:cubicBezTo>
                    <a:lnTo>
                      <a:pt x="628" y="29758"/>
                    </a:lnTo>
                    <a:lnTo>
                      <a:pt x="5107" y="30071"/>
                    </a:lnTo>
                    <a:lnTo>
                      <a:pt x="6844" y="26451"/>
                    </a:lnTo>
                    <a:lnTo>
                      <a:pt x="9544" y="30302"/>
                    </a:lnTo>
                    <a:cubicBezTo>
                      <a:pt x="9544" y="30302"/>
                      <a:pt x="10465" y="30302"/>
                      <a:pt x="17497" y="29758"/>
                    </a:cubicBezTo>
                    <a:cubicBezTo>
                      <a:pt x="17497" y="27769"/>
                      <a:pt x="16869" y="22286"/>
                      <a:pt x="15990" y="17639"/>
                    </a:cubicBezTo>
                    <a:cubicBezTo>
                      <a:pt x="15990" y="15212"/>
                      <a:pt x="17895" y="12323"/>
                      <a:pt x="19130" y="8158"/>
                    </a:cubicBezTo>
                    <a:cubicBezTo>
                      <a:pt x="20218" y="4433"/>
                      <a:pt x="17414" y="519"/>
                      <a:pt x="13542" y="143"/>
                    </a:cubicBezTo>
                    <a:cubicBezTo>
                      <a:pt x="12575" y="49"/>
                      <a:pt x="11573" y="1"/>
                      <a:pt x="10556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203;p46"/>
              <p:cNvSpPr/>
              <p:nvPr/>
            </p:nvSpPr>
            <p:spPr>
              <a:xfrm>
                <a:off x="1529975" y="2345250"/>
                <a:ext cx="8690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1089" extrusionOk="0">
                    <a:moveTo>
                      <a:pt x="1" y="0"/>
                    </a:moveTo>
                    <a:lnTo>
                      <a:pt x="1" y="1089"/>
                    </a:lnTo>
                    <a:lnTo>
                      <a:pt x="3475" y="1089"/>
                    </a:lnTo>
                    <a:lnTo>
                      <a:pt x="3475" y="0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204;p46"/>
              <p:cNvSpPr/>
              <p:nvPr/>
            </p:nvSpPr>
            <p:spPr>
              <a:xfrm>
                <a:off x="1556150" y="2292925"/>
                <a:ext cx="51300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2052" h="2094" extrusionOk="0">
                    <a:moveTo>
                      <a:pt x="1444" y="0"/>
                    </a:moveTo>
                    <a:lnTo>
                      <a:pt x="0" y="2093"/>
                    </a:lnTo>
                    <a:lnTo>
                      <a:pt x="2051" y="2093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205;p46"/>
              <p:cNvSpPr/>
              <p:nvPr/>
            </p:nvSpPr>
            <p:spPr>
              <a:xfrm>
                <a:off x="1341625" y="2129100"/>
                <a:ext cx="230775" cy="400350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16014" extrusionOk="0">
                    <a:moveTo>
                      <a:pt x="5981" y="0"/>
                    </a:moveTo>
                    <a:cubicBezTo>
                      <a:pt x="4955" y="0"/>
                      <a:pt x="3800" y="87"/>
                      <a:pt x="2700" y="358"/>
                    </a:cubicBezTo>
                    <a:cubicBezTo>
                      <a:pt x="2700" y="358"/>
                      <a:pt x="0" y="8311"/>
                      <a:pt x="2365" y="16013"/>
                    </a:cubicBezTo>
                    <a:cubicBezTo>
                      <a:pt x="4102" y="9735"/>
                      <a:pt x="9230" y="274"/>
                      <a:pt x="9230" y="274"/>
                    </a:cubicBezTo>
                    <a:cubicBezTo>
                      <a:pt x="9230" y="274"/>
                      <a:pt x="7807" y="0"/>
                      <a:pt x="59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206;p46"/>
              <p:cNvSpPr/>
              <p:nvPr/>
            </p:nvSpPr>
            <p:spPr>
              <a:xfrm>
                <a:off x="1427425" y="2035500"/>
                <a:ext cx="116700" cy="150700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6028" extrusionOk="0">
                    <a:moveTo>
                      <a:pt x="1" y="0"/>
                    </a:moveTo>
                    <a:lnTo>
                      <a:pt x="1" y="5107"/>
                    </a:lnTo>
                    <a:lnTo>
                      <a:pt x="963" y="6028"/>
                    </a:lnTo>
                    <a:lnTo>
                      <a:pt x="4668" y="3935"/>
                    </a:lnTo>
                    <a:lnTo>
                      <a:pt x="4668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207;p46"/>
              <p:cNvSpPr/>
              <p:nvPr/>
            </p:nvSpPr>
            <p:spPr>
              <a:xfrm>
                <a:off x="1381900" y="1792675"/>
                <a:ext cx="258850" cy="314075"/>
              </a:xfrm>
              <a:custGeom>
                <a:avLst/>
                <a:gdLst/>
                <a:ahLst/>
                <a:cxnLst/>
                <a:rect l="l" t="t" r="r" b="b"/>
                <a:pathLst>
                  <a:path w="10354" h="12563" extrusionOk="0">
                    <a:moveTo>
                      <a:pt x="5432" y="0"/>
                    </a:moveTo>
                    <a:cubicBezTo>
                      <a:pt x="5088" y="0"/>
                      <a:pt x="4715" y="28"/>
                      <a:pt x="4312" y="86"/>
                    </a:cubicBezTo>
                    <a:cubicBezTo>
                      <a:pt x="1717" y="462"/>
                      <a:pt x="1" y="3476"/>
                      <a:pt x="461" y="6825"/>
                    </a:cubicBezTo>
                    <a:cubicBezTo>
                      <a:pt x="943" y="10173"/>
                      <a:pt x="3433" y="12476"/>
                      <a:pt x="6049" y="12559"/>
                    </a:cubicBezTo>
                    <a:cubicBezTo>
                      <a:pt x="6106" y="12561"/>
                      <a:pt x="6162" y="12562"/>
                      <a:pt x="6217" y="12562"/>
                    </a:cubicBezTo>
                    <a:cubicBezTo>
                      <a:pt x="9571" y="12562"/>
                      <a:pt x="10353" y="8843"/>
                      <a:pt x="9880" y="5548"/>
                    </a:cubicBezTo>
                    <a:cubicBezTo>
                      <a:pt x="9444" y="2517"/>
                      <a:pt x="8717" y="0"/>
                      <a:pt x="5432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208;p46"/>
              <p:cNvSpPr/>
              <p:nvPr/>
            </p:nvSpPr>
            <p:spPr>
              <a:xfrm>
                <a:off x="1509050" y="1949650"/>
                <a:ext cx="17825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008" extrusionOk="0">
                    <a:moveTo>
                      <a:pt x="317" y="0"/>
                    </a:moveTo>
                    <a:cubicBezTo>
                      <a:pt x="309" y="0"/>
                      <a:pt x="301" y="1"/>
                      <a:pt x="294" y="2"/>
                    </a:cubicBezTo>
                    <a:cubicBezTo>
                      <a:pt x="126" y="23"/>
                      <a:pt x="1" y="274"/>
                      <a:pt x="43" y="546"/>
                    </a:cubicBezTo>
                    <a:cubicBezTo>
                      <a:pt x="82" y="805"/>
                      <a:pt x="237" y="1008"/>
                      <a:pt x="414" y="1008"/>
                    </a:cubicBezTo>
                    <a:cubicBezTo>
                      <a:pt x="423" y="1008"/>
                      <a:pt x="431" y="1007"/>
                      <a:pt x="440" y="1006"/>
                    </a:cubicBezTo>
                    <a:cubicBezTo>
                      <a:pt x="608" y="985"/>
                      <a:pt x="712" y="734"/>
                      <a:pt x="670" y="462"/>
                    </a:cubicBezTo>
                    <a:cubicBezTo>
                      <a:pt x="630" y="203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209;p46"/>
              <p:cNvSpPr/>
              <p:nvPr/>
            </p:nvSpPr>
            <p:spPr>
              <a:xfrm>
                <a:off x="1590675" y="1938125"/>
                <a:ext cx="17825" cy="25225"/>
              </a:xfrm>
              <a:custGeom>
                <a:avLst/>
                <a:gdLst/>
                <a:ahLst/>
                <a:cxnLst/>
                <a:rect l="l" t="t" r="r" b="b"/>
                <a:pathLst>
                  <a:path w="713" h="1009" extrusionOk="0">
                    <a:moveTo>
                      <a:pt x="317" y="1"/>
                    </a:moveTo>
                    <a:cubicBezTo>
                      <a:pt x="309" y="1"/>
                      <a:pt x="301" y="1"/>
                      <a:pt x="294" y="2"/>
                    </a:cubicBezTo>
                    <a:cubicBezTo>
                      <a:pt x="126" y="23"/>
                      <a:pt x="1" y="274"/>
                      <a:pt x="43" y="546"/>
                    </a:cubicBezTo>
                    <a:cubicBezTo>
                      <a:pt x="82" y="806"/>
                      <a:pt x="237" y="1008"/>
                      <a:pt x="414" y="1008"/>
                    </a:cubicBezTo>
                    <a:cubicBezTo>
                      <a:pt x="423" y="1008"/>
                      <a:pt x="431" y="1008"/>
                      <a:pt x="440" y="1007"/>
                    </a:cubicBezTo>
                    <a:cubicBezTo>
                      <a:pt x="608" y="965"/>
                      <a:pt x="712" y="735"/>
                      <a:pt x="670" y="463"/>
                    </a:cubicBezTo>
                    <a:cubicBezTo>
                      <a:pt x="650" y="203"/>
                      <a:pt x="478" y="1"/>
                      <a:pt x="31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210;p46"/>
              <p:cNvSpPr/>
              <p:nvPr/>
            </p:nvSpPr>
            <p:spPr>
              <a:xfrm>
                <a:off x="1548300" y="2010375"/>
                <a:ext cx="38225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461" fill="none" extrusionOk="0">
                    <a:moveTo>
                      <a:pt x="1528" y="147"/>
                    </a:moveTo>
                    <a:cubicBezTo>
                      <a:pt x="1214" y="461"/>
                      <a:pt x="377" y="356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211;p46"/>
              <p:cNvSpPr/>
              <p:nvPr/>
            </p:nvSpPr>
            <p:spPr>
              <a:xfrm>
                <a:off x="1572900" y="1951775"/>
                <a:ext cx="335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738" fill="none" extrusionOk="0">
                    <a:moveTo>
                      <a:pt x="377" y="1737"/>
                    </a:moveTo>
                    <a:cubicBezTo>
                      <a:pt x="1340" y="1026"/>
                      <a:pt x="754" y="0"/>
                      <a:pt x="0" y="879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212;p46"/>
              <p:cNvSpPr/>
              <p:nvPr/>
            </p:nvSpPr>
            <p:spPr>
              <a:xfrm>
                <a:off x="1494925" y="1929800"/>
                <a:ext cx="38225" cy="9450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378" fill="none" extrusionOk="0">
                    <a:moveTo>
                      <a:pt x="1528" y="377"/>
                    </a:moveTo>
                    <a:cubicBezTo>
                      <a:pt x="880" y="0"/>
                      <a:pt x="126" y="42"/>
                      <a:pt x="1" y="356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213;p46"/>
              <p:cNvSpPr/>
              <p:nvPr/>
            </p:nvSpPr>
            <p:spPr>
              <a:xfrm>
                <a:off x="1584400" y="1909925"/>
                <a:ext cx="282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628" fill="none" extrusionOk="0">
                    <a:moveTo>
                      <a:pt x="1131" y="335"/>
                    </a:moveTo>
                    <a:cubicBezTo>
                      <a:pt x="649" y="0"/>
                      <a:pt x="84" y="293"/>
                      <a:pt x="1" y="628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214;p46"/>
              <p:cNvSpPr/>
              <p:nvPr/>
            </p:nvSpPr>
            <p:spPr>
              <a:xfrm>
                <a:off x="1376675" y="1952675"/>
                <a:ext cx="74325" cy="90300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612" extrusionOk="0">
                    <a:moveTo>
                      <a:pt x="958" y="1"/>
                    </a:moveTo>
                    <a:cubicBezTo>
                      <a:pt x="849" y="1"/>
                      <a:pt x="745" y="23"/>
                      <a:pt x="649" y="69"/>
                    </a:cubicBezTo>
                    <a:cubicBezTo>
                      <a:pt x="84" y="341"/>
                      <a:pt x="1" y="1346"/>
                      <a:pt x="461" y="2308"/>
                    </a:cubicBezTo>
                    <a:cubicBezTo>
                      <a:pt x="843" y="3090"/>
                      <a:pt x="1484" y="3612"/>
                      <a:pt x="2014" y="3612"/>
                    </a:cubicBezTo>
                    <a:cubicBezTo>
                      <a:pt x="2123" y="3612"/>
                      <a:pt x="2227" y="3590"/>
                      <a:pt x="2324" y="3543"/>
                    </a:cubicBezTo>
                    <a:cubicBezTo>
                      <a:pt x="2889" y="3271"/>
                      <a:pt x="2973" y="2267"/>
                      <a:pt x="2512" y="1325"/>
                    </a:cubicBezTo>
                    <a:cubicBezTo>
                      <a:pt x="2130" y="526"/>
                      <a:pt x="1488" y="1"/>
                      <a:pt x="958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215;p46"/>
              <p:cNvSpPr/>
              <p:nvPr/>
            </p:nvSpPr>
            <p:spPr>
              <a:xfrm>
                <a:off x="1459350" y="2071600"/>
                <a:ext cx="96825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3873" h="1822" fill="none" extrusionOk="0">
                    <a:moveTo>
                      <a:pt x="3872" y="1381"/>
                    </a:moveTo>
                    <a:cubicBezTo>
                      <a:pt x="3872" y="1381"/>
                      <a:pt x="1926" y="1821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216;p46"/>
              <p:cNvSpPr/>
              <p:nvPr/>
            </p:nvSpPr>
            <p:spPr>
              <a:xfrm>
                <a:off x="1298725" y="2144325"/>
                <a:ext cx="300350" cy="401875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075" fill="none" extrusionOk="0">
                    <a:moveTo>
                      <a:pt x="12014" y="0"/>
                    </a:moveTo>
                    <a:lnTo>
                      <a:pt x="11762" y="1884"/>
                    </a:lnTo>
                    <a:lnTo>
                      <a:pt x="9962" y="2679"/>
                    </a:lnTo>
                    <a:lnTo>
                      <a:pt x="11762" y="2700"/>
                    </a:lnTo>
                    <a:lnTo>
                      <a:pt x="4081" y="16074"/>
                    </a:lnTo>
                    <a:cubicBezTo>
                      <a:pt x="4081" y="16074"/>
                      <a:pt x="0" y="9021"/>
                      <a:pt x="1486" y="2847"/>
                    </a:cubicBezTo>
                    <a:lnTo>
                      <a:pt x="2721" y="3098"/>
                    </a:lnTo>
                    <a:lnTo>
                      <a:pt x="1905" y="1800"/>
                    </a:lnTo>
                    <a:lnTo>
                      <a:pt x="3119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217;p46"/>
              <p:cNvSpPr/>
              <p:nvPr/>
            </p:nvSpPr>
            <p:spPr>
              <a:xfrm>
                <a:off x="1396550" y="2132800"/>
                <a:ext cx="147575" cy="68050"/>
              </a:xfrm>
              <a:custGeom>
                <a:avLst/>
                <a:gdLst/>
                <a:ahLst/>
                <a:cxnLst/>
                <a:rect l="l" t="t" r="r" b="b"/>
                <a:pathLst>
                  <a:path w="5903" h="2722" extrusionOk="0">
                    <a:moveTo>
                      <a:pt x="1236" y="43"/>
                    </a:moveTo>
                    <a:lnTo>
                      <a:pt x="1" y="2575"/>
                    </a:lnTo>
                    <a:lnTo>
                      <a:pt x="2282" y="1822"/>
                    </a:lnTo>
                    <a:lnTo>
                      <a:pt x="1236" y="43"/>
                    </a:lnTo>
                    <a:close/>
                    <a:moveTo>
                      <a:pt x="5903" y="1"/>
                    </a:moveTo>
                    <a:lnTo>
                      <a:pt x="2282" y="1822"/>
                    </a:lnTo>
                    <a:lnTo>
                      <a:pt x="5484" y="2722"/>
                    </a:lnTo>
                    <a:lnTo>
                      <a:pt x="5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218;p46"/>
              <p:cNvSpPr/>
              <p:nvPr/>
            </p:nvSpPr>
            <p:spPr>
              <a:xfrm>
                <a:off x="1400750" y="2546175"/>
                <a:ext cx="25" cy="246975"/>
              </a:xfrm>
              <a:custGeom>
                <a:avLst/>
                <a:gdLst/>
                <a:ahLst/>
                <a:cxnLst/>
                <a:rect l="l" t="t" r="r" b="b"/>
                <a:pathLst>
                  <a:path w="1" h="9879" fill="none" extrusionOk="0">
                    <a:moveTo>
                      <a:pt x="0" y="0"/>
                    </a:moveTo>
                    <a:lnTo>
                      <a:pt x="0" y="9879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219;p46"/>
              <p:cNvSpPr/>
              <p:nvPr/>
            </p:nvSpPr>
            <p:spPr>
              <a:xfrm>
                <a:off x="1435800" y="2174675"/>
                <a:ext cx="31425" cy="27750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110" extrusionOk="0">
                    <a:moveTo>
                      <a:pt x="1" y="0"/>
                    </a:moveTo>
                    <a:lnTo>
                      <a:pt x="1" y="1109"/>
                    </a:lnTo>
                    <a:lnTo>
                      <a:pt x="1256" y="1109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220;p46"/>
              <p:cNvSpPr/>
              <p:nvPr/>
            </p:nvSpPr>
            <p:spPr>
              <a:xfrm>
                <a:off x="1409125" y="2158450"/>
                <a:ext cx="26700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408" extrusionOk="0">
                    <a:moveTo>
                      <a:pt x="0" y="0"/>
                    </a:moveTo>
                    <a:lnTo>
                      <a:pt x="0" y="2407"/>
                    </a:lnTo>
                    <a:lnTo>
                      <a:pt x="1068" y="1758"/>
                    </a:lnTo>
                    <a:lnTo>
                      <a:pt x="1068" y="6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221;p46"/>
              <p:cNvSpPr/>
              <p:nvPr/>
            </p:nvSpPr>
            <p:spPr>
              <a:xfrm>
                <a:off x="1466675" y="215845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1089" y="0"/>
                    </a:moveTo>
                    <a:lnTo>
                      <a:pt x="0" y="649"/>
                    </a:lnTo>
                    <a:lnTo>
                      <a:pt x="0" y="1758"/>
                    </a:lnTo>
                    <a:lnTo>
                      <a:pt x="1089" y="2407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222;p46"/>
              <p:cNvSpPr/>
              <p:nvPr/>
            </p:nvSpPr>
            <p:spPr>
              <a:xfrm>
                <a:off x="1258950" y="2332675"/>
                <a:ext cx="3675" cy="16120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6448" fill="none" extrusionOk="0">
                    <a:moveTo>
                      <a:pt x="0" y="1"/>
                    </a:moveTo>
                    <a:lnTo>
                      <a:pt x="147" y="6447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223;p46"/>
              <p:cNvSpPr/>
              <p:nvPr/>
            </p:nvSpPr>
            <p:spPr>
              <a:xfrm>
                <a:off x="1255275" y="2793125"/>
                <a:ext cx="406600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6264" h="3852" fill="none" extrusionOk="0">
                    <a:moveTo>
                      <a:pt x="1" y="3245"/>
                    </a:moveTo>
                    <a:lnTo>
                      <a:pt x="4082" y="3621"/>
                    </a:lnTo>
                    <a:lnTo>
                      <a:pt x="5819" y="1"/>
                    </a:lnTo>
                    <a:lnTo>
                      <a:pt x="8519" y="3852"/>
                    </a:lnTo>
                    <a:lnTo>
                      <a:pt x="16263" y="343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224;p46"/>
              <p:cNvSpPr/>
              <p:nvPr/>
            </p:nvSpPr>
            <p:spPr>
              <a:xfrm>
                <a:off x="1433175" y="2981500"/>
                <a:ext cx="18875" cy="1167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4668" fill="none" extrusionOk="0">
                    <a:moveTo>
                      <a:pt x="754" y="4667"/>
                    </a:moveTo>
                    <a:lnTo>
                      <a:pt x="1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225;p46"/>
              <p:cNvSpPr/>
              <p:nvPr/>
            </p:nvSpPr>
            <p:spPr>
              <a:xfrm>
                <a:off x="1519525" y="2736100"/>
                <a:ext cx="116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" fill="none" extrusionOk="0">
                    <a:moveTo>
                      <a:pt x="0" y="0"/>
                    </a:moveTo>
                    <a:lnTo>
                      <a:pt x="4668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226;p46"/>
              <p:cNvSpPr/>
              <p:nvPr/>
            </p:nvSpPr>
            <p:spPr>
              <a:xfrm>
                <a:off x="1278300" y="2743950"/>
                <a:ext cx="79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83" h="1" fill="none" extrusionOk="0">
                    <a:moveTo>
                      <a:pt x="1" y="0"/>
                    </a:moveTo>
                    <a:lnTo>
                      <a:pt x="3182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227;p46"/>
              <p:cNvSpPr/>
              <p:nvPr/>
            </p:nvSpPr>
            <p:spPr>
              <a:xfrm>
                <a:off x="1414875" y="2553500"/>
                <a:ext cx="167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235" extrusionOk="0">
                    <a:moveTo>
                      <a:pt x="335" y="0"/>
                    </a:moveTo>
                    <a:cubicBezTo>
                      <a:pt x="168" y="0"/>
                      <a:pt x="0" y="272"/>
                      <a:pt x="0" y="607"/>
                    </a:cubicBezTo>
                    <a:cubicBezTo>
                      <a:pt x="0" y="963"/>
                      <a:pt x="168" y="1235"/>
                      <a:pt x="335" y="1235"/>
                    </a:cubicBezTo>
                    <a:cubicBezTo>
                      <a:pt x="524" y="1235"/>
                      <a:pt x="670" y="963"/>
                      <a:pt x="670" y="607"/>
                    </a:cubicBezTo>
                    <a:cubicBezTo>
                      <a:pt x="670" y="272"/>
                      <a:pt x="524" y="0"/>
                      <a:pt x="33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228;p46"/>
              <p:cNvSpPr/>
              <p:nvPr/>
            </p:nvSpPr>
            <p:spPr>
              <a:xfrm>
                <a:off x="1414875" y="2636675"/>
                <a:ext cx="1677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236" extrusionOk="0">
                    <a:moveTo>
                      <a:pt x="335" y="1"/>
                    </a:moveTo>
                    <a:cubicBezTo>
                      <a:pt x="168" y="1"/>
                      <a:pt x="0" y="273"/>
                      <a:pt x="0" y="629"/>
                    </a:cubicBezTo>
                    <a:cubicBezTo>
                      <a:pt x="0" y="964"/>
                      <a:pt x="168" y="1236"/>
                      <a:pt x="335" y="1236"/>
                    </a:cubicBezTo>
                    <a:cubicBezTo>
                      <a:pt x="524" y="1236"/>
                      <a:pt x="670" y="964"/>
                      <a:pt x="670" y="629"/>
                    </a:cubicBezTo>
                    <a:cubicBezTo>
                      <a:pt x="670" y="273"/>
                      <a:pt x="524" y="1"/>
                      <a:pt x="33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229;p46"/>
              <p:cNvSpPr/>
              <p:nvPr/>
            </p:nvSpPr>
            <p:spPr>
              <a:xfrm>
                <a:off x="1414875" y="2719875"/>
                <a:ext cx="16775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671" h="1257" extrusionOk="0">
                    <a:moveTo>
                      <a:pt x="335" y="1"/>
                    </a:moveTo>
                    <a:cubicBezTo>
                      <a:pt x="168" y="1"/>
                      <a:pt x="0" y="294"/>
                      <a:pt x="0" y="628"/>
                    </a:cubicBezTo>
                    <a:cubicBezTo>
                      <a:pt x="0" y="963"/>
                      <a:pt x="168" y="1256"/>
                      <a:pt x="335" y="1256"/>
                    </a:cubicBezTo>
                    <a:cubicBezTo>
                      <a:pt x="524" y="1256"/>
                      <a:pt x="670" y="963"/>
                      <a:pt x="670" y="628"/>
                    </a:cubicBezTo>
                    <a:cubicBezTo>
                      <a:pt x="670" y="294"/>
                      <a:pt x="524" y="1"/>
                      <a:pt x="33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230;p46"/>
              <p:cNvSpPr/>
              <p:nvPr/>
            </p:nvSpPr>
            <p:spPr>
              <a:xfrm>
                <a:off x="1116100" y="2187225"/>
                <a:ext cx="14182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5673" h="5401" extrusionOk="0">
                    <a:moveTo>
                      <a:pt x="3496" y="1"/>
                    </a:moveTo>
                    <a:lnTo>
                      <a:pt x="1" y="1403"/>
                    </a:lnTo>
                    <a:lnTo>
                      <a:pt x="2952" y="5400"/>
                    </a:lnTo>
                    <a:lnTo>
                      <a:pt x="5673" y="3559"/>
                    </a:lnTo>
                    <a:lnTo>
                      <a:pt x="3496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231;p46"/>
              <p:cNvSpPr/>
              <p:nvPr/>
            </p:nvSpPr>
            <p:spPr>
              <a:xfrm>
                <a:off x="1040225" y="2068500"/>
                <a:ext cx="224450" cy="163225"/>
              </a:xfrm>
              <a:custGeom>
                <a:avLst/>
                <a:gdLst/>
                <a:ahLst/>
                <a:cxnLst/>
                <a:rect l="l" t="t" r="r" b="b"/>
                <a:pathLst>
                  <a:path w="8978" h="6529" extrusionOk="0">
                    <a:moveTo>
                      <a:pt x="3363" y="0"/>
                    </a:moveTo>
                    <a:cubicBezTo>
                      <a:pt x="3303" y="0"/>
                      <a:pt x="3249" y="13"/>
                      <a:pt x="3203" y="40"/>
                    </a:cubicBezTo>
                    <a:cubicBezTo>
                      <a:pt x="2826" y="292"/>
                      <a:pt x="2910" y="710"/>
                      <a:pt x="3308" y="1212"/>
                    </a:cubicBezTo>
                    <a:cubicBezTo>
                      <a:pt x="3308" y="1212"/>
                      <a:pt x="3231" y="1196"/>
                      <a:pt x="3124" y="1196"/>
                    </a:cubicBezTo>
                    <a:cubicBezTo>
                      <a:pt x="2850" y="1196"/>
                      <a:pt x="2374" y="1304"/>
                      <a:pt x="2450" y="2071"/>
                    </a:cubicBezTo>
                    <a:cubicBezTo>
                      <a:pt x="2450" y="2071"/>
                      <a:pt x="1382" y="2112"/>
                      <a:pt x="1738" y="3033"/>
                    </a:cubicBezTo>
                    <a:cubicBezTo>
                      <a:pt x="1738" y="3033"/>
                      <a:pt x="1" y="3243"/>
                      <a:pt x="1905" y="5189"/>
                    </a:cubicBezTo>
                    <a:cubicBezTo>
                      <a:pt x="2198" y="5482"/>
                      <a:pt x="3433" y="6529"/>
                      <a:pt x="3433" y="6529"/>
                    </a:cubicBezTo>
                    <a:cubicBezTo>
                      <a:pt x="8977" y="5512"/>
                      <a:pt x="7130" y="1575"/>
                      <a:pt x="5757" y="1575"/>
                    </a:cubicBezTo>
                    <a:cubicBezTo>
                      <a:pt x="5575" y="1575"/>
                      <a:pt x="5401" y="1644"/>
                      <a:pt x="5254" y="1799"/>
                    </a:cubicBezTo>
                    <a:cubicBezTo>
                      <a:pt x="4934" y="1026"/>
                      <a:pt x="3902" y="0"/>
                      <a:pt x="336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232;p46"/>
              <p:cNvSpPr/>
              <p:nvPr/>
            </p:nvSpPr>
            <p:spPr>
              <a:xfrm>
                <a:off x="1122900" y="2098800"/>
                <a:ext cx="18350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34" fill="none" extrusionOk="0">
                    <a:moveTo>
                      <a:pt x="1" y="0"/>
                    </a:moveTo>
                    <a:lnTo>
                      <a:pt x="733" y="73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233;p46"/>
              <p:cNvSpPr/>
              <p:nvPr/>
            </p:nvSpPr>
            <p:spPr>
              <a:xfrm>
                <a:off x="1135975" y="2072650"/>
                <a:ext cx="52875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2617" fill="none" extrusionOk="0">
                    <a:moveTo>
                      <a:pt x="1" y="0"/>
                    </a:moveTo>
                    <a:cubicBezTo>
                      <a:pt x="1" y="0"/>
                      <a:pt x="775" y="628"/>
                      <a:pt x="1445" y="1612"/>
                    </a:cubicBezTo>
                    <a:lnTo>
                      <a:pt x="2115" y="261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234;p46"/>
              <p:cNvSpPr/>
              <p:nvPr/>
            </p:nvSpPr>
            <p:spPr>
              <a:xfrm>
                <a:off x="1101450" y="2120250"/>
                <a:ext cx="14150" cy="1990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796" fill="none" extrusionOk="0">
                    <a:moveTo>
                      <a:pt x="1" y="1"/>
                    </a:moveTo>
                    <a:lnTo>
                      <a:pt x="566" y="79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35;p46"/>
              <p:cNvSpPr/>
              <p:nvPr/>
            </p:nvSpPr>
            <p:spPr>
              <a:xfrm>
                <a:off x="1081050" y="2144325"/>
                <a:ext cx="1362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817" fill="none" extrusionOk="0">
                    <a:moveTo>
                      <a:pt x="0" y="0"/>
                    </a:moveTo>
                    <a:lnTo>
                      <a:pt x="545" y="817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36;p46"/>
              <p:cNvSpPr/>
              <p:nvPr/>
            </p:nvSpPr>
            <p:spPr>
              <a:xfrm>
                <a:off x="1131800" y="2203450"/>
                <a:ext cx="118275" cy="92625"/>
              </a:xfrm>
              <a:custGeom>
                <a:avLst/>
                <a:gdLst/>
                <a:ahLst/>
                <a:cxnLst/>
                <a:rect l="l" t="t" r="r" b="b"/>
                <a:pathLst>
                  <a:path w="4731" h="3705" extrusionOk="0">
                    <a:moveTo>
                      <a:pt x="3475" y="0"/>
                    </a:moveTo>
                    <a:lnTo>
                      <a:pt x="1" y="1989"/>
                    </a:lnTo>
                    <a:lnTo>
                      <a:pt x="1005" y="3705"/>
                    </a:lnTo>
                    <a:lnTo>
                      <a:pt x="4731" y="1989"/>
                    </a:lnTo>
                    <a:lnTo>
                      <a:pt x="3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37;p46"/>
              <p:cNvSpPr/>
              <p:nvPr/>
            </p:nvSpPr>
            <p:spPr>
              <a:xfrm>
                <a:off x="1118725" y="2209200"/>
                <a:ext cx="593900" cy="373200"/>
              </a:xfrm>
              <a:custGeom>
                <a:avLst/>
                <a:gdLst/>
                <a:ahLst/>
                <a:cxnLst/>
                <a:rect l="l" t="t" r="r" b="b"/>
                <a:pathLst>
                  <a:path w="23756" h="14928" extrusionOk="0">
                    <a:moveTo>
                      <a:pt x="4772" y="1"/>
                    </a:moveTo>
                    <a:lnTo>
                      <a:pt x="0" y="3245"/>
                    </a:lnTo>
                    <a:cubicBezTo>
                      <a:pt x="0" y="3245"/>
                      <a:pt x="544" y="4417"/>
                      <a:pt x="1423" y="6028"/>
                    </a:cubicBezTo>
                    <a:cubicBezTo>
                      <a:pt x="3276" y="9405"/>
                      <a:pt x="6790" y="14928"/>
                      <a:pt x="9215" y="14928"/>
                    </a:cubicBezTo>
                    <a:cubicBezTo>
                      <a:pt x="9255" y="14928"/>
                      <a:pt x="9295" y="14926"/>
                      <a:pt x="9335" y="14923"/>
                    </a:cubicBezTo>
                    <a:cubicBezTo>
                      <a:pt x="12851" y="14630"/>
                      <a:pt x="18502" y="9502"/>
                      <a:pt x="21516" y="6782"/>
                    </a:cubicBezTo>
                    <a:cubicBezTo>
                      <a:pt x="23755" y="4772"/>
                      <a:pt x="23692" y="2010"/>
                      <a:pt x="22081" y="796"/>
                    </a:cubicBezTo>
                    <a:cubicBezTo>
                      <a:pt x="21607" y="436"/>
                      <a:pt x="20993" y="256"/>
                      <a:pt x="20345" y="256"/>
                    </a:cubicBezTo>
                    <a:cubicBezTo>
                      <a:pt x="19561" y="256"/>
                      <a:pt x="18729" y="520"/>
                      <a:pt x="18041" y="1047"/>
                    </a:cubicBezTo>
                    <a:cubicBezTo>
                      <a:pt x="15258" y="3140"/>
                      <a:pt x="10088" y="7849"/>
                      <a:pt x="10088" y="7849"/>
                    </a:cubicBezTo>
                    <a:lnTo>
                      <a:pt x="4772" y="1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8;p46"/>
              <p:cNvSpPr/>
              <p:nvPr/>
            </p:nvSpPr>
            <p:spPr>
              <a:xfrm>
                <a:off x="1238025" y="2209200"/>
                <a:ext cx="36942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4777" h="7850" fill="none" extrusionOk="0">
                    <a:moveTo>
                      <a:pt x="14776" y="294"/>
                    </a:moveTo>
                    <a:cubicBezTo>
                      <a:pt x="11679" y="1821"/>
                      <a:pt x="5337" y="7849"/>
                      <a:pt x="5337" y="7849"/>
                    </a:cubicBezTo>
                    <a:lnTo>
                      <a:pt x="0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39;p46"/>
              <p:cNvSpPr/>
              <p:nvPr/>
            </p:nvSpPr>
            <p:spPr>
              <a:xfrm>
                <a:off x="1118725" y="2274075"/>
                <a:ext cx="502850" cy="312925"/>
              </a:xfrm>
              <a:custGeom>
                <a:avLst/>
                <a:gdLst/>
                <a:ahLst/>
                <a:cxnLst/>
                <a:rect l="l" t="t" r="r" b="b"/>
                <a:pathLst>
                  <a:path w="20114" h="12517" fill="none" extrusionOk="0">
                    <a:moveTo>
                      <a:pt x="20114" y="5442"/>
                    </a:moveTo>
                    <a:cubicBezTo>
                      <a:pt x="16953" y="8247"/>
                      <a:pt x="12370" y="12077"/>
                      <a:pt x="9335" y="12328"/>
                    </a:cubicBezTo>
                    <a:cubicBezTo>
                      <a:pt x="6907" y="12517"/>
                      <a:pt x="1884" y="4333"/>
                      <a:pt x="0" y="880"/>
                    </a:cubicBezTo>
                    <a:lnTo>
                      <a:pt x="963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40;p46"/>
              <p:cNvSpPr/>
              <p:nvPr/>
            </p:nvSpPr>
            <p:spPr>
              <a:xfrm>
                <a:off x="1227025" y="22165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41;p46"/>
              <p:cNvSpPr/>
              <p:nvPr/>
            </p:nvSpPr>
            <p:spPr>
              <a:xfrm>
                <a:off x="1235925" y="2198725"/>
                <a:ext cx="20425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1236" fill="none" extrusionOk="0">
                    <a:moveTo>
                      <a:pt x="0" y="1"/>
                    </a:moveTo>
                    <a:lnTo>
                      <a:pt x="817" y="147"/>
                    </a:lnTo>
                    <a:lnTo>
                      <a:pt x="649" y="123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42;p46"/>
              <p:cNvSpPr/>
              <p:nvPr/>
            </p:nvSpPr>
            <p:spPr>
              <a:xfrm>
                <a:off x="1353125" y="1778375"/>
                <a:ext cx="269050" cy="203250"/>
              </a:xfrm>
              <a:custGeom>
                <a:avLst/>
                <a:gdLst/>
                <a:ahLst/>
                <a:cxnLst/>
                <a:rect l="l" t="t" r="r" b="b"/>
                <a:pathLst>
                  <a:path w="10762" h="8130" extrusionOk="0">
                    <a:moveTo>
                      <a:pt x="6313" y="1"/>
                    </a:moveTo>
                    <a:cubicBezTo>
                      <a:pt x="4855" y="1"/>
                      <a:pt x="3214" y="422"/>
                      <a:pt x="1738" y="1411"/>
                    </a:cubicBezTo>
                    <a:cubicBezTo>
                      <a:pt x="1" y="2562"/>
                      <a:pt x="545" y="5283"/>
                      <a:pt x="1194" y="5639"/>
                    </a:cubicBezTo>
                    <a:cubicBezTo>
                      <a:pt x="1612" y="6601"/>
                      <a:pt x="1591" y="7041"/>
                      <a:pt x="1591" y="7041"/>
                    </a:cubicBezTo>
                    <a:cubicBezTo>
                      <a:pt x="1702" y="6971"/>
                      <a:pt x="1852" y="6927"/>
                      <a:pt x="2019" y="6927"/>
                    </a:cubicBezTo>
                    <a:cubicBezTo>
                      <a:pt x="2453" y="6927"/>
                      <a:pt x="3005" y="7223"/>
                      <a:pt x="3308" y="8129"/>
                    </a:cubicBezTo>
                    <a:lnTo>
                      <a:pt x="4103" y="8046"/>
                    </a:lnTo>
                    <a:cubicBezTo>
                      <a:pt x="4103" y="8046"/>
                      <a:pt x="3621" y="7041"/>
                      <a:pt x="3935" y="6539"/>
                    </a:cubicBezTo>
                    <a:cubicBezTo>
                      <a:pt x="4270" y="6057"/>
                      <a:pt x="5128" y="5095"/>
                      <a:pt x="4417" y="4446"/>
                    </a:cubicBezTo>
                    <a:cubicBezTo>
                      <a:pt x="3974" y="4042"/>
                      <a:pt x="4859" y="3647"/>
                      <a:pt x="5973" y="3647"/>
                    </a:cubicBezTo>
                    <a:cubicBezTo>
                      <a:pt x="6651" y="3647"/>
                      <a:pt x="7415" y="3794"/>
                      <a:pt x="8017" y="4174"/>
                    </a:cubicBezTo>
                    <a:cubicBezTo>
                      <a:pt x="8327" y="4370"/>
                      <a:pt x="8580" y="4450"/>
                      <a:pt x="8790" y="4450"/>
                    </a:cubicBezTo>
                    <a:cubicBezTo>
                      <a:pt x="9697" y="4450"/>
                      <a:pt x="9816" y="2960"/>
                      <a:pt x="10444" y="2960"/>
                    </a:cubicBezTo>
                    <a:cubicBezTo>
                      <a:pt x="10761" y="1230"/>
                      <a:pt x="8805" y="1"/>
                      <a:pt x="63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43;p46"/>
              <p:cNvSpPr/>
              <p:nvPr/>
            </p:nvSpPr>
            <p:spPr>
              <a:xfrm>
                <a:off x="1467200" y="1813650"/>
                <a:ext cx="99950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2428" fill="none" extrusionOk="0">
                    <a:moveTo>
                      <a:pt x="0" y="0"/>
                    </a:moveTo>
                    <a:cubicBezTo>
                      <a:pt x="0" y="0"/>
                      <a:pt x="3077" y="63"/>
                      <a:pt x="3998" y="2428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44;p46"/>
              <p:cNvSpPr/>
              <p:nvPr/>
            </p:nvSpPr>
            <p:spPr>
              <a:xfrm>
                <a:off x="1514275" y="1798475"/>
                <a:ext cx="67525" cy="6437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2575" fill="none" extrusionOk="0">
                    <a:moveTo>
                      <a:pt x="1" y="0"/>
                    </a:moveTo>
                    <a:cubicBezTo>
                      <a:pt x="1" y="0"/>
                      <a:pt x="2492" y="586"/>
                      <a:pt x="2701" y="2574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245;p46"/>
              <p:cNvSpPr/>
              <p:nvPr/>
            </p:nvSpPr>
            <p:spPr>
              <a:xfrm>
                <a:off x="1431100" y="1830375"/>
                <a:ext cx="1020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4082" h="1299" fill="none" extrusionOk="0">
                    <a:moveTo>
                      <a:pt x="0" y="1"/>
                    </a:moveTo>
                    <a:cubicBezTo>
                      <a:pt x="0" y="1"/>
                      <a:pt x="2763" y="273"/>
                      <a:pt x="4081" y="1298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246;p46"/>
              <p:cNvSpPr/>
              <p:nvPr/>
            </p:nvSpPr>
            <p:spPr>
              <a:xfrm>
                <a:off x="1396025" y="1848175"/>
                <a:ext cx="7067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440" fill="none" extrusionOk="0">
                    <a:moveTo>
                      <a:pt x="1" y="314"/>
                    </a:moveTo>
                    <a:cubicBezTo>
                      <a:pt x="1" y="314"/>
                      <a:pt x="1612" y="0"/>
                      <a:pt x="2826" y="44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247;p46"/>
              <p:cNvSpPr/>
              <p:nvPr/>
            </p:nvSpPr>
            <p:spPr>
              <a:xfrm>
                <a:off x="1389225" y="1870150"/>
                <a:ext cx="56550" cy="997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399" fill="none" extrusionOk="0">
                    <a:moveTo>
                      <a:pt x="1" y="398"/>
                    </a:moveTo>
                    <a:cubicBezTo>
                      <a:pt x="1" y="398"/>
                      <a:pt x="1550" y="0"/>
                      <a:pt x="2261" y="398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248;p46"/>
              <p:cNvSpPr/>
              <p:nvPr/>
            </p:nvSpPr>
            <p:spPr>
              <a:xfrm>
                <a:off x="1396025" y="1899450"/>
                <a:ext cx="39800" cy="892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357" fill="none" extrusionOk="0">
                    <a:moveTo>
                      <a:pt x="1" y="0"/>
                    </a:moveTo>
                    <a:cubicBezTo>
                      <a:pt x="1" y="0"/>
                      <a:pt x="796" y="356"/>
                      <a:pt x="1592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249;p46"/>
              <p:cNvSpPr/>
              <p:nvPr/>
            </p:nvSpPr>
            <p:spPr>
              <a:xfrm>
                <a:off x="1402825" y="1913050"/>
                <a:ext cx="48700" cy="15200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608" fill="none" extrusionOk="0">
                    <a:moveTo>
                      <a:pt x="1" y="294"/>
                    </a:moveTo>
                    <a:cubicBezTo>
                      <a:pt x="1" y="294"/>
                      <a:pt x="1445" y="608"/>
                      <a:pt x="1947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250;p46"/>
              <p:cNvSpPr/>
              <p:nvPr/>
            </p:nvSpPr>
            <p:spPr>
              <a:xfrm>
                <a:off x="1413825" y="1930850"/>
                <a:ext cx="31950" cy="942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377" fill="none" extrusionOk="0">
                    <a:moveTo>
                      <a:pt x="1" y="209"/>
                    </a:moveTo>
                    <a:cubicBezTo>
                      <a:pt x="1" y="209"/>
                      <a:pt x="900" y="377"/>
                      <a:pt x="1277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251;p46"/>
              <p:cNvSpPr/>
              <p:nvPr/>
            </p:nvSpPr>
            <p:spPr>
              <a:xfrm>
                <a:off x="1556150" y="1796900"/>
                <a:ext cx="434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738" fill="none" extrusionOk="0">
                    <a:moveTo>
                      <a:pt x="0" y="0"/>
                    </a:moveTo>
                    <a:cubicBezTo>
                      <a:pt x="0" y="0"/>
                      <a:pt x="1507" y="524"/>
                      <a:pt x="1737" y="173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252;p46"/>
              <p:cNvSpPr/>
              <p:nvPr/>
            </p:nvSpPr>
            <p:spPr>
              <a:xfrm>
                <a:off x="1197200" y="2113450"/>
                <a:ext cx="28800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2157" fill="none" extrusionOk="0">
                    <a:moveTo>
                      <a:pt x="1" y="1"/>
                    </a:moveTo>
                    <a:cubicBezTo>
                      <a:pt x="1" y="1"/>
                      <a:pt x="1152" y="817"/>
                      <a:pt x="880" y="215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253;p46"/>
              <p:cNvSpPr/>
              <p:nvPr/>
            </p:nvSpPr>
            <p:spPr>
              <a:xfrm>
                <a:off x="1502250" y="1965375"/>
                <a:ext cx="3507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578" extrusionOk="0">
                    <a:moveTo>
                      <a:pt x="1" y="1"/>
                    </a:moveTo>
                    <a:cubicBezTo>
                      <a:pt x="301" y="433"/>
                      <a:pt x="556" y="577"/>
                      <a:pt x="764" y="577"/>
                    </a:cubicBezTo>
                    <a:cubicBezTo>
                      <a:pt x="1180" y="577"/>
                      <a:pt x="1403" y="1"/>
                      <a:pt x="140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254;p46"/>
              <p:cNvSpPr/>
              <p:nvPr/>
            </p:nvSpPr>
            <p:spPr>
              <a:xfrm>
                <a:off x="1586500" y="1950725"/>
                <a:ext cx="30650" cy="15500"/>
              </a:xfrm>
              <a:custGeom>
                <a:avLst/>
                <a:gdLst/>
                <a:ahLst/>
                <a:cxnLst/>
                <a:rect l="l" t="t" r="r" b="b"/>
                <a:pathLst>
                  <a:path w="1226" h="620" extrusionOk="0">
                    <a:moveTo>
                      <a:pt x="1214" y="0"/>
                    </a:moveTo>
                    <a:lnTo>
                      <a:pt x="0" y="314"/>
                    </a:lnTo>
                    <a:cubicBezTo>
                      <a:pt x="330" y="538"/>
                      <a:pt x="570" y="620"/>
                      <a:pt x="744" y="620"/>
                    </a:cubicBezTo>
                    <a:cubicBezTo>
                      <a:pt x="1225" y="620"/>
                      <a:pt x="1214" y="1"/>
                      <a:pt x="1214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255;p46"/>
              <p:cNvSpPr/>
              <p:nvPr/>
            </p:nvSpPr>
            <p:spPr>
              <a:xfrm>
                <a:off x="1149075" y="2273025"/>
                <a:ext cx="57575" cy="91600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3664" fill="none" extrusionOk="0">
                    <a:moveTo>
                      <a:pt x="0" y="1"/>
                    </a:moveTo>
                    <a:lnTo>
                      <a:pt x="2302" y="3664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256;p46"/>
              <p:cNvSpPr/>
              <p:nvPr/>
            </p:nvSpPr>
            <p:spPr>
              <a:xfrm>
                <a:off x="1205575" y="2327575"/>
                <a:ext cx="167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08" extrusionOk="0">
                    <a:moveTo>
                      <a:pt x="176" y="0"/>
                    </a:moveTo>
                    <a:cubicBezTo>
                      <a:pt x="151" y="0"/>
                      <a:pt x="127" y="6"/>
                      <a:pt x="105" y="17"/>
                    </a:cubicBezTo>
                    <a:cubicBezTo>
                      <a:pt x="1" y="79"/>
                      <a:pt x="1" y="310"/>
                      <a:pt x="126" y="519"/>
                    </a:cubicBezTo>
                    <a:cubicBezTo>
                      <a:pt x="230" y="691"/>
                      <a:pt x="376" y="807"/>
                      <a:pt x="483" y="807"/>
                    </a:cubicBezTo>
                    <a:cubicBezTo>
                      <a:pt x="506" y="807"/>
                      <a:pt x="526" y="802"/>
                      <a:pt x="545" y="791"/>
                    </a:cubicBezTo>
                    <a:cubicBezTo>
                      <a:pt x="670" y="728"/>
                      <a:pt x="649" y="498"/>
                      <a:pt x="524" y="289"/>
                    </a:cubicBezTo>
                    <a:cubicBezTo>
                      <a:pt x="438" y="116"/>
                      <a:pt x="294" y="0"/>
                      <a:pt x="176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257;p46"/>
              <p:cNvSpPr/>
              <p:nvPr/>
            </p:nvSpPr>
            <p:spPr>
              <a:xfrm>
                <a:off x="1187775" y="2297225"/>
                <a:ext cx="16775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808" extrusionOk="0">
                    <a:moveTo>
                      <a:pt x="188" y="0"/>
                    </a:moveTo>
                    <a:cubicBezTo>
                      <a:pt x="166" y="0"/>
                      <a:pt x="145" y="6"/>
                      <a:pt x="127" y="17"/>
                    </a:cubicBezTo>
                    <a:cubicBezTo>
                      <a:pt x="1" y="79"/>
                      <a:pt x="22" y="310"/>
                      <a:pt x="127" y="519"/>
                    </a:cubicBezTo>
                    <a:cubicBezTo>
                      <a:pt x="230" y="692"/>
                      <a:pt x="376" y="807"/>
                      <a:pt x="495" y="807"/>
                    </a:cubicBezTo>
                    <a:cubicBezTo>
                      <a:pt x="520" y="807"/>
                      <a:pt x="544" y="802"/>
                      <a:pt x="566" y="791"/>
                    </a:cubicBezTo>
                    <a:cubicBezTo>
                      <a:pt x="671" y="728"/>
                      <a:pt x="671" y="498"/>
                      <a:pt x="545" y="289"/>
                    </a:cubicBezTo>
                    <a:cubicBezTo>
                      <a:pt x="442" y="116"/>
                      <a:pt x="295" y="0"/>
                      <a:pt x="188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258;p46"/>
              <p:cNvSpPr/>
              <p:nvPr/>
            </p:nvSpPr>
            <p:spPr>
              <a:xfrm>
                <a:off x="493195" y="1539585"/>
                <a:ext cx="1529168" cy="1558685"/>
              </a:xfrm>
              <a:custGeom>
                <a:avLst/>
                <a:gdLst/>
                <a:ahLst/>
                <a:cxnLst/>
                <a:rect l="l" t="t" r="r" b="b"/>
                <a:pathLst>
                  <a:path w="65175" h="67163" fill="none" extrusionOk="0">
                    <a:moveTo>
                      <a:pt x="0" y="0"/>
                    </a:moveTo>
                    <a:lnTo>
                      <a:pt x="65174" y="0"/>
                    </a:lnTo>
                    <a:lnTo>
                      <a:pt x="65174" y="67162"/>
                    </a:lnTo>
                    <a:lnTo>
                      <a:pt x="0" y="67162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lt2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4" name="Google Shape;1990;p31"/>
          <p:cNvSpPr/>
          <p:nvPr/>
        </p:nvSpPr>
        <p:spPr>
          <a:xfrm>
            <a:off x="7784576" y="548829"/>
            <a:ext cx="1292158" cy="1213741"/>
          </a:xfrm>
          <a:custGeom>
            <a:avLst/>
            <a:gdLst/>
            <a:ahLst/>
            <a:cxnLst/>
            <a:rect l="l" t="t" r="r" b="b"/>
            <a:pathLst>
              <a:path w="219473" h="206156" extrusionOk="0">
                <a:moveTo>
                  <a:pt x="156542" y="0"/>
                </a:moveTo>
                <a:lnTo>
                  <a:pt x="114632" y="45174"/>
                </a:lnTo>
                <a:lnTo>
                  <a:pt x="72592" y="5092"/>
                </a:lnTo>
                <a:lnTo>
                  <a:pt x="62669" y="63844"/>
                </a:lnTo>
                <a:lnTo>
                  <a:pt x="12142" y="65150"/>
                </a:lnTo>
                <a:lnTo>
                  <a:pt x="44260" y="116330"/>
                </a:lnTo>
                <a:lnTo>
                  <a:pt x="0" y="156151"/>
                </a:lnTo>
                <a:lnTo>
                  <a:pt x="60841" y="149362"/>
                </a:lnTo>
                <a:lnTo>
                  <a:pt x="64497" y="206156"/>
                </a:lnTo>
                <a:lnTo>
                  <a:pt x="116591" y="163723"/>
                </a:lnTo>
                <a:lnTo>
                  <a:pt x="179913" y="204067"/>
                </a:lnTo>
                <a:lnTo>
                  <a:pt x="171818" y="144792"/>
                </a:lnTo>
                <a:lnTo>
                  <a:pt x="219472" y="141398"/>
                </a:lnTo>
                <a:lnTo>
                  <a:pt x="185527" y="101185"/>
                </a:lnTo>
                <a:lnTo>
                  <a:pt x="208505" y="60058"/>
                </a:lnTo>
                <a:lnTo>
                  <a:pt x="163723" y="63844"/>
                </a:lnTo>
                <a:lnTo>
                  <a:pt x="156542" y="0"/>
                </a:lnTo>
                <a:close/>
              </a:path>
            </a:pathLst>
          </a:custGeom>
          <a:solidFill>
            <a:schemeClr val="accent6">
              <a:lumMod val="9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88997" y="968679"/>
            <a:ext cx="7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ig Shoulders Text" panose="020B0604020202020204" charset="0"/>
                <a:cs typeface="Times New Roman" panose="02020603050405020304" pitchFamily="18" charset="0"/>
              </a:rPr>
              <a:t>Alert !!!</a:t>
            </a:r>
            <a:endParaRPr lang="en-US" sz="2000" dirty="0">
              <a:solidFill>
                <a:srgbClr val="FF0000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4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06" name="Google Shape;3006;p42"/>
          <p:cNvCxnSpPr/>
          <p:nvPr/>
        </p:nvCxnSpPr>
        <p:spPr>
          <a:xfrm>
            <a:off x="1995600" y="2496866"/>
            <a:ext cx="48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7" name="Google Shape;3007;p42"/>
          <p:cNvCxnSpPr/>
          <p:nvPr/>
        </p:nvCxnSpPr>
        <p:spPr>
          <a:xfrm>
            <a:off x="3551948" y="2496866"/>
            <a:ext cx="48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8" name="Google Shape;3008;p42"/>
          <p:cNvCxnSpPr/>
          <p:nvPr/>
        </p:nvCxnSpPr>
        <p:spPr>
          <a:xfrm>
            <a:off x="5108297" y="2496866"/>
            <a:ext cx="48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9" name="Google Shape;3009;p42"/>
          <p:cNvCxnSpPr>
            <a:stCxn id="3010" idx="3"/>
            <a:endCxn id="3011" idx="1"/>
          </p:cNvCxnSpPr>
          <p:nvPr/>
        </p:nvCxnSpPr>
        <p:spPr>
          <a:xfrm>
            <a:off x="6664646" y="2496804"/>
            <a:ext cx="481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2" name="Google Shape;3012;p42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-Pipeline-</a:t>
            </a:r>
            <a:endParaRPr sz="4000" dirty="0"/>
          </a:p>
        </p:txBody>
      </p:sp>
      <p:sp>
        <p:nvSpPr>
          <p:cNvPr id="3013" name="Google Shape;3013;p42"/>
          <p:cNvSpPr txBox="1"/>
          <p:nvPr/>
        </p:nvSpPr>
        <p:spPr>
          <a:xfrm>
            <a:off x="720000" y="3342826"/>
            <a:ext cx="1476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Camera</a:t>
            </a:r>
            <a:endParaRPr lang="en-US"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6"/>
              </a:solidFill>
              <a:highlight>
                <a:schemeClr val="lt2"/>
              </a:highligh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15" name="Google Shape;3015;p42"/>
          <p:cNvSpPr txBox="1"/>
          <p:nvPr/>
        </p:nvSpPr>
        <p:spPr>
          <a:xfrm>
            <a:off x="2276348" y="3342826"/>
            <a:ext cx="1476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Object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6"/>
              </a:solidFill>
              <a:highlight>
                <a:schemeClr val="lt2"/>
              </a:highligh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17" name="Google Shape;3017;p42"/>
          <p:cNvSpPr txBox="1"/>
          <p:nvPr/>
        </p:nvSpPr>
        <p:spPr>
          <a:xfrm>
            <a:off x="3832697" y="2968753"/>
            <a:ext cx="1476600" cy="829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Human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accent6"/>
              </a:solidFill>
              <a:highlight>
                <a:schemeClr val="lt2"/>
              </a:highligh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19" name="Google Shape;3019;p42"/>
          <p:cNvSpPr txBox="1"/>
          <p:nvPr/>
        </p:nvSpPr>
        <p:spPr>
          <a:xfrm>
            <a:off x="5428920" y="2968753"/>
            <a:ext cx="1476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Alert</a:t>
            </a:r>
            <a:endParaRPr sz="2400" b="1" dirty="0">
              <a:solidFill>
                <a:schemeClr val="accent6"/>
              </a:solidFill>
              <a:highlight>
                <a:schemeClr val="lt2"/>
              </a:highligh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21" name="Google Shape;3021;p42"/>
          <p:cNvSpPr txBox="1"/>
          <p:nvPr/>
        </p:nvSpPr>
        <p:spPr>
          <a:xfrm>
            <a:off x="920997" y="2096754"/>
            <a:ext cx="1074600" cy="800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Read</a:t>
            </a:r>
            <a:endParaRPr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22" name="Google Shape;3022;p42"/>
          <p:cNvSpPr txBox="1"/>
          <p:nvPr/>
        </p:nvSpPr>
        <p:spPr>
          <a:xfrm>
            <a:off x="2477347" y="2096754"/>
            <a:ext cx="1074600" cy="800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Detect</a:t>
            </a:r>
            <a:endParaRPr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23" name="Google Shape;3023;p42"/>
          <p:cNvSpPr txBox="1"/>
          <p:nvPr/>
        </p:nvSpPr>
        <p:spPr>
          <a:xfrm>
            <a:off x="4033697" y="2096754"/>
            <a:ext cx="1074600" cy="800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Filter</a:t>
            </a:r>
            <a:endParaRPr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10" name="Google Shape;3010;p42"/>
          <p:cNvSpPr txBox="1"/>
          <p:nvPr/>
        </p:nvSpPr>
        <p:spPr>
          <a:xfrm>
            <a:off x="5590046" y="2096754"/>
            <a:ext cx="1074600" cy="800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Display</a:t>
            </a:r>
            <a:endParaRPr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24" name="Google Shape;3024;p42"/>
          <p:cNvSpPr txBox="1"/>
          <p:nvPr/>
        </p:nvSpPr>
        <p:spPr>
          <a:xfrm>
            <a:off x="6945394" y="2968753"/>
            <a:ext cx="14766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Telegram</a:t>
            </a:r>
            <a:endParaRPr sz="2400" b="1" dirty="0">
              <a:solidFill>
                <a:schemeClr val="accent6"/>
              </a:solidFill>
              <a:highlight>
                <a:schemeClr val="lt2"/>
              </a:highlight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11" name="Google Shape;3011;p42"/>
          <p:cNvSpPr txBox="1"/>
          <p:nvPr/>
        </p:nvSpPr>
        <p:spPr>
          <a:xfrm>
            <a:off x="7146396" y="2096754"/>
            <a:ext cx="1074600" cy="800100"/>
          </a:xfrm>
          <a:prstGeom prst="rect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Big Shoulders Text"/>
                <a:ea typeface="Big Shoulders Text"/>
                <a:cs typeface="Big Shoulders Text"/>
                <a:sym typeface="Big Shoulders Text"/>
              </a:rPr>
              <a:t>Send</a:t>
            </a:r>
            <a:endParaRPr sz="2400" b="1" dirty="0">
              <a:solidFill>
                <a:schemeClr val="dk1"/>
              </a:solidFill>
              <a:latin typeface="Big Shoulders Text"/>
              <a:ea typeface="Big Shoulders Text"/>
              <a:cs typeface="Big Shoulders Text"/>
              <a:sym typeface="Big Shoulders Text"/>
            </a:endParaRPr>
          </a:p>
        </p:txBody>
      </p:sp>
      <p:sp>
        <p:nvSpPr>
          <p:cNvPr id="3026" name="Google Shape;3026;p42"/>
          <p:cNvSpPr/>
          <p:nvPr/>
        </p:nvSpPr>
        <p:spPr>
          <a:xfrm>
            <a:off x="1154788" y="11602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7" name="Google Shape;3027;p42"/>
          <p:cNvSpPr/>
          <p:nvPr/>
        </p:nvSpPr>
        <p:spPr>
          <a:xfrm>
            <a:off x="7807413" y="10177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-Human detection-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4910875" y="2729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7929125" y="12020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3" y="1521035"/>
            <a:ext cx="3823855" cy="28678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874" y="1521035"/>
            <a:ext cx="3825013" cy="28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1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-Human detection-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4910875" y="2729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7929125" y="12020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383" y="991621"/>
            <a:ext cx="6049233" cy="392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-Bot-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352730" y="268748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370980" y="116051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71"/>
          <a:stretch/>
        </p:blipFill>
        <p:spPr>
          <a:xfrm>
            <a:off x="3414712" y="944745"/>
            <a:ext cx="2314575" cy="407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-Bot-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352730" y="268748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370980" y="116051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84" y="1534699"/>
            <a:ext cx="8889032" cy="25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-Alert-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352730" y="268748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370980" y="116051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1743290" y="4385025"/>
            <a:ext cx="5657420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Alerts with photos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are sent immediately to Telegram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-2271" r="4940"/>
          <a:stretch/>
        </p:blipFill>
        <p:spPr>
          <a:xfrm>
            <a:off x="2204492" y="997527"/>
            <a:ext cx="4501108" cy="319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49"/>
          <p:cNvSpPr txBox="1">
            <a:spLocks noGrp="1"/>
          </p:cNvSpPr>
          <p:nvPr>
            <p:ph type="title"/>
          </p:nvPr>
        </p:nvSpPr>
        <p:spPr>
          <a:xfrm>
            <a:off x="715100" y="1613763"/>
            <a:ext cx="3278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</a:t>
            </a:r>
            <a:r>
              <a:rPr lang="en" dirty="0" smtClean="0"/>
              <a:t>Demo-</a:t>
            </a:r>
            <a:endParaRPr dirty="0"/>
          </a:p>
        </p:txBody>
      </p:sp>
      <p:sp>
        <p:nvSpPr>
          <p:cNvPr id="3398" name="Google Shape;3398;p49"/>
          <p:cNvSpPr txBox="1">
            <a:spLocks noGrp="1"/>
          </p:cNvSpPr>
          <p:nvPr>
            <p:ph type="subTitle" idx="1"/>
          </p:nvPr>
        </p:nvSpPr>
        <p:spPr>
          <a:xfrm>
            <a:off x="715100" y="2356038"/>
            <a:ext cx="32781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Detect and alert when someone goes in the area.</a:t>
            </a:r>
            <a:endParaRPr dirty="0"/>
          </a:p>
        </p:txBody>
      </p:sp>
      <p:grpSp>
        <p:nvGrpSpPr>
          <p:cNvPr id="3399" name="Google Shape;3399;p49"/>
          <p:cNvGrpSpPr/>
          <p:nvPr/>
        </p:nvGrpSpPr>
        <p:grpSpPr>
          <a:xfrm>
            <a:off x="4045527" y="865909"/>
            <a:ext cx="4655128" cy="2935839"/>
            <a:chOff x="4245900" y="1244800"/>
            <a:chExt cx="4212300" cy="2673900"/>
          </a:xfrm>
        </p:grpSpPr>
        <p:sp>
          <p:nvSpPr>
            <p:cNvPr id="3400" name="Google Shape;3400;p49"/>
            <p:cNvSpPr/>
            <p:nvPr/>
          </p:nvSpPr>
          <p:spPr>
            <a:xfrm>
              <a:off x="4245900" y="1244800"/>
              <a:ext cx="4212300" cy="2673900"/>
            </a:xfrm>
            <a:prstGeom prst="roundRect">
              <a:avLst>
                <a:gd name="adj" fmla="val 8970"/>
              </a:avLst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9"/>
            <p:cNvSpPr/>
            <p:nvPr/>
          </p:nvSpPr>
          <p:spPr>
            <a:xfrm rot="5400000" flipH="1">
              <a:off x="4386725" y="2500200"/>
              <a:ext cx="176100" cy="171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3" name="Google Shape;3403;p49"/>
          <p:cNvSpPr/>
          <p:nvPr/>
        </p:nvSpPr>
        <p:spPr>
          <a:xfrm>
            <a:off x="766100" y="380173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09" y="975216"/>
            <a:ext cx="3622964" cy="27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49"/>
          <p:cNvSpPr txBox="1">
            <a:spLocks noGrp="1"/>
          </p:cNvSpPr>
          <p:nvPr>
            <p:ph type="title"/>
          </p:nvPr>
        </p:nvSpPr>
        <p:spPr>
          <a:xfrm>
            <a:off x="715100" y="1613763"/>
            <a:ext cx="32781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</a:t>
            </a:r>
            <a:r>
              <a:rPr lang="en" dirty="0" smtClean="0"/>
              <a:t>Demo-</a:t>
            </a:r>
            <a:endParaRPr dirty="0"/>
          </a:p>
        </p:txBody>
      </p:sp>
      <p:sp>
        <p:nvSpPr>
          <p:cNvPr id="3398" name="Google Shape;3398;p49"/>
          <p:cNvSpPr txBox="1">
            <a:spLocks noGrp="1"/>
          </p:cNvSpPr>
          <p:nvPr>
            <p:ph type="subTitle" idx="1"/>
          </p:nvPr>
        </p:nvSpPr>
        <p:spPr>
          <a:xfrm>
            <a:off x="715100" y="2356038"/>
            <a:ext cx="32781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 smtClean="0"/>
              <a:t>Accurate detection of human object</a:t>
            </a:r>
            <a:endParaRPr dirty="0"/>
          </a:p>
        </p:txBody>
      </p:sp>
      <p:grpSp>
        <p:nvGrpSpPr>
          <p:cNvPr id="3399" name="Google Shape;3399;p49"/>
          <p:cNvGrpSpPr/>
          <p:nvPr/>
        </p:nvGrpSpPr>
        <p:grpSpPr>
          <a:xfrm>
            <a:off x="4045527" y="865909"/>
            <a:ext cx="4655128" cy="2935839"/>
            <a:chOff x="4245900" y="1244800"/>
            <a:chExt cx="4212300" cy="2673900"/>
          </a:xfrm>
        </p:grpSpPr>
        <p:sp>
          <p:nvSpPr>
            <p:cNvPr id="3400" name="Google Shape;3400;p49"/>
            <p:cNvSpPr/>
            <p:nvPr/>
          </p:nvSpPr>
          <p:spPr>
            <a:xfrm>
              <a:off x="4245900" y="1244800"/>
              <a:ext cx="4212300" cy="2673900"/>
            </a:xfrm>
            <a:prstGeom prst="roundRect">
              <a:avLst>
                <a:gd name="adj" fmla="val 8970"/>
              </a:avLst>
            </a:prstGeom>
            <a:solidFill>
              <a:schemeClr val="accent1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49"/>
            <p:cNvSpPr/>
            <p:nvPr/>
          </p:nvSpPr>
          <p:spPr>
            <a:xfrm rot="5400000" flipH="1">
              <a:off x="4386725" y="2500200"/>
              <a:ext cx="176100" cy="171000"/>
            </a:xfrm>
            <a:prstGeom prst="ellipse">
              <a:avLst/>
            </a:prstGeom>
            <a:solidFill>
              <a:schemeClr val="accen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03" name="Google Shape;3403;p49"/>
          <p:cNvSpPr/>
          <p:nvPr/>
        </p:nvSpPr>
        <p:spPr>
          <a:xfrm>
            <a:off x="766100" y="380173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00" y="964825"/>
            <a:ext cx="3650673" cy="27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0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861;p31"/>
          <p:cNvGrpSpPr/>
          <p:nvPr/>
        </p:nvGrpSpPr>
        <p:grpSpPr>
          <a:xfrm>
            <a:off x="5594781" y="1360953"/>
            <a:ext cx="3044820" cy="3069148"/>
            <a:chOff x="668900" y="1037175"/>
            <a:chExt cx="3044820" cy="3069148"/>
          </a:xfrm>
        </p:grpSpPr>
        <p:sp>
          <p:nvSpPr>
            <p:cNvPr id="177" name="Google Shape;1862;p31"/>
            <p:cNvSpPr/>
            <p:nvPr/>
          </p:nvSpPr>
          <p:spPr>
            <a:xfrm>
              <a:off x="668900" y="1037175"/>
              <a:ext cx="3044700" cy="306900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863;p31"/>
            <p:cNvGrpSpPr/>
            <p:nvPr/>
          </p:nvGrpSpPr>
          <p:grpSpPr>
            <a:xfrm>
              <a:off x="668900" y="1037175"/>
              <a:ext cx="3044820" cy="3069148"/>
              <a:chOff x="2726418" y="1713698"/>
              <a:chExt cx="1370923" cy="1381877"/>
            </a:xfrm>
          </p:grpSpPr>
          <p:sp>
            <p:nvSpPr>
              <p:cNvPr id="179" name="Google Shape;1864;p31"/>
              <p:cNvSpPr/>
              <p:nvPr/>
            </p:nvSpPr>
            <p:spPr>
              <a:xfrm>
                <a:off x="3471725" y="2168925"/>
                <a:ext cx="86875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4689" extrusionOk="0">
                    <a:moveTo>
                      <a:pt x="3474" y="0"/>
                    </a:moveTo>
                    <a:lnTo>
                      <a:pt x="84" y="293"/>
                    </a:lnTo>
                    <a:lnTo>
                      <a:pt x="0" y="4479"/>
                    </a:lnTo>
                    <a:lnTo>
                      <a:pt x="3286" y="4688"/>
                    </a:lnTo>
                    <a:lnTo>
                      <a:pt x="3474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65;p31"/>
              <p:cNvSpPr/>
              <p:nvPr/>
            </p:nvSpPr>
            <p:spPr>
              <a:xfrm>
                <a:off x="3467000" y="2197175"/>
                <a:ext cx="1020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82" h="2387" extrusionOk="0">
                    <a:moveTo>
                      <a:pt x="4061" y="0"/>
                    </a:moveTo>
                    <a:lnTo>
                      <a:pt x="64" y="42"/>
                    </a:lnTo>
                    <a:lnTo>
                      <a:pt x="1" y="2386"/>
                    </a:lnTo>
                    <a:lnTo>
                      <a:pt x="4082" y="2009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66;p31"/>
              <p:cNvSpPr/>
              <p:nvPr/>
            </p:nvSpPr>
            <p:spPr>
              <a:xfrm>
                <a:off x="3238300" y="2212875"/>
                <a:ext cx="3833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335" h="15531" extrusionOk="0">
                    <a:moveTo>
                      <a:pt x="8667" y="0"/>
                    </a:moveTo>
                    <a:lnTo>
                      <a:pt x="8688" y="5421"/>
                    </a:lnTo>
                    <a:cubicBezTo>
                      <a:pt x="8688" y="5421"/>
                      <a:pt x="8332" y="4332"/>
                      <a:pt x="6344" y="1486"/>
                    </a:cubicBezTo>
                    <a:cubicBezTo>
                      <a:pt x="6196" y="1268"/>
                      <a:pt x="5916" y="1170"/>
                      <a:pt x="5560" y="1170"/>
                    </a:cubicBezTo>
                    <a:cubicBezTo>
                      <a:pt x="3760" y="1170"/>
                      <a:pt x="0" y="3673"/>
                      <a:pt x="1258" y="5839"/>
                    </a:cubicBezTo>
                    <a:cubicBezTo>
                      <a:pt x="3268" y="9355"/>
                      <a:pt x="5674" y="15404"/>
                      <a:pt x="9588" y="15530"/>
                    </a:cubicBezTo>
                    <a:cubicBezTo>
                      <a:pt x="9620" y="15531"/>
                      <a:pt x="9651" y="15531"/>
                      <a:pt x="9682" y="15531"/>
                    </a:cubicBezTo>
                    <a:cubicBezTo>
                      <a:pt x="15334" y="15531"/>
                      <a:pt x="14444" y="398"/>
                      <a:pt x="14444" y="398"/>
                    </a:cubicBezTo>
                    <a:lnTo>
                      <a:pt x="8667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67;p31"/>
              <p:cNvSpPr/>
              <p:nvPr/>
            </p:nvSpPr>
            <p:spPr>
              <a:xfrm>
                <a:off x="3440325" y="2048350"/>
                <a:ext cx="141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5918" extrusionOk="0">
                    <a:moveTo>
                      <a:pt x="3381" y="1"/>
                    </a:moveTo>
                    <a:cubicBezTo>
                      <a:pt x="3156" y="1"/>
                      <a:pt x="2938" y="139"/>
                      <a:pt x="2700" y="365"/>
                    </a:cubicBezTo>
                    <a:cubicBezTo>
                      <a:pt x="2500" y="240"/>
                      <a:pt x="2330" y="181"/>
                      <a:pt x="2172" y="181"/>
                    </a:cubicBezTo>
                    <a:cubicBezTo>
                      <a:pt x="1934" y="181"/>
                      <a:pt x="1725" y="314"/>
                      <a:pt x="1486" y="553"/>
                    </a:cubicBezTo>
                    <a:cubicBezTo>
                      <a:pt x="1428" y="368"/>
                      <a:pt x="1300" y="247"/>
                      <a:pt x="1122" y="247"/>
                    </a:cubicBezTo>
                    <a:cubicBezTo>
                      <a:pt x="978" y="247"/>
                      <a:pt x="803" y="325"/>
                      <a:pt x="607" y="512"/>
                    </a:cubicBezTo>
                    <a:cubicBezTo>
                      <a:pt x="0" y="1119"/>
                      <a:pt x="147" y="2081"/>
                      <a:pt x="210" y="2793"/>
                    </a:cubicBezTo>
                    <a:cubicBezTo>
                      <a:pt x="417" y="5031"/>
                      <a:pt x="1727" y="5917"/>
                      <a:pt x="2945" y="5917"/>
                    </a:cubicBezTo>
                    <a:cubicBezTo>
                      <a:pt x="3697" y="5917"/>
                      <a:pt x="4414" y="5579"/>
                      <a:pt x="4814" y="5011"/>
                    </a:cubicBezTo>
                    <a:cubicBezTo>
                      <a:pt x="5568" y="3944"/>
                      <a:pt x="4919" y="3735"/>
                      <a:pt x="4814" y="2542"/>
                    </a:cubicBezTo>
                    <a:cubicBezTo>
                      <a:pt x="4723" y="1429"/>
                      <a:pt x="5665" y="174"/>
                      <a:pt x="4552" y="174"/>
                    </a:cubicBezTo>
                    <a:cubicBezTo>
                      <a:pt x="4387" y="174"/>
                      <a:pt x="4178" y="201"/>
                      <a:pt x="3914" y="260"/>
                    </a:cubicBezTo>
                    <a:cubicBezTo>
                      <a:pt x="3725" y="80"/>
                      <a:pt x="3551" y="1"/>
                      <a:pt x="3381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68;p31"/>
              <p:cNvSpPr/>
              <p:nvPr/>
            </p:nvSpPr>
            <p:spPr>
              <a:xfrm>
                <a:off x="3581075" y="2276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69;p31"/>
              <p:cNvSpPr/>
              <p:nvPr/>
            </p:nvSpPr>
            <p:spPr>
              <a:xfrm>
                <a:off x="3553875" y="2221225"/>
                <a:ext cx="6300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313" fill="none" extrusionOk="0">
                    <a:moveTo>
                      <a:pt x="251" y="1"/>
                    </a:moveTo>
                    <a:lnTo>
                      <a:pt x="0" y="4312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70;p31"/>
              <p:cNvSpPr/>
              <p:nvPr/>
            </p:nvSpPr>
            <p:spPr>
              <a:xfrm>
                <a:off x="3568525" y="230020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5" y="1"/>
                    </a:moveTo>
                    <a:cubicBezTo>
                      <a:pt x="176" y="1"/>
                      <a:pt x="62" y="182"/>
                      <a:pt x="42" y="421"/>
                    </a:cubicBezTo>
                    <a:cubicBezTo>
                      <a:pt x="0" y="672"/>
                      <a:pt x="84" y="860"/>
                      <a:pt x="230" y="881"/>
                    </a:cubicBezTo>
                    <a:cubicBezTo>
                      <a:pt x="237" y="882"/>
                      <a:pt x="243" y="883"/>
                      <a:pt x="249" y="883"/>
                    </a:cubicBezTo>
                    <a:cubicBezTo>
                      <a:pt x="368" y="883"/>
                      <a:pt x="483" y="701"/>
                      <a:pt x="502" y="463"/>
                    </a:cubicBezTo>
                    <a:cubicBezTo>
                      <a:pt x="523" y="232"/>
                      <a:pt x="440" y="23"/>
                      <a:pt x="314" y="2"/>
                    </a:cubicBezTo>
                    <a:cubicBezTo>
                      <a:pt x="308" y="1"/>
                      <a:pt x="301" y="1"/>
                      <a:pt x="29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71;p31"/>
              <p:cNvSpPr/>
              <p:nvPr/>
            </p:nvSpPr>
            <p:spPr>
              <a:xfrm>
                <a:off x="3572175" y="226515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2" y="0"/>
                    </a:moveTo>
                    <a:cubicBezTo>
                      <a:pt x="155" y="0"/>
                      <a:pt x="41" y="182"/>
                      <a:pt x="21" y="421"/>
                    </a:cubicBezTo>
                    <a:cubicBezTo>
                      <a:pt x="1" y="672"/>
                      <a:pt x="84" y="860"/>
                      <a:pt x="210" y="881"/>
                    </a:cubicBezTo>
                    <a:cubicBezTo>
                      <a:pt x="216" y="882"/>
                      <a:pt x="223" y="883"/>
                      <a:pt x="229" y="883"/>
                    </a:cubicBezTo>
                    <a:cubicBezTo>
                      <a:pt x="348" y="883"/>
                      <a:pt x="463" y="701"/>
                      <a:pt x="503" y="462"/>
                    </a:cubicBezTo>
                    <a:cubicBezTo>
                      <a:pt x="524" y="232"/>
                      <a:pt x="440" y="23"/>
                      <a:pt x="315" y="2"/>
                    </a:cubicBezTo>
                    <a:cubicBezTo>
                      <a:pt x="307" y="1"/>
                      <a:pt x="300" y="0"/>
                      <a:pt x="292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2;p31"/>
              <p:cNvSpPr/>
              <p:nvPr/>
            </p:nvSpPr>
            <p:spPr>
              <a:xfrm>
                <a:off x="3445025" y="2322225"/>
                <a:ext cx="10500" cy="1271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087" fill="none" extrusionOk="0">
                    <a:moveTo>
                      <a:pt x="419" y="0"/>
                    </a:moveTo>
                    <a:lnTo>
                      <a:pt x="1" y="50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73;p31"/>
              <p:cNvSpPr/>
              <p:nvPr/>
            </p:nvSpPr>
            <p:spPr>
              <a:xfrm>
                <a:off x="2982500" y="2842325"/>
                <a:ext cx="2579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0319" h="10130" extrusionOk="0">
                    <a:moveTo>
                      <a:pt x="10318" y="0"/>
                    </a:moveTo>
                    <a:lnTo>
                      <a:pt x="8602" y="691"/>
                    </a:lnTo>
                    <a:lnTo>
                      <a:pt x="5379" y="1946"/>
                    </a:lnTo>
                    <a:lnTo>
                      <a:pt x="398" y="3893"/>
                    </a:lnTo>
                    <a:lnTo>
                      <a:pt x="356" y="4751"/>
                    </a:lnTo>
                    <a:lnTo>
                      <a:pt x="335" y="4856"/>
                    </a:lnTo>
                    <a:lnTo>
                      <a:pt x="0" y="10130"/>
                    </a:lnTo>
                    <a:lnTo>
                      <a:pt x="8811" y="10130"/>
                    </a:lnTo>
                    <a:lnTo>
                      <a:pt x="9753" y="3788"/>
                    </a:lnTo>
                    <a:lnTo>
                      <a:pt x="10235" y="523"/>
                    </a:lnTo>
                    <a:lnTo>
                      <a:pt x="10318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74;p31"/>
              <p:cNvSpPr/>
              <p:nvPr/>
            </p:nvSpPr>
            <p:spPr>
              <a:xfrm>
                <a:off x="3112250" y="2842325"/>
                <a:ext cx="2825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1303" h="10130" extrusionOk="0">
                    <a:moveTo>
                      <a:pt x="10633" y="0"/>
                    </a:moveTo>
                    <a:lnTo>
                      <a:pt x="6238" y="419"/>
                    </a:lnTo>
                    <a:lnTo>
                      <a:pt x="5045" y="523"/>
                    </a:lnTo>
                    <a:lnTo>
                      <a:pt x="3412" y="691"/>
                    </a:lnTo>
                    <a:lnTo>
                      <a:pt x="1" y="1005"/>
                    </a:lnTo>
                    <a:lnTo>
                      <a:pt x="189" y="1946"/>
                    </a:lnTo>
                    <a:lnTo>
                      <a:pt x="754" y="5128"/>
                    </a:lnTo>
                    <a:lnTo>
                      <a:pt x="775" y="5149"/>
                    </a:lnTo>
                    <a:lnTo>
                      <a:pt x="1675" y="10130"/>
                    </a:lnTo>
                    <a:lnTo>
                      <a:pt x="11302" y="10130"/>
                    </a:lnTo>
                    <a:lnTo>
                      <a:pt x="10947" y="4751"/>
                    </a:lnTo>
                    <a:lnTo>
                      <a:pt x="10947" y="4688"/>
                    </a:lnTo>
                    <a:lnTo>
                      <a:pt x="10633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75;p31"/>
              <p:cNvSpPr/>
              <p:nvPr/>
            </p:nvSpPr>
            <p:spPr>
              <a:xfrm>
                <a:off x="2910275" y="2216125"/>
                <a:ext cx="506000" cy="758075"/>
              </a:xfrm>
              <a:custGeom>
                <a:avLst/>
                <a:gdLst/>
                <a:ahLst/>
                <a:cxnLst/>
                <a:rect l="l" t="t" r="r" b="b"/>
                <a:pathLst>
                  <a:path w="20240" h="30323" extrusionOk="0">
                    <a:moveTo>
                      <a:pt x="9656" y="1"/>
                    </a:moveTo>
                    <a:cubicBezTo>
                      <a:pt x="8640" y="1"/>
                      <a:pt x="7641" y="49"/>
                      <a:pt x="6677" y="142"/>
                    </a:cubicBezTo>
                    <a:cubicBezTo>
                      <a:pt x="2826" y="519"/>
                      <a:pt x="1" y="4454"/>
                      <a:pt x="1110" y="8158"/>
                    </a:cubicBezTo>
                    <a:cubicBezTo>
                      <a:pt x="2345" y="12323"/>
                      <a:pt x="4229" y="15232"/>
                      <a:pt x="4229" y="17639"/>
                    </a:cubicBezTo>
                    <a:cubicBezTo>
                      <a:pt x="3350" y="22306"/>
                      <a:pt x="2743" y="27769"/>
                      <a:pt x="2743" y="29757"/>
                    </a:cubicBezTo>
                    <a:cubicBezTo>
                      <a:pt x="9775" y="30322"/>
                      <a:pt x="11617" y="30322"/>
                      <a:pt x="11617" y="30322"/>
                    </a:cubicBezTo>
                    <a:lnTo>
                      <a:pt x="14317" y="26471"/>
                    </a:lnTo>
                    <a:lnTo>
                      <a:pt x="16033" y="30071"/>
                    </a:lnTo>
                    <a:lnTo>
                      <a:pt x="19591" y="29757"/>
                    </a:lnTo>
                    <a:lnTo>
                      <a:pt x="18649" y="17890"/>
                    </a:lnTo>
                    <a:cubicBezTo>
                      <a:pt x="18649" y="17890"/>
                      <a:pt x="20240" y="3909"/>
                      <a:pt x="18816" y="1440"/>
                    </a:cubicBezTo>
                    <a:cubicBezTo>
                      <a:pt x="15982" y="448"/>
                      <a:pt x="12744" y="1"/>
                      <a:pt x="9656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76;p31"/>
              <p:cNvSpPr/>
              <p:nvPr/>
            </p:nvSpPr>
            <p:spPr>
              <a:xfrm>
                <a:off x="3349800" y="2383450"/>
                <a:ext cx="5497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089" extrusionOk="0">
                    <a:moveTo>
                      <a:pt x="1" y="0"/>
                    </a:moveTo>
                    <a:lnTo>
                      <a:pt x="1" y="1088"/>
                    </a:lnTo>
                    <a:lnTo>
                      <a:pt x="2198" y="1088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77;p31"/>
              <p:cNvSpPr/>
              <p:nvPr/>
            </p:nvSpPr>
            <p:spPr>
              <a:xfrm>
                <a:off x="3355550" y="2356225"/>
                <a:ext cx="324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15" extrusionOk="0">
                    <a:moveTo>
                      <a:pt x="398" y="1"/>
                    </a:moveTo>
                    <a:lnTo>
                      <a:pt x="1" y="2115"/>
                    </a:lnTo>
                    <a:lnTo>
                      <a:pt x="1298" y="2115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78;p31"/>
              <p:cNvSpPr/>
              <p:nvPr/>
            </p:nvSpPr>
            <p:spPr>
              <a:xfrm>
                <a:off x="3096025" y="2213700"/>
                <a:ext cx="231300" cy="399975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5999" extrusionOk="0">
                    <a:moveTo>
                      <a:pt x="3192" y="0"/>
                    </a:moveTo>
                    <a:cubicBezTo>
                      <a:pt x="1391" y="0"/>
                      <a:pt x="1" y="260"/>
                      <a:pt x="1" y="260"/>
                    </a:cubicBezTo>
                    <a:cubicBezTo>
                      <a:pt x="1" y="260"/>
                      <a:pt x="5149" y="9720"/>
                      <a:pt x="6887" y="15999"/>
                    </a:cubicBezTo>
                    <a:cubicBezTo>
                      <a:pt x="9252" y="8297"/>
                      <a:pt x="6552" y="365"/>
                      <a:pt x="6552" y="365"/>
                    </a:cubicBezTo>
                    <a:cubicBezTo>
                      <a:pt x="5421" y="88"/>
                      <a:pt x="4238" y="0"/>
                      <a:pt x="3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79;p31"/>
              <p:cNvSpPr/>
              <p:nvPr/>
            </p:nvSpPr>
            <p:spPr>
              <a:xfrm>
                <a:off x="3112775" y="2112925"/>
                <a:ext cx="128750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6322" extrusionOk="0">
                    <a:moveTo>
                      <a:pt x="0" y="1"/>
                    </a:moveTo>
                    <a:lnTo>
                      <a:pt x="461" y="4228"/>
                    </a:lnTo>
                    <a:lnTo>
                      <a:pt x="4165" y="6321"/>
                    </a:lnTo>
                    <a:lnTo>
                      <a:pt x="5149" y="5400"/>
                    </a:lnTo>
                    <a:lnTo>
                      <a:pt x="4689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80;p31"/>
              <p:cNvSpPr/>
              <p:nvPr/>
            </p:nvSpPr>
            <p:spPr>
              <a:xfrm>
                <a:off x="3087650" y="1878825"/>
                <a:ext cx="247625" cy="315775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12631" extrusionOk="0">
                    <a:moveTo>
                      <a:pt x="5028" y="0"/>
                    </a:moveTo>
                    <a:cubicBezTo>
                      <a:pt x="4898" y="0"/>
                      <a:pt x="4764" y="3"/>
                      <a:pt x="4626" y="9"/>
                    </a:cubicBezTo>
                    <a:cubicBezTo>
                      <a:pt x="2010" y="114"/>
                      <a:pt x="1" y="2939"/>
                      <a:pt x="147" y="6330"/>
                    </a:cubicBezTo>
                    <a:cubicBezTo>
                      <a:pt x="294" y="9699"/>
                      <a:pt x="2533" y="12253"/>
                      <a:pt x="5129" y="12588"/>
                    </a:cubicBezTo>
                    <a:cubicBezTo>
                      <a:pt x="5413" y="12616"/>
                      <a:pt x="5681" y="12630"/>
                      <a:pt x="5931" y="12630"/>
                    </a:cubicBezTo>
                    <a:cubicBezTo>
                      <a:pt x="9904" y="12630"/>
                      <a:pt x="9766" y="9163"/>
                      <a:pt x="9628" y="5974"/>
                    </a:cubicBezTo>
                    <a:cubicBezTo>
                      <a:pt x="9487" y="2713"/>
                      <a:pt x="8953" y="0"/>
                      <a:pt x="5028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81;p31"/>
              <p:cNvSpPr/>
              <p:nvPr/>
            </p:nvSpPr>
            <p:spPr>
              <a:xfrm>
                <a:off x="3235725" y="2038600"/>
                <a:ext cx="131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07" extrusionOk="0">
                    <a:moveTo>
                      <a:pt x="271" y="0"/>
                    </a:moveTo>
                    <a:cubicBezTo>
                      <a:pt x="264" y="0"/>
                      <a:pt x="258" y="1"/>
                      <a:pt x="252" y="2"/>
                    </a:cubicBezTo>
                    <a:cubicBezTo>
                      <a:pt x="106" y="2"/>
                      <a:pt x="1" y="232"/>
                      <a:pt x="1" y="525"/>
                    </a:cubicBezTo>
                    <a:cubicBezTo>
                      <a:pt x="1" y="797"/>
                      <a:pt x="126" y="1006"/>
                      <a:pt x="273" y="1006"/>
                    </a:cubicBezTo>
                    <a:cubicBezTo>
                      <a:pt x="420" y="985"/>
                      <a:pt x="524" y="755"/>
                      <a:pt x="524" y="483"/>
                    </a:cubicBezTo>
                    <a:cubicBezTo>
                      <a:pt x="524" y="222"/>
                      <a:pt x="409" y="0"/>
                      <a:pt x="2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82;p31"/>
              <p:cNvSpPr/>
              <p:nvPr/>
            </p:nvSpPr>
            <p:spPr>
              <a:xfrm>
                <a:off x="3303225" y="2033400"/>
                <a:ext cx="13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7" extrusionOk="0">
                    <a:moveTo>
                      <a:pt x="273" y="0"/>
                    </a:moveTo>
                    <a:cubicBezTo>
                      <a:pt x="126" y="21"/>
                      <a:pt x="1" y="251"/>
                      <a:pt x="22" y="524"/>
                    </a:cubicBezTo>
                    <a:cubicBezTo>
                      <a:pt x="22" y="784"/>
                      <a:pt x="137" y="1006"/>
                      <a:pt x="275" y="1006"/>
                    </a:cubicBezTo>
                    <a:cubicBezTo>
                      <a:pt x="281" y="1006"/>
                      <a:pt x="288" y="1006"/>
                      <a:pt x="294" y="1005"/>
                    </a:cubicBezTo>
                    <a:cubicBezTo>
                      <a:pt x="419" y="1005"/>
                      <a:pt x="545" y="754"/>
                      <a:pt x="545" y="482"/>
                    </a:cubicBezTo>
                    <a:cubicBezTo>
                      <a:pt x="524" y="210"/>
                      <a:pt x="419" y="0"/>
                      <a:pt x="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83;p31"/>
              <p:cNvSpPr/>
              <p:nvPr/>
            </p:nvSpPr>
            <p:spPr>
              <a:xfrm>
                <a:off x="3262425" y="2101425"/>
                <a:ext cx="3037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66" fill="none" extrusionOk="0">
                    <a:moveTo>
                      <a:pt x="1214" y="251"/>
                    </a:moveTo>
                    <a:cubicBezTo>
                      <a:pt x="942" y="565"/>
                      <a:pt x="272" y="398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84;p31"/>
              <p:cNvSpPr/>
              <p:nvPr/>
            </p:nvSpPr>
            <p:spPr>
              <a:xfrm>
                <a:off x="3285975" y="2046475"/>
                <a:ext cx="2722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696" fill="none" extrusionOk="0">
                    <a:moveTo>
                      <a:pt x="209" y="1696"/>
                    </a:moveTo>
                    <a:cubicBezTo>
                      <a:pt x="1088" y="1068"/>
                      <a:pt x="712" y="1"/>
                      <a:pt x="0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85;p31"/>
              <p:cNvSpPr/>
              <p:nvPr/>
            </p:nvSpPr>
            <p:spPr>
              <a:xfrm>
                <a:off x="3225800" y="2018225"/>
                <a:ext cx="309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461" fill="none" extrusionOk="0">
                    <a:moveTo>
                      <a:pt x="1235" y="461"/>
                    </a:moveTo>
                    <a:cubicBezTo>
                      <a:pt x="754" y="21"/>
                      <a:pt x="126" y="0"/>
                      <a:pt x="0" y="293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86;p31"/>
              <p:cNvSpPr/>
              <p:nvPr/>
            </p:nvSpPr>
            <p:spPr>
              <a:xfrm>
                <a:off x="3300100" y="2005675"/>
                <a:ext cx="240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587" fill="none" extrusionOk="0">
                    <a:moveTo>
                      <a:pt x="963" y="356"/>
                    </a:moveTo>
                    <a:cubicBezTo>
                      <a:pt x="586" y="0"/>
                      <a:pt x="84" y="230"/>
                      <a:pt x="0" y="586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87;p31"/>
              <p:cNvSpPr/>
              <p:nvPr/>
            </p:nvSpPr>
            <p:spPr>
              <a:xfrm>
                <a:off x="3145750" y="2151125"/>
                <a:ext cx="93150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010" fill="none" extrusionOk="0">
                    <a:moveTo>
                      <a:pt x="3725" y="1758"/>
                    </a:moveTo>
                    <a:cubicBezTo>
                      <a:pt x="3725" y="1758"/>
                      <a:pt x="1758" y="2010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88;p31"/>
              <p:cNvSpPr/>
              <p:nvPr/>
            </p:nvSpPr>
            <p:spPr>
              <a:xfrm>
                <a:off x="3069350" y="2228550"/>
                <a:ext cx="300350" cy="40240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096" fill="none" extrusionOk="0">
                    <a:moveTo>
                      <a:pt x="0" y="1"/>
                    </a:moveTo>
                    <a:lnTo>
                      <a:pt x="251" y="1906"/>
                    </a:lnTo>
                    <a:lnTo>
                      <a:pt x="2072" y="2701"/>
                    </a:lnTo>
                    <a:lnTo>
                      <a:pt x="251" y="2722"/>
                    </a:lnTo>
                    <a:lnTo>
                      <a:pt x="7954" y="16096"/>
                    </a:lnTo>
                    <a:cubicBezTo>
                      <a:pt x="7954" y="16096"/>
                      <a:pt x="12014" y="9042"/>
                      <a:pt x="10549" y="2868"/>
                    </a:cubicBezTo>
                    <a:lnTo>
                      <a:pt x="9314" y="3119"/>
                    </a:lnTo>
                    <a:lnTo>
                      <a:pt x="10109" y="1801"/>
                    </a:lnTo>
                    <a:lnTo>
                      <a:pt x="8916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89;p31"/>
              <p:cNvSpPr/>
              <p:nvPr/>
            </p:nvSpPr>
            <p:spPr>
              <a:xfrm>
                <a:off x="3124275" y="2217050"/>
                <a:ext cx="1476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2743" extrusionOk="0">
                    <a:moveTo>
                      <a:pt x="4689" y="42"/>
                    </a:moveTo>
                    <a:lnTo>
                      <a:pt x="3643" y="1821"/>
                    </a:lnTo>
                    <a:lnTo>
                      <a:pt x="5903" y="2596"/>
                    </a:lnTo>
                    <a:lnTo>
                      <a:pt x="4689" y="42"/>
                    </a:lnTo>
                    <a:close/>
                    <a:moveTo>
                      <a:pt x="1" y="1"/>
                    </a:moveTo>
                    <a:lnTo>
                      <a:pt x="440" y="2742"/>
                    </a:lnTo>
                    <a:lnTo>
                      <a:pt x="3643" y="18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90;p31"/>
              <p:cNvSpPr/>
              <p:nvPr/>
            </p:nvSpPr>
            <p:spPr>
              <a:xfrm>
                <a:off x="3268175" y="2630925"/>
                <a:ext cx="25" cy="247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9880" fill="none" extrusionOk="0">
                    <a:moveTo>
                      <a:pt x="1" y="1"/>
                    </a:moveTo>
                    <a:lnTo>
                      <a:pt x="1" y="9879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91;p31"/>
              <p:cNvSpPr/>
              <p:nvPr/>
            </p:nvSpPr>
            <p:spPr>
              <a:xfrm>
                <a:off x="3201725" y="2259425"/>
                <a:ext cx="309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90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1235" y="1089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92;p31"/>
              <p:cNvSpPr/>
              <p:nvPr/>
            </p:nvSpPr>
            <p:spPr>
              <a:xfrm>
                <a:off x="3232600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1089" y="1"/>
                    </a:moveTo>
                    <a:lnTo>
                      <a:pt x="0" y="650"/>
                    </a:lnTo>
                    <a:lnTo>
                      <a:pt x="0" y="1738"/>
                    </a:lnTo>
                    <a:lnTo>
                      <a:pt x="1089" y="2408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93;p31"/>
              <p:cNvSpPr/>
              <p:nvPr/>
            </p:nvSpPr>
            <p:spPr>
              <a:xfrm>
                <a:off x="3174525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0" y="1"/>
                    </a:moveTo>
                    <a:lnTo>
                      <a:pt x="0" y="2408"/>
                    </a:lnTo>
                    <a:lnTo>
                      <a:pt x="1088" y="1738"/>
                    </a:lnTo>
                    <a:lnTo>
                      <a:pt x="1088" y="6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94;p31"/>
              <p:cNvSpPr/>
              <p:nvPr/>
            </p:nvSpPr>
            <p:spPr>
              <a:xfrm>
                <a:off x="2984050" y="2877900"/>
                <a:ext cx="4060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6243" h="3852" fill="none" extrusionOk="0">
                    <a:moveTo>
                      <a:pt x="16242" y="3244"/>
                    </a:moveTo>
                    <a:lnTo>
                      <a:pt x="13082" y="3600"/>
                    </a:lnTo>
                    <a:lnTo>
                      <a:pt x="11366" y="0"/>
                    </a:lnTo>
                    <a:lnTo>
                      <a:pt x="8666" y="3851"/>
                    </a:lnTo>
                    <a:lnTo>
                      <a:pt x="1" y="343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95;p31"/>
              <p:cNvSpPr/>
              <p:nvPr/>
            </p:nvSpPr>
            <p:spPr>
              <a:xfrm>
                <a:off x="3207475" y="3066250"/>
                <a:ext cx="47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73" fill="none" extrusionOk="0">
                    <a:moveTo>
                      <a:pt x="189" y="1"/>
                    </a:moveTo>
                    <a:lnTo>
                      <a:pt x="1" y="117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96;p31"/>
              <p:cNvSpPr/>
              <p:nvPr/>
            </p:nvSpPr>
            <p:spPr>
              <a:xfrm>
                <a:off x="3009700" y="2820350"/>
                <a:ext cx="116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" fill="none" extrusionOk="0">
                    <a:moveTo>
                      <a:pt x="4668" y="0"/>
                    </a:moveTo>
                    <a:lnTo>
                      <a:pt x="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97;p31"/>
              <p:cNvSpPr/>
              <p:nvPr/>
            </p:nvSpPr>
            <p:spPr>
              <a:xfrm>
                <a:off x="3288050" y="2828175"/>
                <a:ext cx="7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" fill="none" extrusionOk="0">
                    <a:moveTo>
                      <a:pt x="3161" y="1"/>
                    </a:moveTo>
                    <a:lnTo>
                      <a:pt x="1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98;p31"/>
              <p:cNvSpPr/>
              <p:nvPr/>
            </p:nvSpPr>
            <p:spPr>
              <a:xfrm>
                <a:off x="3237300" y="2637725"/>
                <a:ext cx="162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6" extrusionOk="0">
                    <a:moveTo>
                      <a:pt x="315" y="1"/>
                    </a:moveTo>
                    <a:cubicBezTo>
                      <a:pt x="147" y="1"/>
                      <a:pt x="1" y="273"/>
                      <a:pt x="1" y="629"/>
                    </a:cubicBezTo>
                    <a:cubicBezTo>
                      <a:pt x="1" y="963"/>
                      <a:pt x="147" y="1236"/>
                      <a:pt x="315" y="1236"/>
                    </a:cubicBezTo>
                    <a:cubicBezTo>
                      <a:pt x="503" y="1236"/>
                      <a:pt x="650" y="963"/>
                      <a:pt x="650" y="629"/>
                    </a:cubicBezTo>
                    <a:cubicBezTo>
                      <a:pt x="650" y="273"/>
                      <a:pt x="503" y="1"/>
                      <a:pt x="31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99;p31"/>
              <p:cNvSpPr/>
              <p:nvPr/>
            </p:nvSpPr>
            <p:spPr>
              <a:xfrm>
                <a:off x="3237300" y="2720925"/>
                <a:ext cx="1625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57" extrusionOk="0">
                    <a:moveTo>
                      <a:pt x="315" y="0"/>
                    </a:moveTo>
                    <a:cubicBezTo>
                      <a:pt x="147" y="0"/>
                      <a:pt x="1" y="293"/>
                      <a:pt x="1" y="628"/>
                    </a:cubicBezTo>
                    <a:cubicBezTo>
                      <a:pt x="1" y="963"/>
                      <a:pt x="147" y="1256"/>
                      <a:pt x="315" y="1256"/>
                    </a:cubicBezTo>
                    <a:cubicBezTo>
                      <a:pt x="503" y="1256"/>
                      <a:pt x="650" y="963"/>
                      <a:pt x="650" y="628"/>
                    </a:cubicBezTo>
                    <a:cubicBezTo>
                      <a:pt x="650" y="293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900;p31"/>
              <p:cNvSpPr/>
              <p:nvPr/>
            </p:nvSpPr>
            <p:spPr>
              <a:xfrm>
                <a:off x="3237300" y="2804650"/>
                <a:ext cx="1625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5" extrusionOk="0">
                    <a:moveTo>
                      <a:pt x="315" y="0"/>
                    </a:moveTo>
                    <a:cubicBezTo>
                      <a:pt x="147" y="0"/>
                      <a:pt x="1" y="272"/>
                      <a:pt x="1" y="607"/>
                    </a:cubicBezTo>
                    <a:cubicBezTo>
                      <a:pt x="1" y="963"/>
                      <a:pt x="147" y="1235"/>
                      <a:pt x="315" y="1235"/>
                    </a:cubicBezTo>
                    <a:cubicBezTo>
                      <a:pt x="503" y="1235"/>
                      <a:pt x="650" y="963"/>
                      <a:pt x="650" y="607"/>
                    </a:cubicBezTo>
                    <a:cubicBezTo>
                      <a:pt x="650" y="272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901;p31"/>
              <p:cNvSpPr/>
              <p:nvPr/>
            </p:nvSpPr>
            <p:spPr>
              <a:xfrm>
                <a:off x="3531375" y="2042075"/>
                <a:ext cx="36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113" extrusionOk="0">
                    <a:moveTo>
                      <a:pt x="587" y="1"/>
                    </a:moveTo>
                    <a:cubicBezTo>
                      <a:pt x="558" y="1"/>
                      <a:pt x="530" y="4"/>
                      <a:pt x="502" y="9"/>
                    </a:cubicBezTo>
                    <a:cubicBezTo>
                      <a:pt x="188" y="93"/>
                      <a:pt x="0" y="511"/>
                      <a:pt x="147" y="1118"/>
                    </a:cubicBezTo>
                    <a:cubicBezTo>
                      <a:pt x="281" y="1695"/>
                      <a:pt x="609" y="2112"/>
                      <a:pt x="905" y="2112"/>
                    </a:cubicBezTo>
                    <a:cubicBezTo>
                      <a:pt x="932" y="2112"/>
                      <a:pt x="958" y="2109"/>
                      <a:pt x="984" y="2102"/>
                    </a:cubicBezTo>
                    <a:cubicBezTo>
                      <a:pt x="1319" y="2039"/>
                      <a:pt x="1465" y="1474"/>
                      <a:pt x="1319" y="867"/>
                    </a:cubicBezTo>
                    <a:cubicBezTo>
                      <a:pt x="1185" y="295"/>
                      <a:pt x="878" y="1"/>
                      <a:pt x="587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902;p31"/>
              <p:cNvSpPr/>
              <p:nvPr/>
            </p:nvSpPr>
            <p:spPr>
              <a:xfrm>
                <a:off x="3560150" y="2066350"/>
                <a:ext cx="92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224" extrusionOk="0">
                    <a:moveTo>
                      <a:pt x="3098" y="1"/>
                    </a:moveTo>
                    <a:cubicBezTo>
                      <a:pt x="2909" y="1"/>
                      <a:pt x="440" y="733"/>
                      <a:pt x="335" y="754"/>
                    </a:cubicBezTo>
                    <a:cubicBezTo>
                      <a:pt x="147" y="796"/>
                      <a:pt x="0" y="1173"/>
                      <a:pt x="0" y="1612"/>
                    </a:cubicBezTo>
                    <a:cubicBezTo>
                      <a:pt x="0" y="2052"/>
                      <a:pt x="147" y="2429"/>
                      <a:pt x="335" y="2471"/>
                    </a:cubicBezTo>
                    <a:cubicBezTo>
                      <a:pt x="440" y="2491"/>
                      <a:pt x="2909" y="3224"/>
                      <a:pt x="3098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903;p31"/>
              <p:cNvSpPr/>
              <p:nvPr/>
            </p:nvSpPr>
            <p:spPr>
              <a:xfrm>
                <a:off x="3485325" y="2066350"/>
                <a:ext cx="1004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3412" y="3224"/>
                    </a:lnTo>
                    <a:cubicBezTo>
                      <a:pt x="3747" y="3224"/>
                      <a:pt x="4019" y="2512"/>
                      <a:pt x="4019" y="1612"/>
                    </a:cubicBezTo>
                    <a:cubicBezTo>
                      <a:pt x="4019" y="733"/>
                      <a:pt x="3747" y="1"/>
                      <a:pt x="34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904;p31"/>
              <p:cNvSpPr/>
              <p:nvPr/>
            </p:nvSpPr>
            <p:spPr>
              <a:xfrm>
                <a:off x="355542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3" y="3224"/>
                      <a:pt x="1215" y="2512"/>
                      <a:pt x="1215" y="1612"/>
                    </a:cubicBezTo>
                    <a:cubicBezTo>
                      <a:pt x="1215" y="733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905;p31"/>
              <p:cNvSpPr/>
              <p:nvPr/>
            </p:nvSpPr>
            <p:spPr>
              <a:xfrm>
                <a:off x="3563800" y="2066350"/>
                <a:ext cx="69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224" extrusionOk="0">
                    <a:moveTo>
                      <a:pt x="2177" y="1"/>
                    </a:moveTo>
                    <a:cubicBezTo>
                      <a:pt x="1989" y="1"/>
                      <a:pt x="440" y="733"/>
                      <a:pt x="336" y="754"/>
                    </a:cubicBezTo>
                    <a:cubicBezTo>
                      <a:pt x="147" y="796"/>
                      <a:pt x="1" y="1173"/>
                      <a:pt x="1" y="1612"/>
                    </a:cubicBezTo>
                    <a:cubicBezTo>
                      <a:pt x="1" y="2052"/>
                      <a:pt x="147" y="2429"/>
                      <a:pt x="336" y="2471"/>
                    </a:cubicBezTo>
                    <a:cubicBezTo>
                      <a:pt x="440" y="2491"/>
                      <a:pt x="1989" y="3224"/>
                      <a:pt x="2177" y="3224"/>
                    </a:cubicBezTo>
                    <a:cubicBezTo>
                      <a:pt x="2512" y="3224"/>
                      <a:pt x="2784" y="2512"/>
                      <a:pt x="2784" y="1612"/>
                    </a:cubicBezTo>
                    <a:cubicBezTo>
                      <a:pt x="2784" y="733"/>
                      <a:pt x="2512" y="1"/>
                      <a:pt x="21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906;p31"/>
              <p:cNvSpPr/>
              <p:nvPr/>
            </p:nvSpPr>
            <p:spPr>
              <a:xfrm>
                <a:off x="36030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907;p31"/>
              <p:cNvSpPr/>
              <p:nvPr/>
            </p:nvSpPr>
            <p:spPr>
              <a:xfrm>
                <a:off x="3626075" y="2066350"/>
                <a:ext cx="544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908;p31"/>
              <p:cNvSpPr/>
              <p:nvPr/>
            </p:nvSpPr>
            <p:spPr>
              <a:xfrm>
                <a:off x="3650150" y="2066350"/>
                <a:ext cx="303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909;p31"/>
              <p:cNvSpPr/>
              <p:nvPr/>
            </p:nvSpPr>
            <p:spPr>
              <a:xfrm>
                <a:off x="3650150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77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77" y="2951"/>
                    </a:cubicBezTo>
                    <a:cubicBezTo>
                      <a:pt x="586" y="2700"/>
                      <a:pt x="733" y="2135"/>
                      <a:pt x="733" y="1465"/>
                    </a:cubicBezTo>
                    <a:cubicBezTo>
                      <a:pt x="733" y="817"/>
                      <a:pt x="586" y="231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910;p31"/>
              <p:cNvSpPr/>
              <p:nvPr/>
            </p:nvSpPr>
            <p:spPr>
              <a:xfrm>
                <a:off x="346125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6" y="0"/>
                    </a:moveTo>
                    <a:cubicBezTo>
                      <a:pt x="478" y="0"/>
                      <a:pt x="247" y="161"/>
                      <a:pt x="147" y="493"/>
                    </a:cubicBezTo>
                    <a:cubicBezTo>
                      <a:pt x="1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7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8" y="0"/>
                      <a:pt x="71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911;p31"/>
              <p:cNvSpPr/>
              <p:nvPr/>
            </p:nvSpPr>
            <p:spPr>
              <a:xfrm>
                <a:off x="348480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697" y="0"/>
                    </a:moveTo>
                    <a:cubicBezTo>
                      <a:pt x="464" y="0"/>
                      <a:pt x="242" y="161"/>
                      <a:pt x="126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87" y="1185"/>
                      <a:pt x="1193" y="849"/>
                    </a:cubicBezTo>
                    <a:cubicBezTo>
                      <a:pt x="1340" y="451"/>
                      <a:pt x="1172" y="137"/>
                      <a:pt x="879" y="33"/>
                    </a:cubicBezTo>
                    <a:cubicBezTo>
                      <a:pt x="819" y="11"/>
                      <a:pt x="757" y="0"/>
                      <a:pt x="69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912;p31"/>
              <p:cNvSpPr/>
              <p:nvPr/>
            </p:nvSpPr>
            <p:spPr>
              <a:xfrm>
                <a:off x="3507825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5" y="0"/>
                    </a:moveTo>
                    <a:cubicBezTo>
                      <a:pt x="478" y="0"/>
                      <a:pt x="246" y="161"/>
                      <a:pt x="147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7" y="0"/>
                      <a:pt x="715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913;p31"/>
              <p:cNvSpPr/>
              <p:nvPr/>
            </p:nvSpPr>
            <p:spPr>
              <a:xfrm>
                <a:off x="3530850" y="2042225"/>
                <a:ext cx="282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15" extrusionOk="0">
                    <a:moveTo>
                      <a:pt x="613" y="1"/>
                    </a:moveTo>
                    <a:cubicBezTo>
                      <a:pt x="408" y="1"/>
                      <a:pt x="211" y="149"/>
                      <a:pt x="126" y="422"/>
                    </a:cubicBezTo>
                    <a:cubicBezTo>
                      <a:pt x="0" y="757"/>
                      <a:pt x="105" y="1112"/>
                      <a:pt x="356" y="1196"/>
                    </a:cubicBezTo>
                    <a:cubicBezTo>
                      <a:pt x="393" y="1209"/>
                      <a:pt x="432" y="1215"/>
                      <a:pt x="470" y="1215"/>
                    </a:cubicBezTo>
                    <a:cubicBezTo>
                      <a:pt x="691" y="1215"/>
                      <a:pt x="919" y="1021"/>
                      <a:pt x="1026" y="736"/>
                    </a:cubicBezTo>
                    <a:cubicBezTo>
                      <a:pt x="1130" y="380"/>
                      <a:pt x="1005" y="108"/>
                      <a:pt x="754" y="24"/>
                    </a:cubicBezTo>
                    <a:cubicBezTo>
                      <a:pt x="707" y="9"/>
                      <a:pt x="660" y="1"/>
                      <a:pt x="61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914;p31"/>
              <p:cNvSpPr/>
              <p:nvPr/>
            </p:nvSpPr>
            <p:spPr>
              <a:xfrm>
                <a:off x="3551775" y="2056425"/>
                <a:ext cx="5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82" fill="none" extrusionOk="0">
                    <a:moveTo>
                      <a:pt x="168" y="0"/>
                    </a:moveTo>
                    <a:cubicBezTo>
                      <a:pt x="168" y="0"/>
                      <a:pt x="210" y="272"/>
                      <a:pt x="0" y="48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915;p31"/>
              <p:cNvSpPr/>
              <p:nvPr/>
            </p:nvSpPr>
            <p:spPr>
              <a:xfrm>
                <a:off x="3530325" y="2044375"/>
                <a:ext cx="94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901" fill="none" extrusionOk="0">
                    <a:moveTo>
                      <a:pt x="377" y="1"/>
                    </a:moveTo>
                    <a:cubicBezTo>
                      <a:pt x="0" y="189"/>
                      <a:pt x="42" y="650"/>
                      <a:pt x="126" y="90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916;p31"/>
              <p:cNvSpPr/>
              <p:nvPr/>
            </p:nvSpPr>
            <p:spPr>
              <a:xfrm>
                <a:off x="3509900" y="2041250"/>
                <a:ext cx="6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05" fill="none" extrusionOk="0">
                    <a:moveTo>
                      <a:pt x="252" y="0"/>
                    </a:moveTo>
                    <a:cubicBezTo>
                      <a:pt x="1" y="251"/>
                      <a:pt x="22" y="712"/>
                      <a:pt x="85" y="10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917;p31"/>
              <p:cNvSpPr/>
              <p:nvPr/>
            </p:nvSpPr>
            <p:spPr>
              <a:xfrm>
                <a:off x="3484800" y="2042300"/>
                <a:ext cx="68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026" fill="none" extrusionOk="0">
                    <a:moveTo>
                      <a:pt x="272" y="0"/>
                    </a:moveTo>
                    <a:cubicBezTo>
                      <a:pt x="105" y="398"/>
                      <a:pt x="0" y="649"/>
                      <a:pt x="189" y="10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918;p31"/>
              <p:cNvSpPr/>
              <p:nvPr/>
            </p:nvSpPr>
            <p:spPr>
              <a:xfrm>
                <a:off x="3438750" y="2066350"/>
                <a:ext cx="999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3391" y="3224"/>
                    </a:lnTo>
                    <a:cubicBezTo>
                      <a:pt x="3726" y="3224"/>
                      <a:pt x="3998" y="2512"/>
                      <a:pt x="3998" y="1612"/>
                    </a:cubicBezTo>
                    <a:cubicBezTo>
                      <a:pt x="3998" y="733"/>
                      <a:pt x="3726" y="1"/>
                      <a:pt x="33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919;p31"/>
              <p:cNvSpPr/>
              <p:nvPr/>
            </p:nvSpPr>
            <p:spPr>
              <a:xfrm>
                <a:off x="35083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920;p31"/>
              <p:cNvSpPr/>
              <p:nvPr/>
            </p:nvSpPr>
            <p:spPr>
              <a:xfrm>
                <a:off x="3517225" y="2066350"/>
                <a:ext cx="926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224" extrusionOk="0">
                    <a:moveTo>
                      <a:pt x="3099" y="1"/>
                    </a:moveTo>
                    <a:cubicBezTo>
                      <a:pt x="2889" y="1"/>
                      <a:pt x="440" y="733"/>
                      <a:pt x="315" y="754"/>
                    </a:cubicBezTo>
                    <a:cubicBezTo>
                      <a:pt x="127" y="796"/>
                      <a:pt x="1" y="1173"/>
                      <a:pt x="1" y="1612"/>
                    </a:cubicBezTo>
                    <a:cubicBezTo>
                      <a:pt x="1" y="2052"/>
                      <a:pt x="127" y="2429"/>
                      <a:pt x="315" y="2471"/>
                    </a:cubicBezTo>
                    <a:cubicBezTo>
                      <a:pt x="440" y="2491"/>
                      <a:pt x="2889" y="3224"/>
                      <a:pt x="3099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921;p31"/>
              <p:cNvSpPr/>
              <p:nvPr/>
            </p:nvSpPr>
            <p:spPr>
              <a:xfrm>
                <a:off x="357950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922;p31"/>
              <p:cNvSpPr/>
              <p:nvPr/>
            </p:nvSpPr>
            <p:spPr>
              <a:xfrm>
                <a:off x="3579500" y="2066350"/>
                <a:ext cx="544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923;p31"/>
              <p:cNvSpPr/>
              <p:nvPr/>
            </p:nvSpPr>
            <p:spPr>
              <a:xfrm>
                <a:off x="360357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924;p31"/>
              <p:cNvSpPr/>
              <p:nvPr/>
            </p:nvSpPr>
            <p:spPr>
              <a:xfrm>
                <a:off x="3603575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56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56" y="2951"/>
                    </a:cubicBezTo>
                    <a:cubicBezTo>
                      <a:pt x="565" y="2700"/>
                      <a:pt x="733" y="2135"/>
                      <a:pt x="733" y="1465"/>
                    </a:cubicBezTo>
                    <a:cubicBezTo>
                      <a:pt x="733" y="817"/>
                      <a:pt x="565" y="231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925;p31"/>
              <p:cNvSpPr/>
              <p:nvPr/>
            </p:nvSpPr>
            <p:spPr>
              <a:xfrm>
                <a:off x="3333575" y="2156875"/>
                <a:ext cx="107300" cy="12350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940" extrusionOk="0">
                    <a:moveTo>
                      <a:pt x="901" y="1"/>
                    </a:moveTo>
                    <a:lnTo>
                      <a:pt x="1" y="4082"/>
                    </a:lnTo>
                    <a:lnTo>
                      <a:pt x="3182" y="4940"/>
                    </a:lnTo>
                    <a:lnTo>
                      <a:pt x="4291" y="377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926;p31"/>
              <p:cNvSpPr/>
              <p:nvPr/>
            </p:nvSpPr>
            <p:spPr>
              <a:xfrm>
                <a:off x="3333575" y="2177275"/>
                <a:ext cx="1114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2701" extrusionOk="0">
                    <a:moveTo>
                      <a:pt x="524" y="1"/>
                    </a:moveTo>
                    <a:lnTo>
                      <a:pt x="1" y="2282"/>
                    </a:lnTo>
                    <a:lnTo>
                      <a:pt x="4082" y="2701"/>
                    </a:lnTo>
                    <a:lnTo>
                      <a:pt x="4459" y="754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927;p31"/>
              <p:cNvSpPr/>
              <p:nvPr/>
            </p:nvSpPr>
            <p:spPr>
              <a:xfrm>
                <a:off x="2950575" y="2189325"/>
                <a:ext cx="5196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20784" h="16472" extrusionOk="0">
                    <a:moveTo>
                      <a:pt x="15195" y="0"/>
                    </a:moveTo>
                    <a:lnTo>
                      <a:pt x="13395" y="9063"/>
                    </a:lnTo>
                    <a:cubicBezTo>
                      <a:pt x="13395" y="9063"/>
                      <a:pt x="8477" y="5295"/>
                      <a:pt x="5526" y="3475"/>
                    </a:cubicBezTo>
                    <a:cubicBezTo>
                      <a:pt x="4891" y="3093"/>
                      <a:pt x="4178" y="2904"/>
                      <a:pt x="3498" y="2904"/>
                    </a:cubicBezTo>
                    <a:cubicBezTo>
                      <a:pt x="2722" y="2904"/>
                      <a:pt x="1990" y="3151"/>
                      <a:pt x="1465" y="3642"/>
                    </a:cubicBezTo>
                    <a:cubicBezTo>
                      <a:pt x="0" y="5002"/>
                      <a:pt x="189" y="7765"/>
                      <a:pt x="2617" y="9544"/>
                    </a:cubicBezTo>
                    <a:cubicBezTo>
                      <a:pt x="5867" y="11940"/>
                      <a:pt x="11917" y="16472"/>
                      <a:pt x="15481" y="16472"/>
                    </a:cubicBezTo>
                    <a:cubicBezTo>
                      <a:pt x="15498" y="16472"/>
                      <a:pt x="15514" y="16472"/>
                      <a:pt x="15530" y="16472"/>
                    </a:cubicBezTo>
                    <a:cubicBezTo>
                      <a:pt x="17937" y="16430"/>
                      <a:pt x="19674" y="8456"/>
                      <a:pt x="20323" y="4605"/>
                    </a:cubicBezTo>
                    <a:cubicBezTo>
                      <a:pt x="20637" y="2805"/>
                      <a:pt x="20783" y="1507"/>
                      <a:pt x="20783" y="1507"/>
                    </a:cubicBezTo>
                    <a:lnTo>
                      <a:pt x="15195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928;p31"/>
              <p:cNvSpPr/>
              <p:nvPr/>
            </p:nvSpPr>
            <p:spPr>
              <a:xfrm>
                <a:off x="3049475" y="2189325"/>
                <a:ext cx="281000" cy="226575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9063" fill="none" extrusionOk="0">
                    <a:moveTo>
                      <a:pt x="0" y="2889"/>
                    </a:moveTo>
                    <a:cubicBezTo>
                      <a:pt x="3223" y="4102"/>
                      <a:pt x="9439" y="9063"/>
                      <a:pt x="9439" y="9063"/>
                    </a:cubicBezTo>
                    <a:lnTo>
                      <a:pt x="11239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929;p31"/>
              <p:cNvSpPr/>
              <p:nvPr/>
            </p:nvSpPr>
            <p:spPr>
              <a:xfrm>
                <a:off x="3053650" y="2219675"/>
                <a:ext cx="418100" cy="382500"/>
              </a:xfrm>
              <a:custGeom>
                <a:avLst/>
                <a:gdLst/>
                <a:ahLst/>
                <a:cxnLst/>
                <a:rect l="l" t="t" r="r" b="b"/>
                <a:pathLst>
                  <a:path w="16724" h="15300" fill="none" extrusionOk="0">
                    <a:moveTo>
                      <a:pt x="0" y="9439"/>
                    </a:moveTo>
                    <a:cubicBezTo>
                      <a:pt x="3412" y="11909"/>
                      <a:pt x="8351" y="15299"/>
                      <a:pt x="11407" y="15258"/>
                    </a:cubicBezTo>
                    <a:cubicBezTo>
                      <a:pt x="13814" y="15216"/>
                      <a:pt x="16074" y="4374"/>
                      <a:pt x="16723" y="502"/>
                    </a:cubicBezTo>
                    <a:lnTo>
                      <a:pt x="1553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930;p31"/>
              <p:cNvSpPr/>
              <p:nvPr/>
            </p:nvSpPr>
            <p:spPr>
              <a:xfrm>
                <a:off x="3333100" y="2036350"/>
                <a:ext cx="160900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6436" h="5961" extrusionOk="0">
                    <a:moveTo>
                      <a:pt x="1573" y="0"/>
                    </a:moveTo>
                    <a:cubicBezTo>
                      <a:pt x="1447" y="0"/>
                      <a:pt x="1292" y="53"/>
                      <a:pt x="1108" y="175"/>
                    </a:cubicBezTo>
                    <a:cubicBezTo>
                      <a:pt x="396" y="636"/>
                      <a:pt x="334" y="1619"/>
                      <a:pt x="250" y="2331"/>
                    </a:cubicBezTo>
                    <a:cubicBezTo>
                      <a:pt x="0" y="4857"/>
                      <a:pt x="1472" y="5961"/>
                      <a:pt x="2820" y="5961"/>
                    </a:cubicBezTo>
                    <a:cubicBezTo>
                      <a:pt x="3393" y="5961"/>
                      <a:pt x="3944" y="5761"/>
                      <a:pt x="4331" y="5387"/>
                    </a:cubicBezTo>
                    <a:cubicBezTo>
                      <a:pt x="5294" y="4487"/>
                      <a:pt x="4687" y="4173"/>
                      <a:pt x="4834" y="2959"/>
                    </a:cubicBezTo>
                    <a:cubicBezTo>
                      <a:pt x="4957" y="1725"/>
                      <a:pt x="6435" y="551"/>
                      <a:pt x="4498" y="551"/>
                    </a:cubicBezTo>
                    <a:cubicBezTo>
                      <a:pt x="4464" y="551"/>
                      <a:pt x="4430" y="551"/>
                      <a:pt x="4394" y="552"/>
                    </a:cubicBezTo>
                    <a:cubicBezTo>
                      <a:pt x="4209" y="302"/>
                      <a:pt x="4018" y="198"/>
                      <a:pt x="3810" y="198"/>
                    </a:cubicBezTo>
                    <a:cubicBezTo>
                      <a:pt x="3618" y="198"/>
                      <a:pt x="3411" y="286"/>
                      <a:pt x="3180" y="426"/>
                    </a:cubicBezTo>
                    <a:cubicBezTo>
                      <a:pt x="2974" y="220"/>
                      <a:pt x="2783" y="131"/>
                      <a:pt x="2587" y="131"/>
                    </a:cubicBezTo>
                    <a:cubicBezTo>
                      <a:pt x="2385" y="131"/>
                      <a:pt x="2179" y="225"/>
                      <a:pt x="1945" y="385"/>
                    </a:cubicBezTo>
                    <a:cubicBezTo>
                      <a:pt x="1919" y="159"/>
                      <a:pt x="1791" y="0"/>
                      <a:pt x="157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931;p31"/>
              <p:cNvSpPr/>
              <p:nvPr/>
            </p:nvSpPr>
            <p:spPr>
              <a:xfrm>
                <a:off x="3440850" y="2045825"/>
                <a:ext cx="3850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701" extrusionOk="0">
                    <a:moveTo>
                      <a:pt x="641" y="0"/>
                    </a:moveTo>
                    <a:cubicBezTo>
                      <a:pt x="436" y="0"/>
                      <a:pt x="214" y="99"/>
                      <a:pt x="0" y="361"/>
                    </a:cubicBezTo>
                    <a:lnTo>
                      <a:pt x="796" y="1701"/>
                    </a:lnTo>
                    <a:cubicBezTo>
                      <a:pt x="1068" y="1073"/>
                      <a:pt x="1151" y="885"/>
                      <a:pt x="1465" y="822"/>
                    </a:cubicBezTo>
                    <a:cubicBezTo>
                      <a:pt x="1539" y="585"/>
                      <a:pt x="1141" y="0"/>
                      <a:pt x="64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932;p31"/>
              <p:cNvSpPr/>
              <p:nvPr/>
            </p:nvSpPr>
            <p:spPr>
              <a:xfrm>
                <a:off x="3372825" y="2046475"/>
                <a:ext cx="89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943" fill="none" extrusionOk="0">
                    <a:moveTo>
                      <a:pt x="356" y="1"/>
                    </a:moveTo>
                    <a:cubicBezTo>
                      <a:pt x="189" y="273"/>
                      <a:pt x="84" y="608"/>
                      <a:pt x="0" y="94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933;p31"/>
              <p:cNvSpPr/>
              <p:nvPr/>
            </p:nvSpPr>
            <p:spPr>
              <a:xfrm>
                <a:off x="3403175" y="2044900"/>
                <a:ext cx="12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48" fill="none" extrusionOk="0">
                    <a:moveTo>
                      <a:pt x="503" y="1"/>
                    </a:moveTo>
                    <a:cubicBezTo>
                      <a:pt x="398" y="64"/>
                      <a:pt x="168" y="210"/>
                      <a:pt x="0" y="10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34;p31"/>
              <p:cNvSpPr/>
              <p:nvPr/>
            </p:nvSpPr>
            <p:spPr>
              <a:xfrm>
                <a:off x="3430900" y="2049100"/>
                <a:ext cx="1415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89" fill="none" extrusionOk="0">
                    <a:moveTo>
                      <a:pt x="566" y="0"/>
                    </a:moveTo>
                    <a:cubicBezTo>
                      <a:pt x="273" y="314"/>
                      <a:pt x="105" y="733"/>
                      <a:pt x="1" y="1089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935;p31"/>
              <p:cNvSpPr/>
              <p:nvPr/>
            </p:nvSpPr>
            <p:spPr>
              <a:xfrm>
                <a:off x="3463350" y="2046475"/>
                <a:ext cx="1727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817" fill="none" extrusionOk="0">
                    <a:moveTo>
                      <a:pt x="0" y="1"/>
                    </a:moveTo>
                    <a:cubicBezTo>
                      <a:pt x="419" y="105"/>
                      <a:pt x="691" y="482"/>
                      <a:pt x="691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36;p31"/>
              <p:cNvSpPr/>
              <p:nvPr/>
            </p:nvSpPr>
            <p:spPr>
              <a:xfrm>
                <a:off x="3441375" y="2275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37;p31"/>
              <p:cNvSpPr/>
              <p:nvPr/>
            </p:nvSpPr>
            <p:spPr>
              <a:xfrm>
                <a:off x="3063075" y="1863775"/>
                <a:ext cx="272100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10884" h="7937" extrusionOk="0">
                    <a:moveTo>
                      <a:pt x="5763" y="0"/>
                    </a:moveTo>
                    <a:cubicBezTo>
                      <a:pt x="4506" y="0"/>
                      <a:pt x="3136" y="296"/>
                      <a:pt x="1842" y="988"/>
                    </a:cubicBezTo>
                    <a:cubicBezTo>
                      <a:pt x="0" y="1972"/>
                      <a:pt x="272" y="4713"/>
                      <a:pt x="858" y="5153"/>
                    </a:cubicBezTo>
                    <a:cubicBezTo>
                      <a:pt x="1193" y="6157"/>
                      <a:pt x="1130" y="6576"/>
                      <a:pt x="1130" y="6576"/>
                    </a:cubicBezTo>
                    <a:cubicBezTo>
                      <a:pt x="1219" y="6534"/>
                      <a:pt x="1362" y="6510"/>
                      <a:pt x="1536" y="6510"/>
                    </a:cubicBezTo>
                    <a:cubicBezTo>
                      <a:pt x="2227" y="6510"/>
                      <a:pt x="3412" y="6879"/>
                      <a:pt x="3663" y="7916"/>
                    </a:cubicBezTo>
                    <a:cubicBezTo>
                      <a:pt x="3822" y="7911"/>
                      <a:pt x="3960" y="7910"/>
                      <a:pt x="4079" y="7910"/>
                    </a:cubicBezTo>
                    <a:cubicBezTo>
                      <a:pt x="4556" y="7910"/>
                      <a:pt x="4730" y="7936"/>
                      <a:pt x="4730" y="7936"/>
                    </a:cubicBezTo>
                    <a:cubicBezTo>
                      <a:pt x="4730" y="7936"/>
                      <a:pt x="4374" y="6702"/>
                      <a:pt x="4751" y="6241"/>
                    </a:cubicBezTo>
                    <a:cubicBezTo>
                      <a:pt x="5128" y="5781"/>
                      <a:pt x="5756" y="5090"/>
                      <a:pt x="5107" y="4358"/>
                    </a:cubicBezTo>
                    <a:cubicBezTo>
                      <a:pt x="4746" y="3961"/>
                      <a:pt x="5163" y="3650"/>
                      <a:pt x="5864" y="3650"/>
                    </a:cubicBezTo>
                    <a:cubicBezTo>
                      <a:pt x="6422" y="3650"/>
                      <a:pt x="7160" y="3847"/>
                      <a:pt x="7828" y="4358"/>
                    </a:cubicBezTo>
                    <a:cubicBezTo>
                      <a:pt x="8150" y="4609"/>
                      <a:pt x="8415" y="4708"/>
                      <a:pt x="8639" y="4708"/>
                    </a:cubicBezTo>
                    <a:cubicBezTo>
                      <a:pt x="9458" y="4708"/>
                      <a:pt x="9736" y="3392"/>
                      <a:pt x="10318" y="3392"/>
                    </a:cubicBezTo>
                    <a:cubicBezTo>
                      <a:pt x="10332" y="3392"/>
                      <a:pt x="10346" y="3393"/>
                      <a:pt x="10360" y="3395"/>
                    </a:cubicBezTo>
                    <a:cubicBezTo>
                      <a:pt x="10883" y="1521"/>
                      <a:pt x="8614" y="0"/>
                      <a:pt x="5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38;p31"/>
              <p:cNvSpPr/>
              <p:nvPr/>
            </p:nvSpPr>
            <p:spPr>
              <a:xfrm>
                <a:off x="3050500" y="1947250"/>
                <a:ext cx="86275" cy="171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6879" extrusionOk="0">
                    <a:moveTo>
                      <a:pt x="1951" y="0"/>
                    </a:moveTo>
                    <a:cubicBezTo>
                      <a:pt x="1679" y="0"/>
                      <a:pt x="1342" y="110"/>
                      <a:pt x="922" y="370"/>
                    </a:cubicBezTo>
                    <a:cubicBezTo>
                      <a:pt x="1" y="4870"/>
                      <a:pt x="2387" y="6879"/>
                      <a:pt x="2387" y="6879"/>
                    </a:cubicBezTo>
                    <a:cubicBezTo>
                      <a:pt x="2387" y="6879"/>
                      <a:pt x="2533" y="3677"/>
                      <a:pt x="2910" y="3363"/>
                    </a:cubicBezTo>
                    <a:cubicBezTo>
                      <a:pt x="2910" y="3363"/>
                      <a:pt x="3450" y="0"/>
                      <a:pt x="1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39;p31"/>
              <p:cNvSpPr/>
              <p:nvPr/>
            </p:nvSpPr>
            <p:spPr>
              <a:xfrm>
                <a:off x="3179225" y="1895250"/>
                <a:ext cx="9367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2827" fill="none" extrusionOk="0">
                    <a:moveTo>
                      <a:pt x="1" y="1"/>
                    </a:moveTo>
                    <a:cubicBezTo>
                      <a:pt x="1" y="1"/>
                      <a:pt x="3056" y="357"/>
                      <a:pt x="3747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40;p31"/>
              <p:cNvSpPr/>
              <p:nvPr/>
            </p:nvSpPr>
            <p:spPr>
              <a:xfrm>
                <a:off x="3227375" y="1884800"/>
                <a:ext cx="612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26" fill="none" extrusionOk="0">
                    <a:moveTo>
                      <a:pt x="0" y="0"/>
                    </a:moveTo>
                    <a:cubicBezTo>
                      <a:pt x="0" y="0"/>
                      <a:pt x="2428" y="838"/>
                      <a:pt x="2449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41;p31"/>
              <p:cNvSpPr/>
              <p:nvPr/>
            </p:nvSpPr>
            <p:spPr>
              <a:xfrm>
                <a:off x="3141550" y="1908875"/>
                <a:ext cx="984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1675" fill="none" extrusionOk="0">
                    <a:moveTo>
                      <a:pt x="1" y="0"/>
                    </a:moveTo>
                    <a:cubicBezTo>
                      <a:pt x="1" y="0"/>
                      <a:pt x="2742" y="523"/>
                      <a:pt x="3935" y="1674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42;p31"/>
              <p:cNvSpPr/>
              <p:nvPr/>
            </p:nvSpPr>
            <p:spPr>
              <a:xfrm>
                <a:off x="3104400" y="1926650"/>
                <a:ext cx="7015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566" fill="none" extrusionOk="0">
                    <a:moveTo>
                      <a:pt x="1" y="147"/>
                    </a:moveTo>
                    <a:cubicBezTo>
                      <a:pt x="1" y="147"/>
                      <a:pt x="1612" y="1"/>
                      <a:pt x="2805" y="56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43;p31"/>
              <p:cNvSpPr/>
              <p:nvPr/>
            </p:nvSpPr>
            <p:spPr>
              <a:xfrm>
                <a:off x="3094975" y="1947575"/>
                <a:ext cx="565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62" fill="none" extrusionOk="0">
                    <a:moveTo>
                      <a:pt x="1" y="231"/>
                    </a:moveTo>
                    <a:cubicBezTo>
                      <a:pt x="1" y="231"/>
                      <a:pt x="1592" y="1"/>
                      <a:pt x="2261" y="46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44;p31"/>
              <p:cNvSpPr/>
              <p:nvPr/>
            </p:nvSpPr>
            <p:spPr>
              <a:xfrm>
                <a:off x="3099700" y="1973750"/>
                <a:ext cx="40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40" fill="none" extrusionOk="0">
                    <a:moveTo>
                      <a:pt x="0" y="0"/>
                    </a:moveTo>
                    <a:cubicBezTo>
                      <a:pt x="0" y="0"/>
                      <a:pt x="775" y="440"/>
                      <a:pt x="1612" y="1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45;p31"/>
              <p:cNvSpPr/>
              <p:nvPr/>
            </p:nvSpPr>
            <p:spPr>
              <a:xfrm>
                <a:off x="3104925" y="1993100"/>
                <a:ext cx="492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524" fill="none" extrusionOk="0">
                    <a:moveTo>
                      <a:pt x="1" y="84"/>
                    </a:moveTo>
                    <a:cubicBezTo>
                      <a:pt x="1" y="84"/>
                      <a:pt x="1382" y="524"/>
                      <a:pt x="1968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46;p31"/>
              <p:cNvSpPr/>
              <p:nvPr/>
            </p:nvSpPr>
            <p:spPr>
              <a:xfrm>
                <a:off x="3114350" y="2009850"/>
                <a:ext cx="31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36" fill="none" extrusionOk="0">
                    <a:moveTo>
                      <a:pt x="0" y="84"/>
                    </a:moveTo>
                    <a:cubicBezTo>
                      <a:pt x="0" y="84"/>
                      <a:pt x="879" y="335"/>
                      <a:pt x="1277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47;p31"/>
              <p:cNvSpPr/>
              <p:nvPr/>
            </p:nvSpPr>
            <p:spPr>
              <a:xfrm>
                <a:off x="3269225" y="1887425"/>
                <a:ext cx="392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05" fill="none" extrusionOk="0">
                    <a:moveTo>
                      <a:pt x="0" y="0"/>
                    </a:moveTo>
                    <a:cubicBezTo>
                      <a:pt x="0" y="0"/>
                      <a:pt x="1445" y="670"/>
                      <a:pt x="1570" y="19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48;p31"/>
              <p:cNvSpPr/>
              <p:nvPr/>
            </p:nvSpPr>
            <p:spPr>
              <a:xfrm>
                <a:off x="3094450" y="2029250"/>
                <a:ext cx="71725" cy="927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3708" extrusionOk="0">
                    <a:moveTo>
                      <a:pt x="998" y="1"/>
                    </a:moveTo>
                    <a:cubicBezTo>
                      <a:pt x="915" y="1"/>
                      <a:pt x="833" y="14"/>
                      <a:pt x="754" y="41"/>
                    </a:cubicBezTo>
                    <a:cubicBezTo>
                      <a:pt x="168" y="250"/>
                      <a:pt x="1" y="1234"/>
                      <a:pt x="357" y="2238"/>
                    </a:cubicBezTo>
                    <a:cubicBezTo>
                      <a:pt x="664" y="3106"/>
                      <a:pt x="1283" y="3708"/>
                      <a:pt x="1837" y="3708"/>
                    </a:cubicBezTo>
                    <a:cubicBezTo>
                      <a:pt x="1925" y="3708"/>
                      <a:pt x="2011" y="3693"/>
                      <a:pt x="2094" y="3662"/>
                    </a:cubicBezTo>
                    <a:cubicBezTo>
                      <a:pt x="2680" y="3452"/>
                      <a:pt x="2868" y="2469"/>
                      <a:pt x="2492" y="1464"/>
                    </a:cubicBezTo>
                    <a:cubicBezTo>
                      <a:pt x="2182" y="590"/>
                      <a:pt x="1555" y="1"/>
                      <a:pt x="998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49;p31"/>
              <p:cNvSpPr/>
              <p:nvPr/>
            </p:nvSpPr>
            <p:spPr>
              <a:xfrm>
                <a:off x="3109100" y="2097750"/>
                <a:ext cx="377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15" fill="none" extrusionOk="0">
                    <a:moveTo>
                      <a:pt x="1" y="1"/>
                    </a:moveTo>
                    <a:cubicBezTo>
                      <a:pt x="796" y="1215"/>
                      <a:pt x="1508" y="922"/>
                      <a:pt x="1508" y="92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50;p31"/>
              <p:cNvSpPr/>
              <p:nvPr/>
            </p:nvSpPr>
            <p:spPr>
              <a:xfrm>
                <a:off x="3404750" y="2217575"/>
                <a:ext cx="27225" cy="10467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187" fill="none" extrusionOk="0">
                    <a:moveTo>
                      <a:pt x="1088" y="0"/>
                    </a:moveTo>
                    <a:lnTo>
                      <a:pt x="0" y="41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51;p31"/>
              <p:cNvSpPr/>
              <p:nvPr/>
            </p:nvSpPr>
            <p:spPr>
              <a:xfrm>
                <a:off x="3421475" y="2298500"/>
                <a:ext cx="152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852" extrusionOk="0">
                    <a:moveTo>
                      <a:pt x="396" y="0"/>
                    </a:moveTo>
                    <a:cubicBezTo>
                      <a:pt x="278" y="0"/>
                      <a:pt x="140" y="141"/>
                      <a:pt x="85" y="363"/>
                    </a:cubicBezTo>
                    <a:cubicBezTo>
                      <a:pt x="1" y="594"/>
                      <a:pt x="64" y="803"/>
                      <a:pt x="168" y="845"/>
                    </a:cubicBezTo>
                    <a:cubicBezTo>
                      <a:pt x="181" y="849"/>
                      <a:pt x="195" y="851"/>
                      <a:pt x="209" y="851"/>
                    </a:cubicBezTo>
                    <a:cubicBezTo>
                      <a:pt x="328" y="851"/>
                      <a:pt x="468" y="695"/>
                      <a:pt x="524" y="489"/>
                    </a:cubicBezTo>
                    <a:cubicBezTo>
                      <a:pt x="608" y="259"/>
                      <a:pt x="566" y="28"/>
                      <a:pt x="440" y="7"/>
                    </a:cubicBezTo>
                    <a:cubicBezTo>
                      <a:pt x="426" y="3"/>
                      <a:pt x="411" y="0"/>
                      <a:pt x="396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52;p31"/>
              <p:cNvSpPr/>
              <p:nvPr/>
            </p:nvSpPr>
            <p:spPr>
              <a:xfrm>
                <a:off x="3431950" y="2264500"/>
                <a:ext cx="146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868" extrusionOk="0">
                    <a:moveTo>
                      <a:pt x="379" y="1"/>
                    </a:moveTo>
                    <a:cubicBezTo>
                      <a:pt x="264" y="1"/>
                      <a:pt x="138" y="157"/>
                      <a:pt x="63" y="363"/>
                    </a:cubicBezTo>
                    <a:cubicBezTo>
                      <a:pt x="0" y="593"/>
                      <a:pt x="42" y="823"/>
                      <a:pt x="168" y="865"/>
                    </a:cubicBezTo>
                    <a:cubicBezTo>
                      <a:pt x="176" y="867"/>
                      <a:pt x="184" y="867"/>
                      <a:pt x="192" y="867"/>
                    </a:cubicBezTo>
                    <a:cubicBezTo>
                      <a:pt x="314" y="867"/>
                      <a:pt x="465" y="725"/>
                      <a:pt x="524" y="509"/>
                    </a:cubicBezTo>
                    <a:cubicBezTo>
                      <a:pt x="586" y="279"/>
                      <a:pt x="545" y="49"/>
                      <a:pt x="419" y="7"/>
                    </a:cubicBezTo>
                    <a:cubicBezTo>
                      <a:pt x="406" y="3"/>
                      <a:pt x="393" y="1"/>
                      <a:pt x="379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53;p31"/>
              <p:cNvSpPr/>
              <p:nvPr/>
            </p:nvSpPr>
            <p:spPr>
              <a:xfrm>
                <a:off x="2726418" y="1713698"/>
                <a:ext cx="1370923" cy="1381875"/>
              </a:xfrm>
              <a:custGeom>
                <a:avLst/>
                <a:gdLst/>
                <a:ahLst/>
                <a:cxnLst/>
                <a:rect l="l" t="t" r="r" b="b"/>
                <a:pathLst>
                  <a:path w="78800" h="55275" fill="none" extrusionOk="0">
                    <a:moveTo>
                      <a:pt x="0" y="1"/>
                    </a:moveTo>
                    <a:lnTo>
                      <a:pt x="78800" y="1"/>
                    </a:lnTo>
                    <a:lnTo>
                      <a:pt x="78800" y="55275"/>
                    </a:lnTo>
                    <a:lnTo>
                      <a:pt x="0" y="5527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lt2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0" name="Google Shape;2230;p34"/>
          <p:cNvSpPr txBox="1">
            <a:spLocks noGrp="1"/>
          </p:cNvSpPr>
          <p:nvPr>
            <p:ph type="title" idx="2"/>
          </p:nvPr>
        </p:nvSpPr>
        <p:spPr>
          <a:xfrm>
            <a:off x="297543" y="2618275"/>
            <a:ext cx="5026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-Future Developments-</a:t>
            </a:r>
            <a:endParaRPr dirty="0"/>
          </a:p>
        </p:txBody>
      </p:sp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1894776" y="1136525"/>
            <a:ext cx="19413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2337" name="Google Shape;2337;p34"/>
          <p:cNvGrpSpPr/>
          <p:nvPr/>
        </p:nvGrpSpPr>
        <p:grpSpPr>
          <a:xfrm>
            <a:off x="5017623" y="3460067"/>
            <a:ext cx="707418" cy="2018866"/>
            <a:chOff x="4664475" y="2245000"/>
            <a:chExt cx="858725" cy="2450675"/>
          </a:xfrm>
        </p:grpSpPr>
        <p:sp>
          <p:nvSpPr>
            <p:cNvPr id="2338" name="Google Shape;2338;p34"/>
            <p:cNvSpPr/>
            <p:nvPr/>
          </p:nvSpPr>
          <p:spPr>
            <a:xfrm>
              <a:off x="4685775" y="3773150"/>
              <a:ext cx="709750" cy="922525"/>
            </a:xfrm>
            <a:custGeom>
              <a:avLst/>
              <a:gdLst/>
              <a:ahLst/>
              <a:cxnLst/>
              <a:rect l="l" t="t" r="r" b="b"/>
              <a:pathLst>
                <a:path w="28390" h="36901" extrusionOk="0">
                  <a:moveTo>
                    <a:pt x="0" y="0"/>
                  </a:moveTo>
                  <a:lnTo>
                    <a:pt x="7812" y="36900"/>
                  </a:lnTo>
                  <a:lnTo>
                    <a:pt x="20608" y="36900"/>
                  </a:lnTo>
                  <a:lnTo>
                    <a:pt x="28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4682725" y="3697925"/>
              <a:ext cx="712800" cy="140600"/>
            </a:xfrm>
            <a:custGeom>
              <a:avLst/>
              <a:gdLst/>
              <a:ahLst/>
              <a:cxnLst/>
              <a:rect l="l" t="t" r="r" b="b"/>
              <a:pathLst>
                <a:path w="28512" h="5624" extrusionOk="0">
                  <a:moveTo>
                    <a:pt x="13679" y="0"/>
                  </a:moveTo>
                  <a:cubicBezTo>
                    <a:pt x="13466" y="0"/>
                    <a:pt x="13253" y="0"/>
                    <a:pt x="13040" y="30"/>
                  </a:cubicBezTo>
                  <a:lnTo>
                    <a:pt x="12888" y="30"/>
                  </a:lnTo>
                  <a:cubicBezTo>
                    <a:pt x="12463" y="30"/>
                    <a:pt x="12068" y="30"/>
                    <a:pt x="11642" y="61"/>
                  </a:cubicBezTo>
                  <a:cubicBezTo>
                    <a:pt x="11338" y="61"/>
                    <a:pt x="11034" y="61"/>
                    <a:pt x="10730" y="91"/>
                  </a:cubicBezTo>
                  <a:lnTo>
                    <a:pt x="10578" y="91"/>
                  </a:lnTo>
                  <a:cubicBezTo>
                    <a:pt x="10183" y="122"/>
                    <a:pt x="9788" y="122"/>
                    <a:pt x="9423" y="152"/>
                  </a:cubicBezTo>
                  <a:cubicBezTo>
                    <a:pt x="9362" y="152"/>
                    <a:pt x="9302" y="152"/>
                    <a:pt x="9241" y="182"/>
                  </a:cubicBezTo>
                  <a:cubicBezTo>
                    <a:pt x="9058" y="182"/>
                    <a:pt x="8876" y="182"/>
                    <a:pt x="8694" y="213"/>
                  </a:cubicBezTo>
                  <a:cubicBezTo>
                    <a:pt x="8298" y="243"/>
                    <a:pt x="7903" y="274"/>
                    <a:pt x="7539" y="304"/>
                  </a:cubicBezTo>
                  <a:cubicBezTo>
                    <a:pt x="7356" y="334"/>
                    <a:pt x="7174" y="334"/>
                    <a:pt x="6991" y="365"/>
                  </a:cubicBezTo>
                  <a:cubicBezTo>
                    <a:pt x="6931" y="365"/>
                    <a:pt x="6900" y="365"/>
                    <a:pt x="6840" y="395"/>
                  </a:cubicBezTo>
                  <a:cubicBezTo>
                    <a:pt x="6414" y="426"/>
                    <a:pt x="5988" y="486"/>
                    <a:pt x="5593" y="547"/>
                  </a:cubicBezTo>
                  <a:cubicBezTo>
                    <a:pt x="5411" y="578"/>
                    <a:pt x="5229" y="578"/>
                    <a:pt x="5016" y="608"/>
                  </a:cubicBezTo>
                  <a:cubicBezTo>
                    <a:pt x="4347" y="730"/>
                    <a:pt x="3709" y="851"/>
                    <a:pt x="3131" y="973"/>
                  </a:cubicBezTo>
                  <a:cubicBezTo>
                    <a:pt x="2949" y="1033"/>
                    <a:pt x="2766" y="1064"/>
                    <a:pt x="2584" y="1125"/>
                  </a:cubicBezTo>
                  <a:cubicBezTo>
                    <a:pt x="1004" y="1550"/>
                    <a:pt x="31" y="2128"/>
                    <a:pt x="0" y="2827"/>
                  </a:cubicBezTo>
                  <a:cubicBezTo>
                    <a:pt x="31" y="3739"/>
                    <a:pt x="1824" y="4438"/>
                    <a:pt x="4499" y="4924"/>
                  </a:cubicBezTo>
                  <a:cubicBezTo>
                    <a:pt x="4681" y="4954"/>
                    <a:pt x="4894" y="4985"/>
                    <a:pt x="5107" y="5015"/>
                  </a:cubicBezTo>
                  <a:cubicBezTo>
                    <a:pt x="5472" y="5076"/>
                    <a:pt x="5836" y="5137"/>
                    <a:pt x="6232" y="5167"/>
                  </a:cubicBezTo>
                  <a:cubicBezTo>
                    <a:pt x="6323" y="5198"/>
                    <a:pt x="6384" y="5198"/>
                    <a:pt x="6475" y="5198"/>
                  </a:cubicBezTo>
                  <a:cubicBezTo>
                    <a:pt x="6596" y="5198"/>
                    <a:pt x="6688" y="5228"/>
                    <a:pt x="6809" y="5228"/>
                  </a:cubicBezTo>
                  <a:cubicBezTo>
                    <a:pt x="6961" y="5258"/>
                    <a:pt x="7113" y="5289"/>
                    <a:pt x="7295" y="5289"/>
                  </a:cubicBezTo>
                  <a:cubicBezTo>
                    <a:pt x="7691" y="5319"/>
                    <a:pt x="8116" y="5380"/>
                    <a:pt x="8542" y="5410"/>
                  </a:cubicBezTo>
                  <a:lnTo>
                    <a:pt x="8846" y="5410"/>
                  </a:lnTo>
                  <a:cubicBezTo>
                    <a:pt x="8998" y="5441"/>
                    <a:pt x="9180" y="5441"/>
                    <a:pt x="9362" y="5471"/>
                  </a:cubicBezTo>
                  <a:cubicBezTo>
                    <a:pt x="9636" y="5471"/>
                    <a:pt x="9940" y="5502"/>
                    <a:pt x="10244" y="5502"/>
                  </a:cubicBezTo>
                  <a:cubicBezTo>
                    <a:pt x="10274" y="5502"/>
                    <a:pt x="10335" y="5502"/>
                    <a:pt x="10365" y="5532"/>
                  </a:cubicBezTo>
                  <a:lnTo>
                    <a:pt x="10639" y="5532"/>
                  </a:lnTo>
                  <a:cubicBezTo>
                    <a:pt x="10913" y="5532"/>
                    <a:pt x="11186" y="5562"/>
                    <a:pt x="11460" y="5562"/>
                  </a:cubicBezTo>
                  <a:cubicBezTo>
                    <a:pt x="11733" y="5562"/>
                    <a:pt x="11976" y="5593"/>
                    <a:pt x="12250" y="5593"/>
                  </a:cubicBezTo>
                  <a:lnTo>
                    <a:pt x="12736" y="5593"/>
                  </a:lnTo>
                  <a:cubicBezTo>
                    <a:pt x="12979" y="5593"/>
                    <a:pt x="13253" y="5593"/>
                    <a:pt x="13496" y="5623"/>
                  </a:cubicBezTo>
                  <a:lnTo>
                    <a:pt x="14195" y="5623"/>
                  </a:lnTo>
                  <a:cubicBezTo>
                    <a:pt x="14530" y="5623"/>
                    <a:pt x="14894" y="5623"/>
                    <a:pt x="15229" y="5593"/>
                  </a:cubicBezTo>
                  <a:lnTo>
                    <a:pt x="16597" y="5593"/>
                  </a:lnTo>
                  <a:cubicBezTo>
                    <a:pt x="16931" y="5562"/>
                    <a:pt x="17235" y="5562"/>
                    <a:pt x="17539" y="5562"/>
                  </a:cubicBezTo>
                  <a:cubicBezTo>
                    <a:pt x="17600" y="5532"/>
                    <a:pt x="17630" y="5532"/>
                    <a:pt x="17691" y="5532"/>
                  </a:cubicBezTo>
                  <a:cubicBezTo>
                    <a:pt x="17873" y="5532"/>
                    <a:pt x="18086" y="5532"/>
                    <a:pt x="18268" y="5502"/>
                  </a:cubicBezTo>
                  <a:lnTo>
                    <a:pt x="18359" y="5502"/>
                  </a:lnTo>
                  <a:cubicBezTo>
                    <a:pt x="18663" y="5502"/>
                    <a:pt x="18937" y="5471"/>
                    <a:pt x="19241" y="5441"/>
                  </a:cubicBezTo>
                  <a:cubicBezTo>
                    <a:pt x="19545" y="5441"/>
                    <a:pt x="19849" y="5410"/>
                    <a:pt x="20153" y="5380"/>
                  </a:cubicBezTo>
                  <a:cubicBezTo>
                    <a:pt x="20609" y="5350"/>
                    <a:pt x="21034" y="5319"/>
                    <a:pt x="21490" y="5258"/>
                  </a:cubicBezTo>
                  <a:cubicBezTo>
                    <a:pt x="22189" y="5198"/>
                    <a:pt x="22888" y="5106"/>
                    <a:pt x="23527" y="4985"/>
                  </a:cubicBezTo>
                  <a:cubicBezTo>
                    <a:pt x="26475" y="4529"/>
                    <a:pt x="28512" y="3799"/>
                    <a:pt x="28512" y="2827"/>
                  </a:cubicBezTo>
                  <a:cubicBezTo>
                    <a:pt x="28512" y="2037"/>
                    <a:pt x="27265" y="1429"/>
                    <a:pt x="25320" y="973"/>
                  </a:cubicBezTo>
                  <a:cubicBezTo>
                    <a:pt x="24925" y="881"/>
                    <a:pt x="24469" y="790"/>
                    <a:pt x="23983" y="699"/>
                  </a:cubicBezTo>
                  <a:cubicBezTo>
                    <a:pt x="23405" y="608"/>
                    <a:pt x="22736" y="517"/>
                    <a:pt x="22068" y="426"/>
                  </a:cubicBezTo>
                  <a:cubicBezTo>
                    <a:pt x="22037" y="426"/>
                    <a:pt x="21977" y="426"/>
                    <a:pt x="21946" y="395"/>
                  </a:cubicBezTo>
                  <a:cubicBezTo>
                    <a:pt x="21855" y="395"/>
                    <a:pt x="21764" y="395"/>
                    <a:pt x="21673" y="365"/>
                  </a:cubicBezTo>
                  <a:cubicBezTo>
                    <a:pt x="21247" y="334"/>
                    <a:pt x="20822" y="304"/>
                    <a:pt x="20396" y="243"/>
                  </a:cubicBezTo>
                  <a:lnTo>
                    <a:pt x="20001" y="213"/>
                  </a:lnTo>
                  <a:cubicBezTo>
                    <a:pt x="19666" y="182"/>
                    <a:pt x="19332" y="182"/>
                    <a:pt x="18967" y="152"/>
                  </a:cubicBezTo>
                  <a:cubicBezTo>
                    <a:pt x="18603" y="122"/>
                    <a:pt x="18238" y="91"/>
                    <a:pt x="17873" y="91"/>
                  </a:cubicBezTo>
                  <a:cubicBezTo>
                    <a:pt x="17691" y="91"/>
                    <a:pt x="17478" y="61"/>
                    <a:pt x="17296" y="61"/>
                  </a:cubicBezTo>
                  <a:lnTo>
                    <a:pt x="17113" y="61"/>
                  </a:lnTo>
                  <a:cubicBezTo>
                    <a:pt x="16809" y="61"/>
                    <a:pt x="16505" y="30"/>
                    <a:pt x="16201" y="30"/>
                  </a:cubicBezTo>
                  <a:cubicBezTo>
                    <a:pt x="15715" y="30"/>
                    <a:pt x="15229" y="0"/>
                    <a:pt x="14742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4983650" y="2344250"/>
              <a:ext cx="281175" cy="1494275"/>
            </a:xfrm>
            <a:custGeom>
              <a:avLst/>
              <a:gdLst/>
              <a:ahLst/>
              <a:cxnLst/>
              <a:rect l="l" t="t" r="r" b="b"/>
              <a:pathLst>
                <a:path w="11247" h="59771" extrusionOk="0">
                  <a:moveTo>
                    <a:pt x="8532" y="1"/>
                  </a:moveTo>
                  <a:cubicBezTo>
                    <a:pt x="7583" y="1"/>
                    <a:pt x="6358" y="6784"/>
                    <a:pt x="5867" y="7520"/>
                  </a:cubicBezTo>
                  <a:cubicBezTo>
                    <a:pt x="5867" y="7520"/>
                    <a:pt x="5867" y="7490"/>
                    <a:pt x="5867" y="7490"/>
                  </a:cubicBezTo>
                  <a:cubicBezTo>
                    <a:pt x="5107" y="9435"/>
                    <a:pt x="4377" y="11411"/>
                    <a:pt x="3769" y="13417"/>
                  </a:cubicBezTo>
                  <a:cubicBezTo>
                    <a:pt x="3496" y="14238"/>
                    <a:pt x="3253" y="15089"/>
                    <a:pt x="3040" y="15909"/>
                  </a:cubicBezTo>
                  <a:cubicBezTo>
                    <a:pt x="2979" y="16122"/>
                    <a:pt x="2918" y="16305"/>
                    <a:pt x="2888" y="16517"/>
                  </a:cubicBezTo>
                  <a:cubicBezTo>
                    <a:pt x="2341" y="18523"/>
                    <a:pt x="1885" y="20590"/>
                    <a:pt x="1550" y="22627"/>
                  </a:cubicBezTo>
                  <a:cubicBezTo>
                    <a:pt x="1368" y="23660"/>
                    <a:pt x="1216" y="24694"/>
                    <a:pt x="1064" y="25727"/>
                  </a:cubicBezTo>
                  <a:cubicBezTo>
                    <a:pt x="1034" y="26122"/>
                    <a:pt x="973" y="26517"/>
                    <a:pt x="942" y="26913"/>
                  </a:cubicBezTo>
                  <a:cubicBezTo>
                    <a:pt x="821" y="28524"/>
                    <a:pt x="730" y="30165"/>
                    <a:pt x="730" y="31806"/>
                  </a:cubicBezTo>
                  <a:cubicBezTo>
                    <a:pt x="699" y="32445"/>
                    <a:pt x="699" y="33113"/>
                    <a:pt x="730" y="33752"/>
                  </a:cubicBezTo>
                  <a:cubicBezTo>
                    <a:pt x="730" y="36183"/>
                    <a:pt x="821" y="38584"/>
                    <a:pt x="912" y="41016"/>
                  </a:cubicBezTo>
                  <a:cubicBezTo>
                    <a:pt x="942" y="41624"/>
                    <a:pt x="942" y="42202"/>
                    <a:pt x="973" y="42779"/>
                  </a:cubicBezTo>
                  <a:cubicBezTo>
                    <a:pt x="1003" y="43417"/>
                    <a:pt x="1034" y="44056"/>
                    <a:pt x="1034" y="44664"/>
                  </a:cubicBezTo>
                  <a:cubicBezTo>
                    <a:pt x="1003" y="44512"/>
                    <a:pt x="973" y="43782"/>
                    <a:pt x="912" y="42809"/>
                  </a:cubicBezTo>
                  <a:cubicBezTo>
                    <a:pt x="882" y="42262"/>
                    <a:pt x="821" y="41624"/>
                    <a:pt x="790" y="41016"/>
                  </a:cubicBezTo>
                  <a:cubicBezTo>
                    <a:pt x="633" y="39229"/>
                    <a:pt x="407" y="37510"/>
                    <a:pt x="132" y="37510"/>
                  </a:cubicBezTo>
                  <a:cubicBezTo>
                    <a:pt x="90" y="37510"/>
                    <a:pt x="45" y="37552"/>
                    <a:pt x="0" y="37642"/>
                  </a:cubicBezTo>
                  <a:cubicBezTo>
                    <a:pt x="122" y="38615"/>
                    <a:pt x="243" y="39588"/>
                    <a:pt x="304" y="40560"/>
                  </a:cubicBezTo>
                  <a:cubicBezTo>
                    <a:pt x="365" y="41047"/>
                    <a:pt x="395" y="41533"/>
                    <a:pt x="426" y="42019"/>
                  </a:cubicBezTo>
                  <a:cubicBezTo>
                    <a:pt x="669" y="45758"/>
                    <a:pt x="638" y="49496"/>
                    <a:pt x="912" y="53205"/>
                  </a:cubicBezTo>
                  <a:cubicBezTo>
                    <a:pt x="942" y="53509"/>
                    <a:pt x="973" y="53843"/>
                    <a:pt x="1003" y="54177"/>
                  </a:cubicBezTo>
                  <a:cubicBezTo>
                    <a:pt x="1003" y="54238"/>
                    <a:pt x="1003" y="54299"/>
                    <a:pt x="1034" y="54360"/>
                  </a:cubicBezTo>
                  <a:cubicBezTo>
                    <a:pt x="1216" y="55758"/>
                    <a:pt x="1003" y="58098"/>
                    <a:pt x="1459" y="59770"/>
                  </a:cubicBezTo>
                  <a:lnTo>
                    <a:pt x="2158" y="59770"/>
                  </a:lnTo>
                  <a:cubicBezTo>
                    <a:pt x="2493" y="59770"/>
                    <a:pt x="2857" y="59770"/>
                    <a:pt x="3192" y="59740"/>
                  </a:cubicBezTo>
                  <a:lnTo>
                    <a:pt x="3526" y="59740"/>
                  </a:lnTo>
                  <a:cubicBezTo>
                    <a:pt x="3830" y="58615"/>
                    <a:pt x="3982" y="57187"/>
                    <a:pt x="4316" y="56639"/>
                  </a:cubicBezTo>
                  <a:cubicBezTo>
                    <a:pt x="4560" y="55819"/>
                    <a:pt x="4833" y="55028"/>
                    <a:pt x="5076" y="54208"/>
                  </a:cubicBezTo>
                  <a:cubicBezTo>
                    <a:pt x="5380" y="53266"/>
                    <a:pt x="5684" y="52293"/>
                    <a:pt x="5958" y="51351"/>
                  </a:cubicBezTo>
                  <a:cubicBezTo>
                    <a:pt x="6201" y="50469"/>
                    <a:pt x="6444" y="49618"/>
                    <a:pt x="6657" y="48737"/>
                  </a:cubicBezTo>
                  <a:cubicBezTo>
                    <a:pt x="6778" y="48311"/>
                    <a:pt x="6870" y="47886"/>
                    <a:pt x="6961" y="47460"/>
                  </a:cubicBezTo>
                  <a:lnTo>
                    <a:pt x="6961" y="47430"/>
                  </a:lnTo>
                  <a:cubicBezTo>
                    <a:pt x="7265" y="46092"/>
                    <a:pt x="7508" y="44724"/>
                    <a:pt x="7660" y="43326"/>
                  </a:cubicBezTo>
                  <a:cubicBezTo>
                    <a:pt x="7721" y="43022"/>
                    <a:pt x="7751" y="42688"/>
                    <a:pt x="7812" y="42354"/>
                  </a:cubicBezTo>
                  <a:cubicBezTo>
                    <a:pt x="7903" y="41958"/>
                    <a:pt x="7994" y="41533"/>
                    <a:pt x="8085" y="41107"/>
                  </a:cubicBezTo>
                  <a:cubicBezTo>
                    <a:pt x="8116" y="40955"/>
                    <a:pt x="8146" y="40803"/>
                    <a:pt x="8177" y="40651"/>
                  </a:cubicBezTo>
                  <a:cubicBezTo>
                    <a:pt x="8298" y="40135"/>
                    <a:pt x="8420" y="39618"/>
                    <a:pt x="8572" y="39101"/>
                  </a:cubicBezTo>
                  <a:cubicBezTo>
                    <a:pt x="8754" y="38372"/>
                    <a:pt x="8937" y="37642"/>
                    <a:pt x="9119" y="36913"/>
                  </a:cubicBezTo>
                  <a:cubicBezTo>
                    <a:pt x="9240" y="36457"/>
                    <a:pt x="9332" y="36001"/>
                    <a:pt x="9423" y="35545"/>
                  </a:cubicBezTo>
                  <a:cubicBezTo>
                    <a:pt x="9514" y="35150"/>
                    <a:pt x="9605" y="34755"/>
                    <a:pt x="9696" y="34359"/>
                  </a:cubicBezTo>
                  <a:cubicBezTo>
                    <a:pt x="9727" y="34086"/>
                    <a:pt x="9788" y="33812"/>
                    <a:pt x="9818" y="33569"/>
                  </a:cubicBezTo>
                  <a:cubicBezTo>
                    <a:pt x="9940" y="32901"/>
                    <a:pt x="10031" y="32232"/>
                    <a:pt x="10092" y="31563"/>
                  </a:cubicBezTo>
                  <a:cubicBezTo>
                    <a:pt x="10092" y="31563"/>
                    <a:pt x="10092" y="31563"/>
                    <a:pt x="10092" y="31533"/>
                  </a:cubicBezTo>
                  <a:cubicBezTo>
                    <a:pt x="10152" y="31077"/>
                    <a:pt x="10213" y="30621"/>
                    <a:pt x="10274" y="30135"/>
                  </a:cubicBezTo>
                  <a:cubicBezTo>
                    <a:pt x="10335" y="29344"/>
                    <a:pt x="10426" y="28524"/>
                    <a:pt x="10487" y="27733"/>
                  </a:cubicBezTo>
                  <a:lnTo>
                    <a:pt x="10487" y="27703"/>
                  </a:lnTo>
                  <a:cubicBezTo>
                    <a:pt x="10608" y="26335"/>
                    <a:pt x="10699" y="24967"/>
                    <a:pt x="10821" y="23599"/>
                  </a:cubicBezTo>
                  <a:cubicBezTo>
                    <a:pt x="10821" y="23417"/>
                    <a:pt x="10851" y="23265"/>
                    <a:pt x="10851" y="23083"/>
                  </a:cubicBezTo>
                  <a:cubicBezTo>
                    <a:pt x="10882" y="22900"/>
                    <a:pt x="10912" y="22718"/>
                    <a:pt x="10912" y="22536"/>
                  </a:cubicBezTo>
                  <a:cubicBezTo>
                    <a:pt x="11003" y="21806"/>
                    <a:pt x="11064" y="21077"/>
                    <a:pt x="11095" y="20347"/>
                  </a:cubicBezTo>
                  <a:cubicBezTo>
                    <a:pt x="11247" y="17946"/>
                    <a:pt x="11186" y="15575"/>
                    <a:pt x="11003" y="13174"/>
                  </a:cubicBezTo>
                  <a:cubicBezTo>
                    <a:pt x="10639" y="8827"/>
                    <a:pt x="9848" y="4511"/>
                    <a:pt x="8845" y="286"/>
                  </a:cubicBezTo>
                  <a:cubicBezTo>
                    <a:pt x="8746" y="90"/>
                    <a:pt x="8641" y="1"/>
                    <a:pt x="8532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088225" y="2651100"/>
              <a:ext cx="159300" cy="87550"/>
            </a:xfrm>
            <a:custGeom>
              <a:avLst/>
              <a:gdLst/>
              <a:ahLst/>
              <a:cxnLst/>
              <a:rect l="l" t="t" r="r" b="b"/>
              <a:pathLst>
                <a:path w="6372" h="3502" extrusionOk="0">
                  <a:moveTo>
                    <a:pt x="2129" y="1"/>
                  </a:moveTo>
                  <a:cubicBezTo>
                    <a:pt x="2042" y="1"/>
                    <a:pt x="1935" y="42"/>
                    <a:pt x="1805" y="140"/>
                  </a:cubicBezTo>
                  <a:cubicBezTo>
                    <a:pt x="1748" y="83"/>
                    <a:pt x="1673" y="55"/>
                    <a:pt x="1597" y="55"/>
                  </a:cubicBezTo>
                  <a:cubicBezTo>
                    <a:pt x="1473" y="55"/>
                    <a:pt x="1345" y="129"/>
                    <a:pt x="1288" y="261"/>
                  </a:cubicBezTo>
                  <a:cubicBezTo>
                    <a:pt x="1238" y="211"/>
                    <a:pt x="1179" y="189"/>
                    <a:pt x="1115" y="189"/>
                  </a:cubicBezTo>
                  <a:cubicBezTo>
                    <a:pt x="1063" y="189"/>
                    <a:pt x="1009" y="204"/>
                    <a:pt x="954" y="231"/>
                  </a:cubicBezTo>
                  <a:cubicBezTo>
                    <a:pt x="954" y="128"/>
                    <a:pt x="870" y="67"/>
                    <a:pt x="778" y="67"/>
                  </a:cubicBezTo>
                  <a:cubicBezTo>
                    <a:pt x="734" y="67"/>
                    <a:pt x="689" y="80"/>
                    <a:pt x="650" y="109"/>
                  </a:cubicBezTo>
                  <a:cubicBezTo>
                    <a:pt x="623" y="35"/>
                    <a:pt x="589" y="3"/>
                    <a:pt x="553" y="3"/>
                  </a:cubicBezTo>
                  <a:cubicBezTo>
                    <a:pt x="330" y="3"/>
                    <a:pt x="1" y="1212"/>
                    <a:pt x="321" y="1212"/>
                  </a:cubicBezTo>
                  <a:cubicBezTo>
                    <a:pt x="353" y="1212"/>
                    <a:pt x="392" y="1200"/>
                    <a:pt x="437" y="1173"/>
                  </a:cubicBezTo>
                  <a:lnTo>
                    <a:pt x="437" y="1173"/>
                  </a:lnTo>
                  <a:cubicBezTo>
                    <a:pt x="407" y="1416"/>
                    <a:pt x="164" y="1781"/>
                    <a:pt x="407" y="1964"/>
                  </a:cubicBezTo>
                  <a:cubicBezTo>
                    <a:pt x="243" y="2319"/>
                    <a:pt x="226" y="2994"/>
                    <a:pt x="689" y="2994"/>
                  </a:cubicBezTo>
                  <a:cubicBezTo>
                    <a:pt x="741" y="2994"/>
                    <a:pt x="798" y="2985"/>
                    <a:pt x="863" y="2967"/>
                  </a:cubicBezTo>
                  <a:cubicBezTo>
                    <a:pt x="911" y="3195"/>
                    <a:pt x="1054" y="3290"/>
                    <a:pt x="1211" y="3290"/>
                  </a:cubicBezTo>
                  <a:cubicBezTo>
                    <a:pt x="1452" y="3290"/>
                    <a:pt x="1726" y="3067"/>
                    <a:pt x="1744" y="2754"/>
                  </a:cubicBezTo>
                  <a:cubicBezTo>
                    <a:pt x="1744" y="2936"/>
                    <a:pt x="1744" y="3149"/>
                    <a:pt x="1805" y="3301"/>
                  </a:cubicBezTo>
                  <a:cubicBezTo>
                    <a:pt x="1926" y="3442"/>
                    <a:pt x="2033" y="3502"/>
                    <a:pt x="2127" y="3502"/>
                  </a:cubicBezTo>
                  <a:cubicBezTo>
                    <a:pt x="2624" y="3502"/>
                    <a:pt x="2781" y="1835"/>
                    <a:pt x="2960" y="1477"/>
                  </a:cubicBezTo>
                  <a:lnTo>
                    <a:pt x="2960" y="1477"/>
                  </a:lnTo>
                  <a:cubicBezTo>
                    <a:pt x="2860" y="2258"/>
                    <a:pt x="3050" y="3394"/>
                    <a:pt x="3347" y="3394"/>
                  </a:cubicBezTo>
                  <a:cubicBezTo>
                    <a:pt x="3502" y="3394"/>
                    <a:pt x="3685" y="3088"/>
                    <a:pt x="3872" y="2268"/>
                  </a:cubicBezTo>
                  <a:lnTo>
                    <a:pt x="3872" y="2268"/>
                  </a:lnTo>
                  <a:cubicBezTo>
                    <a:pt x="3859" y="2789"/>
                    <a:pt x="4022" y="3005"/>
                    <a:pt x="4214" y="3005"/>
                  </a:cubicBezTo>
                  <a:cubicBezTo>
                    <a:pt x="4459" y="3005"/>
                    <a:pt x="4750" y="2656"/>
                    <a:pt x="4784" y="2146"/>
                  </a:cubicBezTo>
                  <a:cubicBezTo>
                    <a:pt x="4861" y="2367"/>
                    <a:pt x="4986" y="2455"/>
                    <a:pt x="5119" y="2455"/>
                  </a:cubicBezTo>
                  <a:cubicBezTo>
                    <a:pt x="5352" y="2455"/>
                    <a:pt x="5607" y="2182"/>
                    <a:pt x="5665" y="1872"/>
                  </a:cubicBezTo>
                  <a:cubicBezTo>
                    <a:pt x="5715" y="2046"/>
                    <a:pt x="5805" y="2239"/>
                    <a:pt x="5968" y="2239"/>
                  </a:cubicBezTo>
                  <a:cubicBezTo>
                    <a:pt x="6005" y="2239"/>
                    <a:pt x="6046" y="2229"/>
                    <a:pt x="6091" y="2207"/>
                  </a:cubicBezTo>
                  <a:cubicBezTo>
                    <a:pt x="6371" y="1903"/>
                    <a:pt x="5969" y="1060"/>
                    <a:pt x="5588" y="1060"/>
                  </a:cubicBezTo>
                  <a:cubicBezTo>
                    <a:pt x="5474" y="1060"/>
                    <a:pt x="5361" y="1136"/>
                    <a:pt x="5270" y="1325"/>
                  </a:cubicBezTo>
                  <a:cubicBezTo>
                    <a:pt x="5289" y="917"/>
                    <a:pt x="5024" y="587"/>
                    <a:pt x="4766" y="587"/>
                  </a:cubicBezTo>
                  <a:cubicBezTo>
                    <a:pt x="4602" y="587"/>
                    <a:pt x="4441" y="721"/>
                    <a:pt x="4358" y="1052"/>
                  </a:cubicBezTo>
                  <a:cubicBezTo>
                    <a:pt x="4381" y="776"/>
                    <a:pt x="4230" y="308"/>
                    <a:pt x="3984" y="308"/>
                  </a:cubicBezTo>
                  <a:cubicBezTo>
                    <a:pt x="3905" y="308"/>
                    <a:pt x="3816" y="356"/>
                    <a:pt x="3720" y="474"/>
                  </a:cubicBezTo>
                  <a:cubicBezTo>
                    <a:pt x="3538" y="930"/>
                    <a:pt x="3568" y="1477"/>
                    <a:pt x="3446" y="1964"/>
                  </a:cubicBezTo>
                  <a:cubicBezTo>
                    <a:pt x="3505" y="1103"/>
                    <a:pt x="3325" y="28"/>
                    <a:pt x="3034" y="28"/>
                  </a:cubicBezTo>
                  <a:cubicBezTo>
                    <a:pt x="2874" y="28"/>
                    <a:pt x="2680" y="357"/>
                    <a:pt x="2474" y="1234"/>
                  </a:cubicBezTo>
                  <a:cubicBezTo>
                    <a:pt x="2524" y="884"/>
                    <a:pt x="2533" y="1"/>
                    <a:pt x="2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023925" y="2941625"/>
              <a:ext cx="212525" cy="130000"/>
            </a:xfrm>
            <a:custGeom>
              <a:avLst/>
              <a:gdLst/>
              <a:ahLst/>
              <a:cxnLst/>
              <a:rect l="l" t="t" r="r" b="b"/>
              <a:pathLst>
                <a:path w="8501" h="5200" extrusionOk="0">
                  <a:moveTo>
                    <a:pt x="669" y="1"/>
                  </a:moveTo>
                  <a:cubicBezTo>
                    <a:pt x="631" y="1"/>
                    <a:pt x="593" y="24"/>
                    <a:pt x="578" y="69"/>
                  </a:cubicBezTo>
                  <a:cubicBezTo>
                    <a:pt x="486" y="1072"/>
                    <a:pt x="0" y="2318"/>
                    <a:pt x="243" y="3261"/>
                  </a:cubicBezTo>
                  <a:cubicBezTo>
                    <a:pt x="578" y="3018"/>
                    <a:pt x="486" y="2349"/>
                    <a:pt x="638" y="1954"/>
                  </a:cubicBezTo>
                  <a:lnTo>
                    <a:pt x="638" y="1954"/>
                  </a:lnTo>
                  <a:cubicBezTo>
                    <a:pt x="638" y="2334"/>
                    <a:pt x="589" y="3682"/>
                    <a:pt x="780" y="3682"/>
                  </a:cubicBezTo>
                  <a:cubicBezTo>
                    <a:pt x="849" y="3682"/>
                    <a:pt x="949" y="3507"/>
                    <a:pt x="1094" y="3048"/>
                  </a:cubicBezTo>
                  <a:lnTo>
                    <a:pt x="1094" y="3048"/>
                  </a:lnTo>
                  <a:cubicBezTo>
                    <a:pt x="1052" y="3260"/>
                    <a:pt x="1201" y="3427"/>
                    <a:pt x="1368" y="3427"/>
                  </a:cubicBezTo>
                  <a:cubicBezTo>
                    <a:pt x="1440" y="3427"/>
                    <a:pt x="1516" y="3395"/>
                    <a:pt x="1581" y="3322"/>
                  </a:cubicBezTo>
                  <a:cubicBezTo>
                    <a:pt x="1661" y="3492"/>
                    <a:pt x="1758" y="3559"/>
                    <a:pt x="1855" y="3559"/>
                  </a:cubicBezTo>
                  <a:cubicBezTo>
                    <a:pt x="2086" y="3559"/>
                    <a:pt x="2319" y="3175"/>
                    <a:pt x="2341" y="2896"/>
                  </a:cubicBezTo>
                  <a:cubicBezTo>
                    <a:pt x="2391" y="3150"/>
                    <a:pt x="2442" y="3870"/>
                    <a:pt x="2741" y="3870"/>
                  </a:cubicBezTo>
                  <a:cubicBezTo>
                    <a:pt x="2800" y="3870"/>
                    <a:pt x="2868" y="3843"/>
                    <a:pt x="2949" y="3777"/>
                  </a:cubicBezTo>
                  <a:cubicBezTo>
                    <a:pt x="3014" y="3821"/>
                    <a:pt x="3070" y="3840"/>
                    <a:pt x="3119" y="3840"/>
                  </a:cubicBezTo>
                  <a:cubicBezTo>
                    <a:pt x="3407" y="3840"/>
                    <a:pt x="3422" y="3161"/>
                    <a:pt x="3526" y="2926"/>
                  </a:cubicBezTo>
                  <a:lnTo>
                    <a:pt x="3526" y="2926"/>
                  </a:lnTo>
                  <a:cubicBezTo>
                    <a:pt x="3526" y="3169"/>
                    <a:pt x="3468" y="3952"/>
                    <a:pt x="3706" y="3952"/>
                  </a:cubicBezTo>
                  <a:cubicBezTo>
                    <a:pt x="3767" y="3952"/>
                    <a:pt x="3847" y="3901"/>
                    <a:pt x="3952" y="3777"/>
                  </a:cubicBezTo>
                  <a:lnTo>
                    <a:pt x="3952" y="3777"/>
                  </a:lnTo>
                  <a:cubicBezTo>
                    <a:pt x="3929" y="3980"/>
                    <a:pt x="4057" y="4149"/>
                    <a:pt x="4223" y="4149"/>
                  </a:cubicBezTo>
                  <a:cubicBezTo>
                    <a:pt x="4281" y="4149"/>
                    <a:pt x="4344" y="4129"/>
                    <a:pt x="4408" y="4081"/>
                  </a:cubicBezTo>
                  <a:cubicBezTo>
                    <a:pt x="4651" y="3838"/>
                    <a:pt x="4651" y="3413"/>
                    <a:pt x="4742" y="3078"/>
                  </a:cubicBezTo>
                  <a:lnTo>
                    <a:pt x="4742" y="3078"/>
                  </a:lnTo>
                  <a:cubicBezTo>
                    <a:pt x="4742" y="3747"/>
                    <a:pt x="4651" y="4416"/>
                    <a:pt x="4742" y="5084"/>
                  </a:cubicBezTo>
                  <a:cubicBezTo>
                    <a:pt x="4769" y="5167"/>
                    <a:pt x="4816" y="5199"/>
                    <a:pt x="4867" y="5199"/>
                  </a:cubicBezTo>
                  <a:cubicBezTo>
                    <a:pt x="4980" y="5199"/>
                    <a:pt x="5115" y="5037"/>
                    <a:pt x="5109" y="4893"/>
                  </a:cubicBezTo>
                  <a:lnTo>
                    <a:pt x="5109" y="4893"/>
                  </a:lnTo>
                  <a:cubicBezTo>
                    <a:pt x="5259" y="4166"/>
                    <a:pt x="5320" y="3440"/>
                    <a:pt x="5411" y="2744"/>
                  </a:cubicBezTo>
                  <a:lnTo>
                    <a:pt x="5411" y="2744"/>
                  </a:lnTo>
                  <a:cubicBezTo>
                    <a:pt x="5334" y="3456"/>
                    <a:pt x="5464" y="4289"/>
                    <a:pt x="5662" y="4289"/>
                  </a:cubicBezTo>
                  <a:cubicBezTo>
                    <a:pt x="5777" y="4289"/>
                    <a:pt x="5915" y="4009"/>
                    <a:pt x="6049" y="3261"/>
                  </a:cubicBezTo>
                  <a:lnTo>
                    <a:pt x="6049" y="3261"/>
                  </a:lnTo>
                  <a:cubicBezTo>
                    <a:pt x="6110" y="3504"/>
                    <a:pt x="5897" y="4051"/>
                    <a:pt x="6292" y="4081"/>
                  </a:cubicBezTo>
                  <a:cubicBezTo>
                    <a:pt x="6778" y="3595"/>
                    <a:pt x="6596" y="2531"/>
                    <a:pt x="6778" y="1863"/>
                  </a:cubicBezTo>
                  <a:cubicBezTo>
                    <a:pt x="6802" y="2170"/>
                    <a:pt x="6826" y="3822"/>
                    <a:pt x="7079" y="3822"/>
                  </a:cubicBezTo>
                  <a:cubicBezTo>
                    <a:pt x="7151" y="3822"/>
                    <a:pt x="7241" y="3689"/>
                    <a:pt x="7356" y="3352"/>
                  </a:cubicBezTo>
                  <a:cubicBezTo>
                    <a:pt x="7356" y="3352"/>
                    <a:pt x="7356" y="3382"/>
                    <a:pt x="7356" y="3382"/>
                  </a:cubicBezTo>
                  <a:cubicBezTo>
                    <a:pt x="7477" y="2866"/>
                    <a:pt x="7508" y="2349"/>
                    <a:pt x="7660" y="1863"/>
                  </a:cubicBezTo>
                  <a:cubicBezTo>
                    <a:pt x="7660" y="1893"/>
                    <a:pt x="7690" y="1954"/>
                    <a:pt x="7721" y="2015"/>
                  </a:cubicBezTo>
                  <a:cubicBezTo>
                    <a:pt x="7842" y="2440"/>
                    <a:pt x="7994" y="2896"/>
                    <a:pt x="8146" y="3352"/>
                  </a:cubicBezTo>
                  <a:cubicBezTo>
                    <a:pt x="8206" y="3441"/>
                    <a:pt x="8250" y="3481"/>
                    <a:pt x="8281" y="3481"/>
                  </a:cubicBezTo>
                  <a:cubicBezTo>
                    <a:pt x="8500" y="3481"/>
                    <a:pt x="8061" y="1540"/>
                    <a:pt x="7640" y="1540"/>
                  </a:cubicBezTo>
                  <a:cubicBezTo>
                    <a:pt x="7450" y="1540"/>
                    <a:pt x="7264" y="1934"/>
                    <a:pt x="7143" y="3078"/>
                  </a:cubicBezTo>
                  <a:cubicBezTo>
                    <a:pt x="7143" y="2805"/>
                    <a:pt x="7113" y="2562"/>
                    <a:pt x="7113" y="2288"/>
                  </a:cubicBezTo>
                  <a:cubicBezTo>
                    <a:pt x="7113" y="2136"/>
                    <a:pt x="7082" y="1984"/>
                    <a:pt x="7082" y="1832"/>
                  </a:cubicBezTo>
                  <a:cubicBezTo>
                    <a:pt x="7007" y="1230"/>
                    <a:pt x="6911" y="1006"/>
                    <a:pt x="6814" y="1006"/>
                  </a:cubicBezTo>
                  <a:cubicBezTo>
                    <a:pt x="6608" y="1006"/>
                    <a:pt x="6394" y="2019"/>
                    <a:pt x="6357" y="2549"/>
                  </a:cubicBezTo>
                  <a:lnTo>
                    <a:pt x="6357" y="2549"/>
                  </a:lnTo>
                  <a:cubicBezTo>
                    <a:pt x="6362" y="2295"/>
                    <a:pt x="6293" y="1861"/>
                    <a:pt x="6118" y="1861"/>
                  </a:cubicBezTo>
                  <a:cubicBezTo>
                    <a:pt x="6058" y="1861"/>
                    <a:pt x="5984" y="1914"/>
                    <a:pt x="5897" y="2045"/>
                  </a:cubicBezTo>
                  <a:cubicBezTo>
                    <a:pt x="5806" y="2440"/>
                    <a:pt x="5775" y="2896"/>
                    <a:pt x="5715" y="3322"/>
                  </a:cubicBezTo>
                  <a:cubicBezTo>
                    <a:pt x="5715" y="1878"/>
                    <a:pt x="5612" y="1230"/>
                    <a:pt x="5481" y="1230"/>
                  </a:cubicBezTo>
                  <a:cubicBezTo>
                    <a:pt x="5356" y="1230"/>
                    <a:pt x="5205" y="1824"/>
                    <a:pt x="5094" y="2885"/>
                  </a:cubicBezTo>
                  <a:lnTo>
                    <a:pt x="5094" y="2885"/>
                  </a:lnTo>
                  <a:cubicBezTo>
                    <a:pt x="5125" y="2148"/>
                    <a:pt x="5079" y="1010"/>
                    <a:pt x="4877" y="1010"/>
                  </a:cubicBezTo>
                  <a:cubicBezTo>
                    <a:pt x="4791" y="1010"/>
                    <a:pt x="4677" y="1215"/>
                    <a:pt x="4529" y="1741"/>
                  </a:cubicBezTo>
                  <a:cubicBezTo>
                    <a:pt x="4499" y="1832"/>
                    <a:pt x="4499" y="1954"/>
                    <a:pt x="4468" y="2045"/>
                  </a:cubicBezTo>
                  <a:cubicBezTo>
                    <a:pt x="4468" y="2045"/>
                    <a:pt x="4468" y="2045"/>
                    <a:pt x="4468" y="2015"/>
                  </a:cubicBezTo>
                  <a:cubicBezTo>
                    <a:pt x="4468" y="2136"/>
                    <a:pt x="4438" y="2227"/>
                    <a:pt x="4408" y="2349"/>
                  </a:cubicBezTo>
                  <a:cubicBezTo>
                    <a:pt x="4486" y="1937"/>
                    <a:pt x="4324" y="1462"/>
                    <a:pt x="4159" y="1462"/>
                  </a:cubicBezTo>
                  <a:cubicBezTo>
                    <a:pt x="4067" y="1462"/>
                    <a:pt x="3975" y="1606"/>
                    <a:pt x="3921" y="1984"/>
                  </a:cubicBezTo>
                  <a:cubicBezTo>
                    <a:pt x="3977" y="1590"/>
                    <a:pt x="3802" y="1255"/>
                    <a:pt x="3624" y="1255"/>
                  </a:cubicBezTo>
                  <a:cubicBezTo>
                    <a:pt x="3514" y="1255"/>
                    <a:pt x="3402" y="1384"/>
                    <a:pt x="3344" y="1711"/>
                  </a:cubicBezTo>
                  <a:cubicBezTo>
                    <a:pt x="3312" y="1695"/>
                    <a:pt x="3284" y="1687"/>
                    <a:pt x="3260" y="1687"/>
                  </a:cubicBezTo>
                  <a:cubicBezTo>
                    <a:pt x="3057" y="1687"/>
                    <a:pt x="3121" y="2216"/>
                    <a:pt x="3040" y="2379"/>
                  </a:cubicBezTo>
                  <a:cubicBezTo>
                    <a:pt x="3040" y="2379"/>
                    <a:pt x="3040" y="2349"/>
                    <a:pt x="3040" y="2349"/>
                  </a:cubicBezTo>
                  <a:cubicBezTo>
                    <a:pt x="2979" y="2653"/>
                    <a:pt x="2918" y="2987"/>
                    <a:pt x="2827" y="3291"/>
                  </a:cubicBezTo>
                  <a:cubicBezTo>
                    <a:pt x="2827" y="2913"/>
                    <a:pt x="2735" y="1782"/>
                    <a:pt x="2380" y="1782"/>
                  </a:cubicBezTo>
                  <a:cubicBezTo>
                    <a:pt x="2279" y="1782"/>
                    <a:pt x="2155" y="1875"/>
                    <a:pt x="2006" y="2106"/>
                  </a:cubicBezTo>
                  <a:cubicBezTo>
                    <a:pt x="2006" y="2136"/>
                    <a:pt x="1976" y="2166"/>
                    <a:pt x="1976" y="2197"/>
                  </a:cubicBezTo>
                  <a:cubicBezTo>
                    <a:pt x="1916" y="2107"/>
                    <a:pt x="1840" y="2070"/>
                    <a:pt x="1763" y="2070"/>
                  </a:cubicBezTo>
                  <a:cubicBezTo>
                    <a:pt x="1607" y="2070"/>
                    <a:pt x="1449" y="2226"/>
                    <a:pt x="1429" y="2410"/>
                  </a:cubicBezTo>
                  <a:cubicBezTo>
                    <a:pt x="1373" y="1995"/>
                    <a:pt x="1304" y="1840"/>
                    <a:pt x="1233" y="1840"/>
                  </a:cubicBezTo>
                  <a:cubicBezTo>
                    <a:pt x="1069" y="1840"/>
                    <a:pt x="894" y="2658"/>
                    <a:pt x="851" y="3018"/>
                  </a:cubicBezTo>
                  <a:cubicBezTo>
                    <a:pt x="798" y="2805"/>
                    <a:pt x="954" y="1405"/>
                    <a:pt x="689" y="1405"/>
                  </a:cubicBezTo>
                  <a:cubicBezTo>
                    <a:pt x="651" y="1405"/>
                    <a:pt x="604" y="1433"/>
                    <a:pt x="547" y="1498"/>
                  </a:cubicBezTo>
                  <a:cubicBezTo>
                    <a:pt x="608" y="1072"/>
                    <a:pt x="669" y="616"/>
                    <a:pt x="730" y="191"/>
                  </a:cubicBezTo>
                  <a:cubicBezTo>
                    <a:pt x="760" y="160"/>
                    <a:pt x="790" y="100"/>
                    <a:pt x="760" y="69"/>
                  </a:cubicBezTo>
                  <a:cubicBezTo>
                    <a:pt x="745" y="24"/>
                    <a:pt x="707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158050" y="2441050"/>
              <a:ext cx="63250" cy="104675"/>
            </a:xfrm>
            <a:custGeom>
              <a:avLst/>
              <a:gdLst/>
              <a:ahLst/>
              <a:cxnLst/>
              <a:rect l="l" t="t" r="r" b="b"/>
              <a:pathLst>
                <a:path w="2530" h="4187" extrusionOk="0">
                  <a:moveTo>
                    <a:pt x="957" y="1"/>
                  </a:moveTo>
                  <a:cubicBezTo>
                    <a:pt x="745" y="1"/>
                    <a:pt x="805" y="335"/>
                    <a:pt x="714" y="487"/>
                  </a:cubicBezTo>
                  <a:cubicBezTo>
                    <a:pt x="710" y="486"/>
                    <a:pt x="706" y="485"/>
                    <a:pt x="702" y="485"/>
                  </a:cubicBezTo>
                  <a:cubicBezTo>
                    <a:pt x="484" y="485"/>
                    <a:pt x="1" y="1977"/>
                    <a:pt x="310" y="1977"/>
                  </a:cubicBezTo>
                  <a:cubicBezTo>
                    <a:pt x="313" y="1977"/>
                    <a:pt x="316" y="1977"/>
                    <a:pt x="319" y="1976"/>
                  </a:cubicBezTo>
                  <a:cubicBezTo>
                    <a:pt x="335" y="2309"/>
                    <a:pt x="399" y="2436"/>
                    <a:pt x="485" y="2436"/>
                  </a:cubicBezTo>
                  <a:cubicBezTo>
                    <a:pt x="721" y="2436"/>
                    <a:pt x="1126" y="1476"/>
                    <a:pt x="1170" y="1186"/>
                  </a:cubicBezTo>
                  <a:lnTo>
                    <a:pt x="1170" y="1186"/>
                  </a:lnTo>
                  <a:cubicBezTo>
                    <a:pt x="1201" y="1764"/>
                    <a:pt x="1140" y="2372"/>
                    <a:pt x="1201" y="2949"/>
                  </a:cubicBezTo>
                  <a:cubicBezTo>
                    <a:pt x="1279" y="3050"/>
                    <a:pt x="1343" y="3092"/>
                    <a:pt x="1395" y="3092"/>
                  </a:cubicBezTo>
                  <a:cubicBezTo>
                    <a:pt x="1627" y="3092"/>
                    <a:pt x="1632" y="2261"/>
                    <a:pt x="1657" y="2037"/>
                  </a:cubicBezTo>
                  <a:cubicBezTo>
                    <a:pt x="1778" y="2402"/>
                    <a:pt x="1657" y="3010"/>
                    <a:pt x="2052" y="3162"/>
                  </a:cubicBezTo>
                  <a:cubicBezTo>
                    <a:pt x="2052" y="3466"/>
                    <a:pt x="2112" y="3770"/>
                    <a:pt x="2112" y="4043"/>
                  </a:cubicBezTo>
                  <a:cubicBezTo>
                    <a:pt x="2197" y="4144"/>
                    <a:pt x="2261" y="4187"/>
                    <a:pt x="2308" y="4187"/>
                  </a:cubicBezTo>
                  <a:cubicBezTo>
                    <a:pt x="2530" y="4187"/>
                    <a:pt x="2381" y="3241"/>
                    <a:pt x="2356" y="3040"/>
                  </a:cubicBezTo>
                  <a:cubicBezTo>
                    <a:pt x="2275" y="2798"/>
                    <a:pt x="2432" y="1961"/>
                    <a:pt x="2133" y="1961"/>
                  </a:cubicBezTo>
                  <a:cubicBezTo>
                    <a:pt x="2094" y="1961"/>
                    <a:pt x="2047" y="1975"/>
                    <a:pt x="1991" y="2007"/>
                  </a:cubicBezTo>
                  <a:cubicBezTo>
                    <a:pt x="1961" y="1916"/>
                    <a:pt x="1961" y="1824"/>
                    <a:pt x="1930" y="1733"/>
                  </a:cubicBezTo>
                  <a:cubicBezTo>
                    <a:pt x="1930" y="1764"/>
                    <a:pt x="1930" y="1764"/>
                    <a:pt x="1930" y="1764"/>
                  </a:cubicBezTo>
                  <a:cubicBezTo>
                    <a:pt x="1905" y="1566"/>
                    <a:pt x="1861" y="1067"/>
                    <a:pt x="1649" y="1067"/>
                  </a:cubicBezTo>
                  <a:cubicBezTo>
                    <a:pt x="1600" y="1067"/>
                    <a:pt x="1542" y="1093"/>
                    <a:pt x="1474" y="1156"/>
                  </a:cubicBezTo>
                  <a:cubicBezTo>
                    <a:pt x="1525" y="712"/>
                    <a:pt x="1395" y="432"/>
                    <a:pt x="1238" y="432"/>
                  </a:cubicBezTo>
                  <a:cubicBezTo>
                    <a:pt x="1115" y="432"/>
                    <a:pt x="977" y="604"/>
                    <a:pt x="897" y="1004"/>
                  </a:cubicBezTo>
                  <a:lnTo>
                    <a:pt x="897" y="973"/>
                  </a:lnTo>
                  <a:cubicBezTo>
                    <a:pt x="866" y="1095"/>
                    <a:pt x="805" y="1217"/>
                    <a:pt x="775" y="1308"/>
                  </a:cubicBezTo>
                  <a:cubicBezTo>
                    <a:pt x="745" y="1399"/>
                    <a:pt x="714" y="1490"/>
                    <a:pt x="684" y="1581"/>
                  </a:cubicBezTo>
                  <a:cubicBezTo>
                    <a:pt x="653" y="1065"/>
                    <a:pt x="1109" y="426"/>
                    <a:pt x="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019325" y="3195400"/>
              <a:ext cx="163375" cy="94950"/>
            </a:xfrm>
            <a:custGeom>
              <a:avLst/>
              <a:gdLst/>
              <a:ahLst/>
              <a:cxnLst/>
              <a:rect l="l" t="t" r="r" b="b"/>
              <a:pathLst>
                <a:path w="6535" h="3798" extrusionOk="0">
                  <a:moveTo>
                    <a:pt x="2392" y="0"/>
                  </a:moveTo>
                  <a:cubicBezTo>
                    <a:pt x="2368" y="0"/>
                    <a:pt x="2341" y="3"/>
                    <a:pt x="2312" y="10"/>
                  </a:cubicBezTo>
                  <a:cubicBezTo>
                    <a:pt x="1947" y="526"/>
                    <a:pt x="2038" y="1347"/>
                    <a:pt x="1826" y="1955"/>
                  </a:cubicBezTo>
                  <a:cubicBezTo>
                    <a:pt x="1860" y="1127"/>
                    <a:pt x="1689" y="524"/>
                    <a:pt x="1512" y="524"/>
                  </a:cubicBezTo>
                  <a:cubicBezTo>
                    <a:pt x="1378" y="524"/>
                    <a:pt x="1240" y="874"/>
                    <a:pt x="1187" y="1742"/>
                  </a:cubicBezTo>
                  <a:cubicBezTo>
                    <a:pt x="1201" y="1462"/>
                    <a:pt x="1093" y="1337"/>
                    <a:pt x="974" y="1337"/>
                  </a:cubicBezTo>
                  <a:cubicBezTo>
                    <a:pt x="845" y="1337"/>
                    <a:pt x="704" y="1486"/>
                    <a:pt x="700" y="1747"/>
                  </a:cubicBezTo>
                  <a:lnTo>
                    <a:pt x="700" y="1747"/>
                  </a:lnTo>
                  <a:cubicBezTo>
                    <a:pt x="691" y="1521"/>
                    <a:pt x="625" y="1428"/>
                    <a:pt x="552" y="1428"/>
                  </a:cubicBezTo>
                  <a:cubicBezTo>
                    <a:pt x="451" y="1428"/>
                    <a:pt x="336" y="1607"/>
                    <a:pt x="336" y="1864"/>
                  </a:cubicBezTo>
                  <a:cubicBezTo>
                    <a:pt x="256" y="1650"/>
                    <a:pt x="480" y="126"/>
                    <a:pt x="249" y="126"/>
                  </a:cubicBezTo>
                  <a:cubicBezTo>
                    <a:pt x="217" y="126"/>
                    <a:pt x="175" y="155"/>
                    <a:pt x="123" y="222"/>
                  </a:cubicBezTo>
                  <a:cubicBezTo>
                    <a:pt x="123" y="472"/>
                    <a:pt x="0" y="2778"/>
                    <a:pt x="244" y="2778"/>
                  </a:cubicBezTo>
                  <a:cubicBezTo>
                    <a:pt x="296" y="2778"/>
                    <a:pt x="366" y="2670"/>
                    <a:pt x="458" y="2411"/>
                  </a:cubicBezTo>
                  <a:lnTo>
                    <a:pt x="458" y="2411"/>
                  </a:lnTo>
                  <a:cubicBezTo>
                    <a:pt x="366" y="2887"/>
                    <a:pt x="506" y="3308"/>
                    <a:pt x="659" y="3308"/>
                  </a:cubicBezTo>
                  <a:cubicBezTo>
                    <a:pt x="759" y="3308"/>
                    <a:pt x="865" y="3125"/>
                    <a:pt x="914" y="2654"/>
                  </a:cubicBezTo>
                  <a:lnTo>
                    <a:pt x="914" y="2654"/>
                  </a:lnTo>
                  <a:cubicBezTo>
                    <a:pt x="974" y="3019"/>
                    <a:pt x="883" y="3414"/>
                    <a:pt x="1035" y="3748"/>
                  </a:cubicBezTo>
                  <a:cubicBezTo>
                    <a:pt x="1100" y="3782"/>
                    <a:pt x="1154" y="3798"/>
                    <a:pt x="1200" y="3798"/>
                  </a:cubicBezTo>
                  <a:cubicBezTo>
                    <a:pt x="1563" y="3798"/>
                    <a:pt x="1383" y="2833"/>
                    <a:pt x="1491" y="2563"/>
                  </a:cubicBezTo>
                  <a:lnTo>
                    <a:pt x="1491" y="2563"/>
                  </a:lnTo>
                  <a:cubicBezTo>
                    <a:pt x="1528" y="3169"/>
                    <a:pt x="1615" y="3395"/>
                    <a:pt x="1719" y="3395"/>
                  </a:cubicBezTo>
                  <a:cubicBezTo>
                    <a:pt x="1959" y="3395"/>
                    <a:pt x="2291" y="2190"/>
                    <a:pt x="2312" y="1681"/>
                  </a:cubicBezTo>
                  <a:lnTo>
                    <a:pt x="2312" y="1681"/>
                  </a:lnTo>
                  <a:cubicBezTo>
                    <a:pt x="2392" y="1949"/>
                    <a:pt x="2166" y="2924"/>
                    <a:pt x="2526" y="2924"/>
                  </a:cubicBezTo>
                  <a:cubicBezTo>
                    <a:pt x="2575" y="2924"/>
                    <a:pt x="2635" y="2907"/>
                    <a:pt x="2707" y="2867"/>
                  </a:cubicBezTo>
                  <a:lnTo>
                    <a:pt x="2707" y="2867"/>
                  </a:lnTo>
                  <a:cubicBezTo>
                    <a:pt x="2643" y="3059"/>
                    <a:pt x="2774" y="3267"/>
                    <a:pt x="2922" y="3267"/>
                  </a:cubicBezTo>
                  <a:cubicBezTo>
                    <a:pt x="2984" y="3267"/>
                    <a:pt x="3048" y="3230"/>
                    <a:pt x="3102" y="3140"/>
                  </a:cubicBezTo>
                  <a:cubicBezTo>
                    <a:pt x="3193" y="2867"/>
                    <a:pt x="3224" y="2593"/>
                    <a:pt x="3285" y="2320"/>
                  </a:cubicBezTo>
                  <a:lnTo>
                    <a:pt x="3285" y="2320"/>
                  </a:lnTo>
                  <a:cubicBezTo>
                    <a:pt x="3214" y="3093"/>
                    <a:pt x="3320" y="3424"/>
                    <a:pt x="3471" y="3424"/>
                  </a:cubicBezTo>
                  <a:cubicBezTo>
                    <a:pt x="3639" y="3424"/>
                    <a:pt x="3864" y="3018"/>
                    <a:pt x="3969" y="2357"/>
                  </a:cubicBezTo>
                  <a:lnTo>
                    <a:pt x="3969" y="2357"/>
                  </a:lnTo>
                  <a:cubicBezTo>
                    <a:pt x="3903" y="2893"/>
                    <a:pt x="4036" y="3458"/>
                    <a:pt x="4217" y="3458"/>
                  </a:cubicBezTo>
                  <a:cubicBezTo>
                    <a:pt x="4325" y="3458"/>
                    <a:pt x="4451" y="3254"/>
                    <a:pt x="4561" y="2715"/>
                  </a:cubicBezTo>
                  <a:lnTo>
                    <a:pt x="4561" y="2715"/>
                  </a:lnTo>
                  <a:cubicBezTo>
                    <a:pt x="4478" y="3182"/>
                    <a:pt x="4596" y="3466"/>
                    <a:pt x="4740" y="3466"/>
                  </a:cubicBezTo>
                  <a:cubicBezTo>
                    <a:pt x="4846" y="3466"/>
                    <a:pt x="4967" y="3310"/>
                    <a:pt x="5029" y="2956"/>
                  </a:cubicBezTo>
                  <a:lnTo>
                    <a:pt x="5029" y="2956"/>
                  </a:lnTo>
                  <a:cubicBezTo>
                    <a:pt x="5022" y="3147"/>
                    <a:pt x="5126" y="3257"/>
                    <a:pt x="5239" y="3257"/>
                  </a:cubicBezTo>
                  <a:cubicBezTo>
                    <a:pt x="5341" y="3257"/>
                    <a:pt x="5450" y="3169"/>
                    <a:pt x="5492" y="2971"/>
                  </a:cubicBezTo>
                  <a:lnTo>
                    <a:pt x="5492" y="2971"/>
                  </a:lnTo>
                  <a:cubicBezTo>
                    <a:pt x="5487" y="3106"/>
                    <a:pt x="5572" y="3222"/>
                    <a:pt x="5681" y="3222"/>
                  </a:cubicBezTo>
                  <a:cubicBezTo>
                    <a:pt x="5721" y="3222"/>
                    <a:pt x="5764" y="3207"/>
                    <a:pt x="5807" y="3171"/>
                  </a:cubicBezTo>
                  <a:lnTo>
                    <a:pt x="5807" y="3171"/>
                  </a:lnTo>
                  <a:cubicBezTo>
                    <a:pt x="5739" y="3329"/>
                    <a:pt x="5773" y="3624"/>
                    <a:pt x="5883" y="3624"/>
                  </a:cubicBezTo>
                  <a:cubicBezTo>
                    <a:pt x="5920" y="3624"/>
                    <a:pt x="5966" y="3590"/>
                    <a:pt x="6020" y="3505"/>
                  </a:cubicBezTo>
                  <a:cubicBezTo>
                    <a:pt x="6046" y="3220"/>
                    <a:pt x="6534" y="1439"/>
                    <a:pt x="6173" y="1439"/>
                  </a:cubicBezTo>
                  <a:cubicBezTo>
                    <a:pt x="6110" y="1439"/>
                    <a:pt x="6021" y="1494"/>
                    <a:pt x="5899" y="1621"/>
                  </a:cubicBezTo>
                  <a:cubicBezTo>
                    <a:pt x="5982" y="1267"/>
                    <a:pt x="5837" y="685"/>
                    <a:pt x="5659" y="685"/>
                  </a:cubicBezTo>
                  <a:cubicBezTo>
                    <a:pt x="5578" y="685"/>
                    <a:pt x="5489" y="808"/>
                    <a:pt x="5412" y="1134"/>
                  </a:cubicBezTo>
                  <a:cubicBezTo>
                    <a:pt x="5330" y="838"/>
                    <a:pt x="5252" y="724"/>
                    <a:pt x="5182" y="724"/>
                  </a:cubicBezTo>
                  <a:cubicBezTo>
                    <a:pt x="5012" y="724"/>
                    <a:pt x="4890" y="1399"/>
                    <a:pt x="4868" y="1739"/>
                  </a:cubicBezTo>
                  <a:lnTo>
                    <a:pt x="4868" y="1739"/>
                  </a:lnTo>
                  <a:cubicBezTo>
                    <a:pt x="4884" y="1154"/>
                    <a:pt x="4786" y="889"/>
                    <a:pt x="4667" y="889"/>
                  </a:cubicBezTo>
                  <a:cubicBezTo>
                    <a:pt x="4530" y="889"/>
                    <a:pt x="4366" y="1243"/>
                    <a:pt x="4318" y="1864"/>
                  </a:cubicBezTo>
                  <a:cubicBezTo>
                    <a:pt x="4331" y="1067"/>
                    <a:pt x="4223" y="746"/>
                    <a:pt x="4089" y="746"/>
                  </a:cubicBezTo>
                  <a:cubicBezTo>
                    <a:pt x="3916" y="746"/>
                    <a:pt x="3701" y="1280"/>
                    <a:pt x="3649" y="2016"/>
                  </a:cubicBezTo>
                  <a:cubicBezTo>
                    <a:pt x="3619" y="1590"/>
                    <a:pt x="3680" y="1134"/>
                    <a:pt x="3588" y="709"/>
                  </a:cubicBezTo>
                  <a:cubicBezTo>
                    <a:pt x="3525" y="590"/>
                    <a:pt x="3452" y="543"/>
                    <a:pt x="3384" y="543"/>
                  </a:cubicBezTo>
                  <a:cubicBezTo>
                    <a:pt x="3263" y="543"/>
                    <a:pt x="3152" y="689"/>
                    <a:pt x="3114" y="851"/>
                  </a:cubicBezTo>
                  <a:lnTo>
                    <a:pt x="3114" y="851"/>
                  </a:lnTo>
                  <a:cubicBezTo>
                    <a:pt x="3114" y="558"/>
                    <a:pt x="2990" y="332"/>
                    <a:pt x="2868" y="332"/>
                  </a:cubicBezTo>
                  <a:cubicBezTo>
                    <a:pt x="2775" y="332"/>
                    <a:pt x="2682" y="464"/>
                    <a:pt x="2646" y="800"/>
                  </a:cubicBezTo>
                  <a:cubicBezTo>
                    <a:pt x="2646" y="545"/>
                    <a:pt x="2725" y="0"/>
                    <a:pt x="2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017075" y="3420700"/>
              <a:ext cx="123125" cy="117650"/>
            </a:xfrm>
            <a:custGeom>
              <a:avLst/>
              <a:gdLst/>
              <a:ahLst/>
              <a:cxnLst/>
              <a:rect l="l" t="t" r="r" b="b"/>
              <a:pathLst>
                <a:path w="4925" h="4706" extrusionOk="0">
                  <a:moveTo>
                    <a:pt x="408" y="0"/>
                  </a:moveTo>
                  <a:cubicBezTo>
                    <a:pt x="357" y="0"/>
                    <a:pt x="305" y="34"/>
                    <a:pt x="274" y="116"/>
                  </a:cubicBezTo>
                  <a:cubicBezTo>
                    <a:pt x="365" y="572"/>
                    <a:pt x="1" y="1727"/>
                    <a:pt x="426" y="1940"/>
                  </a:cubicBezTo>
                  <a:cubicBezTo>
                    <a:pt x="402" y="2181"/>
                    <a:pt x="459" y="2274"/>
                    <a:pt x="537" y="2274"/>
                  </a:cubicBezTo>
                  <a:cubicBezTo>
                    <a:pt x="630" y="2274"/>
                    <a:pt x="753" y="2139"/>
                    <a:pt x="801" y="1965"/>
                  </a:cubicBezTo>
                  <a:lnTo>
                    <a:pt x="801" y="1965"/>
                  </a:lnTo>
                  <a:cubicBezTo>
                    <a:pt x="714" y="2661"/>
                    <a:pt x="802" y="3103"/>
                    <a:pt x="947" y="3103"/>
                  </a:cubicBezTo>
                  <a:cubicBezTo>
                    <a:pt x="1070" y="3103"/>
                    <a:pt x="1234" y="2785"/>
                    <a:pt x="1368" y="2031"/>
                  </a:cubicBezTo>
                  <a:cubicBezTo>
                    <a:pt x="1368" y="2092"/>
                    <a:pt x="1368" y="2153"/>
                    <a:pt x="1368" y="2214"/>
                  </a:cubicBezTo>
                  <a:cubicBezTo>
                    <a:pt x="1262" y="2533"/>
                    <a:pt x="1305" y="3211"/>
                    <a:pt x="1455" y="3211"/>
                  </a:cubicBezTo>
                  <a:cubicBezTo>
                    <a:pt x="1518" y="3211"/>
                    <a:pt x="1600" y="3092"/>
                    <a:pt x="1698" y="2776"/>
                  </a:cubicBezTo>
                  <a:lnTo>
                    <a:pt x="1698" y="2776"/>
                  </a:lnTo>
                  <a:cubicBezTo>
                    <a:pt x="1657" y="2921"/>
                    <a:pt x="1687" y="3160"/>
                    <a:pt x="1814" y="3160"/>
                  </a:cubicBezTo>
                  <a:cubicBezTo>
                    <a:pt x="1850" y="3160"/>
                    <a:pt x="1894" y="3141"/>
                    <a:pt x="1946" y="3095"/>
                  </a:cubicBezTo>
                  <a:cubicBezTo>
                    <a:pt x="2128" y="2821"/>
                    <a:pt x="2098" y="2426"/>
                    <a:pt x="2189" y="2122"/>
                  </a:cubicBezTo>
                  <a:lnTo>
                    <a:pt x="2189" y="2122"/>
                  </a:lnTo>
                  <a:cubicBezTo>
                    <a:pt x="2144" y="2372"/>
                    <a:pt x="2166" y="3298"/>
                    <a:pt x="2319" y="3298"/>
                  </a:cubicBezTo>
                  <a:cubicBezTo>
                    <a:pt x="2371" y="3298"/>
                    <a:pt x="2439" y="3191"/>
                    <a:pt x="2523" y="2913"/>
                  </a:cubicBezTo>
                  <a:cubicBezTo>
                    <a:pt x="2544" y="3113"/>
                    <a:pt x="2602" y="3189"/>
                    <a:pt x="2667" y="3189"/>
                  </a:cubicBezTo>
                  <a:cubicBezTo>
                    <a:pt x="2750" y="3189"/>
                    <a:pt x="2844" y="3066"/>
                    <a:pt x="2891" y="2919"/>
                  </a:cubicBezTo>
                  <a:lnTo>
                    <a:pt x="2891" y="2919"/>
                  </a:lnTo>
                  <a:cubicBezTo>
                    <a:pt x="2888" y="2980"/>
                    <a:pt x="2888" y="3041"/>
                    <a:pt x="2888" y="3095"/>
                  </a:cubicBezTo>
                  <a:cubicBezTo>
                    <a:pt x="2888" y="3095"/>
                    <a:pt x="2888" y="3065"/>
                    <a:pt x="2888" y="3065"/>
                  </a:cubicBezTo>
                  <a:lnTo>
                    <a:pt x="2888" y="3065"/>
                  </a:lnTo>
                  <a:cubicBezTo>
                    <a:pt x="2779" y="3502"/>
                    <a:pt x="2899" y="3852"/>
                    <a:pt x="3052" y="3852"/>
                  </a:cubicBezTo>
                  <a:cubicBezTo>
                    <a:pt x="3154" y="3852"/>
                    <a:pt x="3271" y="3697"/>
                    <a:pt x="3344" y="3308"/>
                  </a:cubicBezTo>
                  <a:lnTo>
                    <a:pt x="3314" y="3308"/>
                  </a:lnTo>
                  <a:cubicBezTo>
                    <a:pt x="3344" y="3277"/>
                    <a:pt x="3344" y="3247"/>
                    <a:pt x="3344" y="3247"/>
                  </a:cubicBezTo>
                  <a:cubicBezTo>
                    <a:pt x="3344" y="3217"/>
                    <a:pt x="3344" y="3186"/>
                    <a:pt x="3375" y="3156"/>
                  </a:cubicBezTo>
                  <a:lnTo>
                    <a:pt x="3344" y="3156"/>
                  </a:lnTo>
                  <a:cubicBezTo>
                    <a:pt x="3375" y="3125"/>
                    <a:pt x="3375" y="3095"/>
                    <a:pt x="3375" y="3065"/>
                  </a:cubicBezTo>
                  <a:cubicBezTo>
                    <a:pt x="3375" y="3065"/>
                    <a:pt x="3375" y="3095"/>
                    <a:pt x="3375" y="3095"/>
                  </a:cubicBezTo>
                  <a:cubicBezTo>
                    <a:pt x="3375" y="3034"/>
                    <a:pt x="3405" y="2943"/>
                    <a:pt x="3405" y="2882"/>
                  </a:cubicBezTo>
                  <a:cubicBezTo>
                    <a:pt x="3466" y="2700"/>
                    <a:pt x="3496" y="2487"/>
                    <a:pt x="3526" y="2305"/>
                  </a:cubicBezTo>
                  <a:lnTo>
                    <a:pt x="3526" y="2305"/>
                  </a:lnTo>
                  <a:cubicBezTo>
                    <a:pt x="3424" y="3582"/>
                    <a:pt x="3522" y="4458"/>
                    <a:pt x="3703" y="4458"/>
                  </a:cubicBezTo>
                  <a:cubicBezTo>
                    <a:pt x="3845" y="4458"/>
                    <a:pt x="4038" y="3919"/>
                    <a:pt x="4226" y="2609"/>
                  </a:cubicBezTo>
                  <a:lnTo>
                    <a:pt x="4226" y="2609"/>
                  </a:lnTo>
                  <a:cubicBezTo>
                    <a:pt x="4280" y="2826"/>
                    <a:pt x="4019" y="4063"/>
                    <a:pt x="4310" y="4063"/>
                  </a:cubicBezTo>
                  <a:cubicBezTo>
                    <a:pt x="4344" y="4063"/>
                    <a:pt x="4387" y="4046"/>
                    <a:pt x="4438" y="4007"/>
                  </a:cubicBezTo>
                  <a:cubicBezTo>
                    <a:pt x="4560" y="3794"/>
                    <a:pt x="4560" y="3521"/>
                    <a:pt x="4651" y="3247"/>
                  </a:cubicBezTo>
                  <a:lnTo>
                    <a:pt x="4651" y="3247"/>
                  </a:lnTo>
                  <a:cubicBezTo>
                    <a:pt x="4621" y="3545"/>
                    <a:pt x="4621" y="3872"/>
                    <a:pt x="4592" y="4171"/>
                  </a:cubicBezTo>
                  <a:lnTo>
                    <a:pt x="4592" y="4171"/>
                  </a:lnTo>
                  <a:cubicBezTo>
                    <a:pt x="4592" y="4167"/>
                    <a:pt x="4591" y="4163"/>
                    <a:pt x="4590" y="4159"/>
                  </a:cubicBezTo>
                  <a:lnTo>
                    <a:pt x="4590" y="4159"/>
                  </a:lnTo>
                  <a:cubicBezTo>
                    <a:pt x="4590" y="4189"/>
                    <a:pt x="4590" y="4189"/>
                    <a:pt x="4590" y="4189"/>
                  </a:cubicBezTo>
                  <a:cubicBezTo>
                    <a:pt x="4591" y="4183"/>
                    <a:pt x="4592" y="4177"/>
                    <a:pt x="4592" y="4171"/>
                  </a:cubicBezTo>
                  <a:lnTo>
                    <a:pt x="4592" y="4171"/>
                  </a:lnTo>
                  <a:cubicBezTo>
                    <a:pt x="4614" y="4355"/>
                    <a:pt x="4473" y="4647"/>
                    <a:pt x="4651" y="4706"/>
                  </a:cubicBezTo>
                  <a:cubicBezTo>
                    <a:pt x="4925" y="4615"/>
                    <a:pt x="4773" y="4098"/>
                    <a:pt x="4864" y="3855"/>
                  </a:cubicBezTo>
                  <a:lnTo>
                    <a:pt x="4864" y="3855"/>
                  </a:lnTo>
                  <a:cubicBezTo>
                    <a:pt x="4864" y="3855"/>
                    <a:pt x="4833" y="3885"/>
                    <a:pt x="4833" y="3885"/>
                  </a:cubicBezTo>
                  <a:cubicBezTo>
                    <a:pt x="4924" y="3568"/>
                    <a:pt x="4880" y="2556"/>
                    <a:pt x="4687" y="2556"/>
                  </a:cubicBezTo>
                  <a:cubicBezTo>
                    <a:pt x="4621" y="2556"/>
                    <a:pt x="4539" y="2673"/>
                    <a:pt x="4438" y="2973"/>
                  </a:cubicBezTo>
                  <a:cubicBezTo>
                    <a:pt x="4449" y="2019"/>
                    <a:pt x="4386" y="1672"/>
                    <a:pt x="4296" y="1672"/>
                  </a:cubicBezTo>
                  <a:cubicBezTo>
                    <a:pt x="4132" y="1672"/>
                    <a:pt x="3878" y="2797"/>
                    <a:pt x="3800" y="3521"/>
                  </a:cubicBezTo>
                  <a:cubicBezTo>
                    <a:pt x="3882" y="2744"/>
                    <a:pt x="3785" y="1309"/>
                    <a:pt x="3565" y="1309"/>
                  </a:cubicBezTo>
                  <a:cubicBezTo>
                    <a:pt x="3458" y="1309"/>
                    <a:pt x="3321" y="1651"/>
                    <a:pt x="3162" y="2578"/>
                  </a:cubicBezTo>
                  <a:cubicBezTo>
                    <a:pt x="3229" y="2176"/>
                    <a:pt x="3230" y="627"/>
                    <a:pt x="3070" y="627"/>
                  </a:cubicBezTo>
                  <a:cubicBezTo>
                    <a:pt x="3012" y="627"/>
                    <a:pt x="2932" y="830"/>
                    <a:pt x="2827" y="1362"/>
                  </a:cubicBezTo>
                  <a:cubicBezTo>
                    <a:pt x="2873" y="1013"/>
                    <a:pt x="2782" y="838"/>
                    <a:pt x="2679" y="838"/>
                  </a:cubicBezTo>
                  <a:cubicBezTo>
                    <a:pt x="2597" y="838"/>
                    <a:pt x="2506" y="952"/>
                    <a:pt x="2475" y="1179"/>
                  </a:cubicBezTo>
                  <a:lnTo>
                    <a:pt x="2475" y="1179"/>
                  </a:lnTo>
                  <a:cubicBezTo>
                    <a:pt x="2457" y="969"/>
                    <a:pt x="2346" y="759"/>
                    <a:pt x="2239" y="759"/>
                  </a:cubicBezTo>
                  <a:cubicBezTo>
                    <a:pt x="2172" y="759"/>
                    <a:pt x="2107" y="841"/>
                    <a:pt x="2067" y="1058"/>
                  </a:cubicBezTo>
                  <a:cubicBezTo>
                    <a:pt x="2096" y="673"/>
                    <a:pt x="2010" y="502"/>
                    <a:pt x="1912" y="502"/>
                  </a:cubicBezTo>
                  <a:cubicBezTo>
                    <a:pt x="1800" y="502"/>
                    <a:pt x="1672" y="719"/>
                    <a:pt x="1672" y="1089"/>
                  </a:cubicBezTo>
                  <a:cubicBezTo>
                    <a:pt x="1672" y="967"/>
                    <a:pt x="1672" y="846"/>
                    <a:pt x="1642" y="724"/>
                  </a:cubicBezTo>
                  <a:cubicBezTo>
                    <a:pt x="1616" y="631"/>
                    <a:pt x="1577" y="594"/>
                    <a:pt x="1533" y="594"/>
                  </a:cubicBezTo>
                  <a:cubicBezTo>
                    <a:pt x="1422" y="594"/>
                    <a:pt x="1286" y="836"/>
                    <a:pt x="1308" y="967"/>
                  </a:cubicBezTo>
                  <a:cubicBezTo>
                    <a:pt x="1308" y="967"/>
                    <a:pt x="1308" y="998"/>
                    <a:pt x="1308" y="998"/>
                  </a:cubicBezTo>
                  <a:cubicBezTo>
                    <a:pt x="1277" y="1089"/>
                    <a:pt x="1277" y="1180"/>
                    <a:pt x="1247" y="1271"/>
                  </a:cubicBezTo>
                  <a:lnTo>
                    <a:pt x="1247" y="1302"/>
                  </a:lnTo>
                  <a:cubicBezTo>
                    <a:pt x="1216" y="1393"/>
                    <a:pt x="1216" y="1514"/>
                    <a:pt x="1186" y="1636"/>
                  </a:cubicBezTo>
                  <a:lnTo>
                    <a:pt x="1186" y="1606"/>
                  </a:lnTo>
                  <a:cubicBezTo>
                    <a:pt x="1156" y="1758"/>
                    <a:pt x="1125" y="1910"/>
                    <a:pt x="1095" y="2031"/>
                  </a:cubicBezTo>
                  <a:cubicBezTo>
                    <a:pt x="1095" y="2072"/>
                    <a:pt x="1081" y="2100"/>
                    <a:pt x="1072" y="2132"/>
                  </a:cubicBezTo>
                  <a:lnTo>
                    <a:pt x="1072" y="2132"/>
                  </a:lnTo>
                  <a:cubicBezTo>
                    <a:pt x="1145" y="1593"/>
                    <a:pt x="1127" y="683"/>
                    <a:pt x="976" y="683"/>
                  </a:cubicBezTo>
                  <a:cubicBezTo>
                    <a:pt x="899" y="683"/>
                    <a:pt x="789" y="916"/>
                    <a:pt x="639" y="1545"/>
                  </a:cubicBezTo>
                  <a:cubicBezTo>
                    <a:pt x="608" y="1271"/>
                    <a:pt x="760" y="876"/>
                    <a:pt x="548" y="694"/>
                  </a:cubicBezTo>
                  <a:cubicBezTo>
                    <a:pt x="548" y="542"/>
                    <a:pt x="548" y="390"/>
                    <a:pt x="578" y="238"/>
                  </a:cubicBezTo>
                  <a:lnTo>
                    <a:pt x="578" y="238"/>
                  </a:lnTo>
                  <a:lnTo>
                    <a:pt x="548" y="268"/>
                  </a:lnTo>
                  <a:cubicBezTo>
                    <a:pt x="608" y="128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016225" y="3604025"/>
              <a:ext cx="88200" cy="89425"/>
            </a:xfrm>
            <a:custGeom>
              <a:avLst/>
              <a:gdLst/>
              <a:ahLst/>
              <a:cxnLst/>
              <a:rect l="l" t="t" r="r" b="b"/>
              <a:pathLst>
                <a:path w="3528" h="3577" extrusionOk="0">
                  <a:moveTo>
                    <a:pt x="273" y="1"/>
                  </a:moveTo>
                  <a:cubicBezTo>
                    <a:pt x="203" y="1"/>
                    <a:pt x="137" y="40"/>
                    <a:pt x="126" y="139"/>
                  </a:cubicBezTo>
                  <a:cubicBezTo>
                    <a:pt x="12" y="503"/>
                    <a:pt x="0" y="1990"/>
                    <a:pt x="206" y="1990"/>
                  </a:cubicBezTo>
                  <a:cubicBezTo>
                    <a:pt x="275" y="1990"/>
                    <a:pt x="368" y="1821"/>
                    <a:pt x="491" y="1385"/>
                  </a:cubicBezTo>
                  <a:cubicBezTo>
                    <a:pt x="491" y="1558"/>
                    <a:pt x="518" y="1732"/>
                    <a:pt x="521" y="1905"/>
                  </a:cubicBezTo>
                  <a:lnTo>
                    <a:pt x="521" y="1905"/>
                  </a:lnTo>
                  <a:cubicBezTo>
                    <a:pt x="505" y="2108"/>
                    <a:pt x="621" y="2225"/>
                    <a:pt x="738" y="2225"/>
                  </a:cubicBezTo>
                  <a:cubicBezTo>
                    <a:pt x="829" y="2225"/>
                    <a:pt x="920" y="2153"/>
                    <a:pt x="946" y="1993"/>
                  </a:cubicBezTo>
                  <a:lnTo>
                    <a:pt x="946" y="1993"/>
                  </a:lnTo>
                  <a:cubicBezTo>
                    <a:pt x="901" y="2266"/>
                    <a:pt x="1025" y="2775"/>
                    <a:pt x="1256" y="2775"/>
                  </a:cubicBezTo>
                  <a:cubicBezTo>
                    <a:pt x="1334" y="2775"/>
                    <a:pt x="1424" y="2717"/>
                    <a:pt x="1524" y="2571"/>
                  </a:cubicBezTo>
                  <a:cubicBezTo>
                    <a:pt x="1570" y="2631"/>
                    <a:pt x="1646" y="2662"/>
                    <a:pt x="1725" y="2662"/>
                  </a:cubicBezTo>
                  <a:cubicBezTo>
                    <a:pt x="1805" y="2662"/>
                    <a:pt x="1889" y="2631"/>
                    <a:pt x="1950" y="2571"/>
                  </a:cubicBezTo>
                  <a:lnTo>
                    <a:pt x="1950" y="2571"/>
                  </a:lnTo>
                  <a:cubicBezTo>
                    <a:pt x="1980" y="2875"/>
                    <a:pt x="1798" y="3330"/>
                    <a:pt x="2101" y="3543"/>
                  </a:cubicBezTo>
                  <a:cubicBezTo>
                    <a:pt x="2155" y="3566"/>
                    <a:pt x="2202" y="3577"/>
                    <a:pt x="2243" y="3577"/>
                  </a:cubicBezTo>
                  <a:cubicBezTo>
                    <a:pt x="2521" y="3577"/>
                    <a:pt x="2504" y="3083"/>
                    <a:pt x="2557" y="2844"/>
                  </a:cubicBezTo>
                  <a:cubicBezTo>
                    <a:pt x="2642" y="2965"/>
                    <a:pt x="2714" y="3015"/>
                    <a:pt x="2774" y="3015"/>
                  </a:cubicBezTo>
                  <a:cubicBezTo>
                    <a:pt x="3018" y="3015"/>
                    <a:pt x="3086" y="2206"/>
                    <a:pt x="3135" y="1963"/>
                  </a:cubicBezTo>
                  <a:lnTo>
                    <a:pt x="3135" y="1963"/>
                  </a:lnTo>
                  <a:cubicBezTo>
                    <a:pt x="3119" y="2125"/>
                    <a:pt x="3242" y="2218"/>
                    <a:pt x="3350" y="2218"/>
                  </a:cubicBezTo>
                  <a:cubicBezTo>
                    <a:pt x="3445" y="2218"/>
                    <a:pt x="3528" y="2148"/>
                    <a:pt x="3500" y="1993"/>
                  </a:cubicBezTo>
                  <a:cubicBezTo>
                    <a:pt x="3378" y="1628"/>
                    <a:pt x="3469" y="1203"/>
                    <a:pt x="3317" y="808"/>
                  </a:cubicBezTo>
                  <a:cubicBezTo>
                    <a:pt x="3261" y="720"/>
                    <a:pt x="3205" y="684"/>
                    <a:pt x="3153" y="684"/>
                  </a:cubicBezTo>
                  <a:cubicBezTo>
                    <a:pt x="3030" y="684"/>
                    <a:pt x="2928" y="884"/>
                    <a:pt x="2900" y="1055"/>
                  </a:cubicBezTo>
                  <a:lnTo>
                    <a:pt x="2900" y="1055"/>
                  </a:lnTo>
                  <a:cubicBezTo>
                    <a:pt x="2895" y="857"/>
                    <a:pt x="2757" y="616"/>
                    <a:pt x="2609" y="616"/>
                  </a:cubicBezTo>
                  <a:cubicBezTo>
                    <a:pt x="2550" y="616"/>
                    <a:pt x="2490" y="654"/>
                    <a:pt x="2436" y="747"/>
                  </a:cubicBezTo>
                  <a:cubicBezTo>
                    <a:pt x="2494" y="398"/>
                    <a:pt x="2293" y="74"/>
                    <a:pt x="2092" y="74"/>
                  </a:cubicBezTo>
                  <a:cubicBezTo>
                    <a:pt x="1978" y="74"/>
                    <a:pt x="1864" y="179"/>
                    <a:pt x="1798" y="443"/>
                  </a:cubicBezTo>
                  <a:cubicBezTo>
                    <a:pt x="1731" y="413"/>
                    <a:pt x="1674" y="399"/>
                    <a:pt x="1626" y="399"/>
                  </a:cubicBezTo>
                  <a:cubicBezTo>
                    <a:pt x="1232" y="399"/>
                    <a:pt x="1389" y="1300"/>
                    <a:pt x="1281" y="1598"/>
                  </a:cubicBezTo>
                  <a:cubicBezTo>
                    <a:pt x="1302" y="1318"/>
                    <a:pt x="1156" y="780"/>
                    <a:pt x="983" y="780"/>
                  </a:cubicBezTo>
                  <a:cubicBezTo>
                    <a:pt x="911" y="780"/>
                    <a:pt x="835" y="872"/>
                    <a:pt x="764" y="1112"/>
                  </a:cubicBezTo>
                  <a:cubicBezTo>
                    <a:pt x="764" y="929"/>
                    <a:pt x="678" y="539"/>
                    <a:pt x="519" y="539"/>
                  </a:cubicBezTo>
                  <a:cubicBezTo>
                    <a:pt x="466" y="539"/>
                    <a:pt x="406" y="581"/>
                    <a:pt x="339" y="686"/>
                  </a:cubicBezTo>
                  <a:cubicBezTo>
                    <a:pt x="339" y="671"/>
                    <a:pt x="339" y="663"/>
                    <a:pt x="339" y="656"/>
                  </a:cubicBezTo>
                  <a:cubicBezTo>
                    <a:pt x="369" y="504"/>
                    <a:pt x="369" y="382"/>
                    <a:pt x="399" y="261"/>
                  </a:cubicBezTo>
                  <a:cubicBezTo>
                    <a:pt x="535" y="125"/>
                    <a:pt x="39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128775" y="2448475"/>
              <a:ext cx="323750" cy="1387000"/>
            </a:xfrm>
            <a:custGeom>
              <a:avLst/>
              <a:gdLst/>
              <a:ahLst/>
              <a:cxnLst/>
              <a:rect l="l" t="t" r="r" b="b"/>
              <a:pathLst>
                <a:path w="12950" h="55480" extrusionOk="0">
                  <a:moveTo>
                    <a:pt x="12521" y="1"/>
                  </a:moveTo>
                  <a:cubicBezTo>
                    <a:pt x="12435" y="1"/>
                    <a:pt x="12318" y="155"/>
                    <a:pt x="12159" y="524"/>
                  </a:cubicBezTo>
                  <a:cubicBezTo>
                    <a:pt x="10700" y="4719"/>
                    <a:pt x="8177" y="8336"/>
                    <a:pt x="6870" y="12622"/>
                  </a:cubicBezTo>
                  <a:cubicBezTo>
                    <a:pt x="6627" y="13169"/>
                    <a:pt x="6384" y="13686"/>
                    <a:pt x="6110" y="14233"/>
                  </a:cubicBezTo>
                  <a:cubicBezTo>
                    <a:pt x="5867" y="14750"/>
                    <a:pt x="5624" y="15297"/>
                    <a:pt x="5411" y="15844"/>
                  </a:cubicBezTo>
                  <a:cubicBezTo>
                    <a:pt x="5381" y="15935"/>
                    <a:pt x="5320" y="16057"/>
                    <a:pt x="5290" y="16178"/>
                  </a:cubicBezTo>
                  <a:cubicBezTo>
                    <a:pt x="4621" y="17850"/>
                    <a:pt x="4074" y="19582"/>
                    <a:pt x="3587" y="21345"/>
                  </a:cubicBezTo>
                  <a:cubicBezTo>
                    <a:pt x="3557" y="21437"/>
                    <a:pt x="3527" y="21558"/>
                    <a:pt x="3496" y="21680"/>
                  </a:cubicBezTo>
                  <a:cubicBezTo>
                    <a:pt x="3435" y="21832"/>
                    <a:pt x="3405" y="22014"/>
                    <a:pt x="3375" y="22166"/>
                  </a:cubicBezTo>
                  <a:cubicBezTo>
                    <a:pt x="3314" y="22318"/>
                    <a:pt x="3283" y="22440"/>
                    <a:pt x="3253" y="22561"/>
                  </a:cubicBezTo>
                  <a:cubicBezTo>
                    <a:pt x="3192" y="22804"/>
                    <a:pt x="3132" y="23048"/>
                    <a:pt x="3071" y="23321"/>
                  </a:cubicBezTo>
                  <a:cubicBezTo>
                    <a:pt x="2888" y="24081"/>
                    <a:pt x="2706" y="24871"/>
                    <a:pt x="2554" y="25692"/>
                  </a:cubicBezTo>
                  <a:cubicBezTo>
                    <a:pt x="2159" y="27576"/>
                    <a:pt x="1824" y="29522"/>
                    <a:pt x="1581" y="31437"/>
                  </a:cubicBezTo>
                  <a:cubicBezTo>
                    <a:pt x="1490" y="31984"/>
                    <a:pt x="1429" y="32531"/>
                    <a:pt x="1369" y="33078"/>
                  </a:cubicBezTo>
                  <a:cubicBezTo>
                    <a:pt x="1247" y="34081"/>
                    <a:pt x="1125" y="35084"/>
                    <a:pt x="1034" y="36087"/>
                  </a:cubicBezTo>
                  <a:cubicBezTo>
                    <a:pt x="1034" y="36300"/>
                    <a:pt x="1004" y="36604"/>
                    <a:pt x="973" y="36999"/>
                  </a:cubicBezTo>
                  <a:cubicBezTo>
                    <a:pt x="943" y="37425"/>
                    <a:pt x="882" y="37972"/>
                    <a:pt x="821" y="38610"/>
                  </a:cubicBezTo>
                  <a:cubicBezTo>
                    <a:pt x="609" y="40829"/>
                    <a:pt x="305" y="44081"/>
                    <a:pt x="153" y="47182"/>
                  </a:cubicBezTo>
                  <a:cubicBezTo>
                    <a:pt x="92" y="48154"/>
                    <a:pt x="62" y="49157"/>
                    <a:pt x="31" y="50069"/>
                  </a:cubicBezTo>
                  <a:cubicBezTo>
                    <a:pt x="1" y="52349"/>
                    <a:pt x="92" y="54355"/>
                    <a:pt x="426" y="55480"/>
                  </a:cubicBezTo>
                  <a:lnTo>
                    <a:pt x="517" y="55480"/>
                  </a:lnTo>
                  <a:cubicBezTo>
                    <a:pt x="821" y="55480"/>
                    <a:pt x="1095" y="55449"/>
                    <a:pt x="1399" y="55419"/>
                  </a:cubicBezTo>
                  <a:cubicBezTo>
                    <a:pt x="1703" y="55419"/>
                    <a:pt x="2007" y="55388"/>
                    <a:pt x="2311" y="55358"/>
                  </a:cubicBezTo>
                  <a:cubicBezTo>
                    <a:pt x="2797" y="54477"/>
                    <a:pt x="3283" y="53170"/>
                    <a:pt x="3739" y="51893"/>
                  </a:cubicBezTo>
                  <a:cubicBezTo>
                    <a:pt x="3861" y="51498"/>
                    <a:pt x="3983" y="51103"/>
                    <a:pt x="4104" y="50738"/>
                  </a:cubicBezTo>
                  <a:cubicBezTo>
                    <a:pt x="4135" y="50616"/>
                    <a:pt x="4195" y="50525"/>
                    <a:pt x="4226" y="50404"/>
                  </a:cubicBezTo>
                  <a:cubicBezTo>
                    <a:pt x="4347" y="50039"/>
                    <a:pt x="4439" y="49735"/>
                    <a:pt x="4530" y="49431"/>
                  </a:cubicBezTo>
                  <a:cubicBezTo>
                    <a:pt x="4712" y="48853"/>
                    <a:pt x="4864" y="48428"/>
                    <a:pt x="4986" y="48154"/>
                  </a:cubicBezTo>
                  <a:cubicBezTo>
                    <a:pt x="5563" y="46665"/>
                    <a:pt x="6141" y="45145"/>
                    <a:pt x="6718" y="43625"/>
                  </a:cubicBezTo>
                  <a:cubicBezTo>
                    <a:pt x="7022" y="42896"/>
                    <a:pt x="7296" y="42136"/>
                    <a:pt x="7600" y="41346"/>
                  </a:cubicBezTo>
                  <a:cubicBezTo>
                    <a:pt x="8572" y="38732"/>
                    <a:pt x="9515" y="36118"/>
                    <a:pt x="10366" y="33443"/>
                  </a:cubicBezTo>
                  <a:cubicBezTo>
                    <a:pt x="10457" y="33108"/>
                    <a:pt x="10578" y="32774"/>
                    <a:pt x="10670" y="32440"/>
                  </a:cubicBezTo>
                  <a:cubicBezTo>
                    <a:pt x="11217" y="30616"/>
                    <a:pt x="11703" y="28792"/>
                    <a:pt x="12129" y="26938"/>
                  </a:cubicBezTo>
                  <a:cubicBezTo>
                    <a:pt x="12129" y="26938"/>
                    <a:pt x="12129" y="26969"/>
                    <a:pt x="12129" y="26969"/>
                  </a:cubicBezTo>
                  <a:cubicBezTo>
                    <a:pt x="12250" y="26513"/>
                    <a:pt x="12341" y="26057"/>
                    <a:pt x="12433" y="25570"/>
                  </a:cubicBezTo>
                  <a:cubicBezTo>
                    <a:pt x="12615" y="24598"/>
                    <a:pt x="12737" y="23595"/>
                    <a:pt x="12797" y="22622"/>
                  </a:cubicBezTo>
                  <a:cubicBezTo>
                    <a:pt x="12949" y="20616"/>
                    <a:pt x="12858" y="18610"/>
                    <a:pt x="12767" y="16573"/>
                  </a:cubicBezTo>
                  <a:cubicBezTo>
                    <a:pt x="12737" y="16482"/>
                    <a:pt x="12737" y="16391"/>
                    <a:pt x="12737" y="16300"/>
                  </a:cubicBezTo>
                  <a:cubicBezTo>
                    <a:pt x="12737" y="16117"/>
                    <a:pt x="12706" y="15965"/>
                    <a:pt x="12706" y="15783"/>
                  </a:cubicBezTo>
                  <a:cubicBezTo>
                    <a:pt x="12676" y="15053"/>
                    <a:pt x="12615" y="14294"/>
                    <a:pt x="12585" y="13564"/>
                  </a:cubicBezTo>
                  <a:cubicBezTo>
                    <a:pt x="12554" y="12835"/>
                    <a:pt x="12524" y="12105"/>
                    <a:pt x="12493" y="11376"/>
                  </a:cubicBezTo>
                  <a:cubicBezTo>
                    <a:pt x="12493" y="11345"/>
                    <a:pt x="12493" y="11284"/>
                    <a:pt x="12493" y="11224"/>
                  </a:cubicBezTo>
                  <a:cubicBezTo>
                    <a:pt x="12463" y="9066"/>
                    <a:pt x="12493" y="6208"/>
                    <a:pt x="12585" y="4141"/>
                  </a:cubicBezTo>
                  <a:cubicBezTo>
                    <a:pt x="12585" y="3762"/>
                    <a:pt x="12942" y="1"/>
                    <a:pt x="1252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187250" y="3105725"/>
              <a:ext cx="127950" cy="83850"/>
            </a:xfrm>
            <a:custGeom>
              <a:avLst/>
              <a:gdLst/>
              <a:ahLst/>
              <a:cxnLst/>
              <a:rect l="l" t="t" r="r" b="b"/>
              <a:pathLst>
                <a:path w="5118" h="3354" extrusionOk="0">
                  <a:moveTo>
                    <a:pt x="763" y="1"/>
                  </a:moveTo>
                  <a:cubicBezTo>
                    <a:pt x="692" y="1"/>
                    <a:pt x="629" y="46"/>
                    <a:pt x="641" y="162"/>
                  </a:cubicBezTo>
                  <a:cubicBezTo>
                    <a:pt x="699" y="541"/>
                    <a:pt x="1" y="2238"/>
                    <a:pt x="483" y="2238"/>
                  </a:cubicBezTo>
                  <a:cubicBezTo>
                    <a:pt x="503" y="2238"/>
                    <a:pt x="525" y="2235"/>
                    <a:pt x="549" y="2229"/>
                  </a:cubicBezTo>
                  <a:cubicBezTo>
                    <a:pt x="549" y="2405"/>
                    <a:pt x="633" y="2477"/>
                    <a:pt x="726" y="2477"/>
                  </a:cubicBezTo>
                  <a:cubicBezTo>
                    <a:pt x="803" y="2477"/>
                    <a:pt x="886" y="2429"/>
                    <a:pt x="935" y="2350"/>
                  </a:cubicBezTo>
                  <a:lnTo>
                    <a:pt x="935" y="2350"/>
                  </a:lnTo>
                  <a:cubicBezTo>
                    <a:pt x="877" y="2782"/>
                    <a:pt x="966" y="3097"/>
                    <a:pt x="1096" y="3097"/>
                  </a:cubicBezTo>
                  <a:cubicBezTo>
                    <a:pt x="1182" y="3097"/>
                    <a:pt x="1287" y="2957"/>
                    <a:pt x="1377" y="2619"/>
                  </a:cubicBezTo>
                  <a:lnTo>
                    <a:pt x="1377" y="2619"/>
                  </a:lnTo>
                  <a:cubicBezTo>
                    <a:pt x="1330" y="2945"/>
                    <a:pt x="1424" y="3154"/>
                    <a:pt x="1554" y="3154"/>
                  </a:cubicBezTo>
                  <a:cubicBezTo>
                    <a:pt x="1665" y="3154"/>
                    <a:pt x="1803" y="3002"/>
                    <a:pt x="1905" y="2640"/>
                  </a:cubicBezTo>
                  <a:lnTo>
                    <a:pt x="1905" y="2640"/>
                  </a:lnTo>
                  <a:cubicBezTo>
                    <a:pt x="1873" y="2792"/>
                    <a:pt x="1919" y="2976"/>
                    <a:pt x="2071" y="2976"/>
                  </a:cubicBezTo>
                  <a:cubicBezTo>
                    <a:pt x="2097" y="2976"/>
                    <a:pt x="2127" y="2971"/>
                    <a:pt x="2160" y="2958"/>
                  </a:cubicBezTo>
                  <a:cubicBezTo>
                    <a:pt x="2434" y="2776"/>
                    <a:pt x="2434" y="2350"/>
                    <a:pt x="2555" y="2046"/>
                  </a:cubicBezTo>
                  <a:lnTo>
                    <a:pt x="2555" y="2046"/>
                  </a:lnTo>
                  <a:cubicBezTo>
                    <a:pt x="2431" y="2605"/>
                    <a:pt x="2537" y="2879"/>
                    <a:pt x="2695" y="2879"/>
                  </a:cubicBezTo>
                  <a:cubicBezTo>
                    <a:pt x="2845" y="2879"/>
                    <a:pt x="3044" y="2628"/>
                    <a:pt x="3133" y="2138"/>
                  </a:cubicBezTo>
                  <a:lnTo>
                    <a:pt x="3133" y="2138"/>
                  </a:lnTo>
                  <a:cubicBezTo>
                    <a:pt x="3163" y="2502"/>
                    <a:pt x="2951" y="2989"/>
                    <a:pt x="3163" y="3323"/>
                  </a:cubicBezTo>
                  <a:cubicBezTo>
                    <a:pt x="3211" y="3344"/>
                    <a:pt x="3253" y="3353"/>
                    <a:pt x="3291" y="3353"/>
                  </a:cubicBezTo>
                  <a:cubicBezTo>
                    <a:pt x="3646" y="3353"/>
                    <a:pt x="3634" y="2534"/>
                    <a:pt x="3771" y="2259"/>
                  </a:cubicBezTo>
                  <a:lnTo>
                    <a:pt x="3771" y="2259"/>
                  </a:lnTo>
                  <a:cubicBezTo>
                    <a:pt x="3711" y="2541"/>
                    <a:pt x="3824" y="2836"/>
                    <a:pt x="3977" y="2836"/>
                  </a:cubicBezTo>
                  <a:cubicBezTo>
                    <a:pt x="4056" y="2836"/>
                    <a:pt x="4145" y="2758"/>
                    <a:pt x="4227" y="2563"/>
                  </a:cubicBezTo>
                  <a:cubicBezTo>
                    <a:pt x="4279" y="2676"/>
                    <a:pt x="4347" y="2720"/>
                    <a:pt x="4420" y="2720"/>
                  </a:cubicBezTo>
                  <a:cubicBezTo>
                    <a:pt x="4564" y="2720"/>
                    <a:pt x="4724" y="2552"/>
                    <a:pt x="4805" y="2411"/>
                  </a:cubicBezTo>
                  <a:cubicBezTo>
                    <a:pt x="5118" y="2307"/>
                    <a:pt x="4958" y="2102"/>
                    <a:pt x="4768" y="2102"/>
                  </a:cubicBezTo>
                  <a:cubicBezTo>
                    <a:pt x="4681" y="2102"/>
                    <a:pt x="4588" y="2145"/>
                    <a:pt x="4531" y="2259"/>
                  </a:cubicBezTo>
                  <a:cubicBezTo>
                    <a:pt x="4531" y="2102"/>
                    <a:pt x="4405" y="1971"/>
                    <a:pt x="4274" y="1971"/>
                  </a:cubicBezTo>
                  <a:cubicBezTo>
                    <a:pt x="4202" y="1971"/>
                    <a:pt x="4129" y="2010"/>
                    <a:pt x="4075" y="2107"/>
                  </a:cubicBezTo>
                  <a:cubicBezTo>
                    <a:pt x="4100" y="1908"/>
                    <a:pt x="4105" y="1200"/>
                    <a:pt x="3872" y="1200"/>
                  </a:cubicBezTo>
                  <a:cubicBezTo>
                    <a:pt x="3820" y="1200"/>
                    <a:pt x="3757" y="1234"/>
                    <a:pt x="3680" y="1317"/>
                  </a:cubicBezTo>
                  <a:cubicBezTo>
                    <a:pt x="3688" y="1317"/>
                    <a:pt x="3694" y="1315"/>
                    <a:pt x="3698" y="1312"/>
                  </a:cubicBezTo>
                  <a:lnTo>
                    <a:pt x="3698" y="1312"/>
                  </a:lnTo>
                  <a:cubicBezTo>
                    <a:pt x="3616" y="1488"/>
                    <a:pt x="3586" y="1690"/>
                    <a:pt x="3528" y="1864"/>
                  </a:cubicBezTo>
                  <a:cubicBezTo>
                    <a:pt x="3638" y="1470"/>
                    <a:pt x="3589" y="461"/>
                    <a:pt x="3361" y="461"/>
                  </a:cubicBezTo>
                  <a:cubicBezTo>
                    <a:pt x="3272" y="461"/>
                    <a:pt x="3156" y="613"/>
                    <a:pt x="3011" y="1013"/>
                  </a:cubicBezTo>
                  <a:cubicBezTo>
                    <a:pt x="3078" y="615"/>
                    <a:pt x="2963" y="389"/>
                    <a:pt x="2826" y="389"/>
                  </a:cubicBezTo>
                  <a:cubicBezTo>
                    <a:pt x="2711" y="389"/>
                    <a:pt x="2580" y="546"/>
                    <a:pt x="2525" y="891"/>
                  </a:cubicBezTo>
                  <a:cubicBezTo>
                    <a:pt x="2516" y="544"/>
                    <a:pt x="2457" y="414"/>
                    <a:pt x="2378" y="414"/>
                  </a:cubicBezTo>
                  <a:cubicBezTo>
                    <a:pt x="2212" y="414"/>
                    <a:pt x="1957" y="996"/>
                    <a:pt x="1895" y="1326"/>
                  </a:cubicBezTo>
                  <a:lnTo>
                    <a:pt x="1895" y="1326"/>
                  </a:lnTo>
                  <a:cubicBezTo>
                    <a:pt x="2005" y="631"/>
                    <a:pt x="1937" y="291"/>
                    <a:pt x="1815" y="291"/>
                  </a:cubicBezTo>
                  <a:cubicBezTo>
                    <a:pt x="1689" y="291"/>
                    <a:pt x="1507" y="648"/>
                    <a:pt x="1400" y="1347"/>
                  </a:cubicBezTo>
                  <a:cubicBezTo>
                    <a:pt x="1425" y="1124"/>
                    <a:pt x="1450" y="437"/>
                    <a:pt x="1228" y="437"/>
                  </a:cubicBezTo>
                  <a:cubicBezTo>
                    <a:pt x="1178" y="437"/>
                    <a:pt x="1114" y="473"/>
                    <a:pt x="1036" y="557"/>
                  </a:cubicBezTo>
                  <a:cubicBezTo>
                    <a:pt x="1036" y="466"/>
                    <a:pt x="1005" y="344"/>
                    <a:pt x="884" y="344"/>
                  </a:cubicBezTo>
                  <a:lnTo>
                    <a:pt x="884" y="253"/>
                  </a:lnTo>
                  <a:cubicBezTo>
                    <a:pt x="1016" y="121"/>
                    <a:pt x="879" y="1"/>
                    <a:pt x="76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51300" y="2869800"/>
              <a:ext cx="116300" cy="79650"/>
            </a:xfrm>
            <a:custGeom>
              <a:avLst/>
              <a:gdLst/>
              <a:ahLst/>
              <a:cxnLst/>
              <a:rect l="l" t="t" r="r" b="b"/>
              <a:pathLst>
                <a:path w="4652" h="3186" extrusionOk="0">
                  <a:moveTo>
                    <a:pt x="2273" y="1"/>
                  </a:moveTo>
                  <a:cubicBezTo>
                    <a:pt x="2148" y="1"/>
                    <a:pt x="2013" y="92"/>
                    <a:pt x="1969" y="267"/>
                  </a:cubicBezTo>
                  <a:cubicBezTo>
                    <a:pt x="1918" y="185"/>
                    <a:pt x="1856" y="151"/>
                    <a:pt x="1794" y="151"/>
                  </a:cubicBezTo>
                  <a:cubicBezTo>
                    <a:pt x="1673" y="151"/>
                    <a:pt x="1553" y="279"/>
                    <a:pt x="1513" y="419"/>
                  </a:cubicBezTo>
                  <a:cubicBezTo>
                    <a:pt x="1450" y="345"/>
                    <a:pt x="1395" y="313"/>
                    <a:pt x="1348" y="313"/>
                  </a:cubicBezTo>
                  <a:cubicBezTo>
                    <a:pt x="1143" y="313"/>
                    <a:pt x="1065" y="885"/>
                    <a:pt x="966" y="1058"/>
                  </a:cubicBezTo>
                  <a:cubicBezTo>
                    <a:pt x="966" y="906"/>
                    <a:pt x="1088" y="663"/>
                    <a:pt x="875" y="602"/>
                  </a:cubicBezTo>
                  <a:cubicBezTo>
                    <a:pt x="905" y="541"/>
                    <a:pt x="905" y="511"/>
                    <a:pt x="936" y="450"/>
                  </a:cubicBezTo>
                  <a:cubicBezTo>
                    <a:pt x="961" y="465"/>
                    <a:pt x="983" y="472"/>
                    <a:pt x="1002" y="472"/>
                  </a:cubicBezTo>
                  <a:cubicBezTo>
                    <a:pt x="1096" y="472"/>
                    <a:pt x="1113" y="308"/>
                    <a:pt x="1088" y="207"/>
                  </a:cubicBezTo>
                  <a:cubicBezTo>
                    <a:pt x="1050" y="145"/>
                    <a:pt x="1011" y="117"/>
                    <a:pt x="971" y="117"/>
                  </a:cubicBezTo>
                  <a:cubicBezTo>
                    <a:pt x="660" y="117"/>
                    <a:pt x="307" y="1818"/>
                    <a:pt x="145" y="2061"/>
                  </a:cubicBezTo>
                  <a:cubicBezTo>
                    <a:pt x="94" y="2189"/>
                    <a:pt x="0" y="2596"/>
                    <a:pt x="152" y="2596"/>
                  </a:cubicBezTo>
                  <a:cubicBezTo>
                    <a:pt x="181" y="2596"/>
                    <a:pt x="219" y="2581"/>
                    <a:pt x="267" y="2547"/>
                  </a:cubicBezTo>
                  <a:cubicBezTo>
                    <a:pt x="449" y="2152"/>
                    <a:pt x="541" y="1726"/>
                    <a:pt x="693" y="1331"/>
                  </a:cubicBezTo>
                  <a:lnTo>
                    <a:pt x="693" y="1331"/>
                  </a:lnTo>
                  <a:lnTo>
                    <a:pt x="662" y="1422"/>
                  </a:lnTo>
                  <a:cubicBezTo>
                    <a:pt x="601" y="1666"/>
                    <a:pt x="541" y="1909"/>
                    <a:pt x="510" y="2152"/>
                  </a:cubicBezTo>
                  <a:cubicBezTo>
                    <a:pt x="520" y="2265"/>
                    <a:pt x="565" y="2308"/>
                    <a:pt x="622" y="2308"/>
                  </a:cubicBezTo>
                  <a:cubicBezTo>
                    <a:pt x="732" y="2308"/>
                    <a:pt x="885" y="2141"/>
                    <a:pt x="905" y="2000"/>
                  </a:cubicBezTo>
                  <a:cubicBezTo>
                    <a:pt x="905" y="2141"/>
                    <a:pt x="994" y="2209"/>
                    <a:pt x="1088" y="2209"/>
                  </a:cubicBezTo>
                  <a:cubicBezTo>
                    <a:pt x="1177" y="2209"/>
                    <a:pt x="1271" y="2148"/>
                    <a:pt x="1300" y="2030"/>
                  </a:cubicBezTo>
                  <a:cubicBezTo>
                    <a:pt x="1361" y="2111"/>
                    <a:pt x="1463" y="2152"/>
                    <a:pt x="1550" y="2152"/>
                  </a:cubicBezTo>
                  <a:cubicBezTo>
                    <a:pt x="1594" y="2152"/>
                    <a:pt x="1635" y="2142"/>
                    <a:pt x="1665" y="2122"/>
                  </a:cubicBezTo>
                  <a:lnTo>
                    <a:pt x="1665" y="2122"/>
                  </a:lnTo>
                  <a:cubicBezTo>
                    <a:pt x="1568" y="2355"/>
                    <a:pt x="1732" y="2550"/>
                    <a:pt x="1910" y="2550"/>
                  </a:cubicBezTo>
                  <a:cubicBezTo>
                    <a:pt x="2011" y="2550"/>
                    <a:pt x="2116" y="2488"/>
                    <a:pt x="2182" y="2334"/>
                  </a:cubicBezTo>
                  <a:lnTo>
                    <a:pt x="2182" y="2334"/>
                  </a:lnTo>
                  <a:cubicBezTo>
                    <a:pt x="2032" y="2747"/>
                    <a:pt x="2195" y="3079"/>
                    <a:pt x="2384" y="3079"/>
                  </a:cubicBezTo>
                  <a:cubicBezTo>
                    <a:pt x="2501" y="3079"/>
                    <a:pt x="2629" y="2952"/>
                    <a:pt x="2699" y="2638"/>
                  </a:cubicBezTo>
                  <a:cubicBezTo>
                    <a:pt x="2699" y="2638"/>
                    <a:pt x="2715" y="2622"/>
                    <a:pt x="2724" y="2613"/>
                  </a:cubicBezTo>
                  <a:lnTo>
                    <a:pt x="2724" y="2613"/>
                  </a:lnTo>
                  <a:cubicBezTo>
                    <a:pt x="2690" y="2826"/>
                    <a:pt x="2622" y="3128"/>
                    <a:pt x="2881" y="3185"/>
                  </a:cubicBezTo>
                  <a:cubicBezTo>
                    <a:pt x="3185" y="3185"/>
                    <a:pt x="3155" y="2729"/>
                    <a:pt x="3276" y="2486"/>
                  </a:cubicBezTo>
                  <a:lnTo>
                    <a:pt x="3276" y="2486"/>
                  </a:lnTo>
                  <a:cubicBezTo>
                    <a:pt x="3213" y="2880"/>
                    <a:pt x="3298" y="3035"/>
                    <a:pt x="3425" y="3035"/>
                  </a:cubicBezTo>
                  <a:cubicBezTo>
                    <a:pt x="3586" y="3035"/>
                    <a:pt x="3812" y="2791"/>
                    <a:pt x="3894" y="2470"/>
                  </a:cubicBezTo>
                  <a:lnTo>
                    <a:pt x="3894" y="2470"/>
                  </a:lnTo>
                  <a:cubicBezTo>
                    <a:pt x="3884" y="2646"/>
                    <a:pt x="3984" y="2848"/>
                    <a:pt x="4121" y="2848"/>
                  </a:cubicBezTo>
                  <a:cubicBezTo>
                    <a:pt x="4170" y="2848"/>
                    <a:pt x="4224" y="2822"/>
                    <a:pt x="4279" y="2760"/>
                  </a:cubicBezTo>
                  <a:cubicBezTo>
                    <a:pt x="4305" y="2778"/>
                    <a:pt x="4329" y="2786"/>
                    <a:pt x="4351" y="2786"/>
                  </a:cubicBezTo>
                  <a:cubicBezTo>
                    <a:pt x="4569" y="2786"/>
                    <a:pt x="4651" y="2041"/>
                    <a:pt x="4426" y="2041"/>
                  </a:cubicBezTo>
                  <a:cubicBezTo>
                    <a:pt x="4394" y="2041"/>
                    <a:pt x="4355" y="2056"/>
                    <a:pt x="4310" y="2091"/>
                  </a:cubicBezTo>
                  <a:cubicBezTo>
                    <a:pt x="4434" y="1697"/>
                    <a:pt x="4304" y="1147"/>
                    <a:pt x="4092" y="1147"/>
                  </a:cubicBezTo>
                  <a:cubicBezTo>
                    <a:pt x="3994" y="1147"/>
                    <a:pt x="3878" y="1266"/>
                    <a:pt x="3763" y="1574"/>
                  </a:cubicBezTo>
                  <a:cubicBezTo>
                    <a:pt x="3862" y="1176"/>
                    <a:pt x="3714" y="700"/>
                    <a:pt x="3532" y="700"/>
                  </a:cubicBezTo>
                  <a:cubicBezTo>
                    <a:pt x="3436" y="700"/>
                    <a:pt x="3330" y="833"/>
                    <a:pt x="3246" y="1179"/>
                  </a:cubicBezTo>
                  <a:cubicBezTo>
                    <a:pt x="3210" y="1053"/>
                    <a:pt x="3109" y="980"/>
                    <a:pt x="3008" y="980"/>
                  </a:cubicBezTo>
                  <a:cubicBezTo>
                    <a:pt x="2939" y="980"/>
                    <a:pt x="2870" y="1014"/>
                    <a:pt x="2820" y="1088"/>
                  </a:cubicBezTo>
                  <a:cubicBezTo>
                    <a:pt x="2875" y="843"/>
                    <a:pt x="2954" y="305"/>
                    <a:pt x="2642" y="305"/>
                  </a:cubicBezTo>
                  <a:cubicBezTo>
                    <a:pt x="2605" y="305"/>
                    <a:pt x="2564" y="312"/>
                    <a:pt x="2516" y="328"/>
                  </a:cubicBezTo>
                  <a:cubicBezTo>
                    <a:pt x="2532" y="107"/>
                    <a:pt x="2409" y="1"/>
                    <a:pt x="227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5324450" y="2713650"/>
              <a:ext cx="77975" cy="68350"/>
            </a:xfrm>
            <a:custGeom>
              <a:avLst/>
              <a:gdLst/>
              <a:ahLst/>
              <a:cxnLst/>
              <a:rect l="l" t="t" r="r" b="b"/>
              <a:pathLst>
                <a:path w="3119" h="2734" extrusionOk="0">
                  <a:moveTo>
                    <a:pt x="639" y="1"/>
                  </a:moveTo>
                  <a:cubicBezTo>
                    <a:pt x="574" y="1"/>
                    <a:pt x="533" y="55"/>
                    <a:pt x="533" y="130"/>
                  </a:cubicBezTo>
                  <a:cubicBezTo>
                    <a:pt x="392" y="458"/>
                    <a:pt x="1" y="2528"/>
                    <a:pt x="159" y="2528"/>
                  </a:cubicBezTo>
                  <a:cubicBezTo>
                    <a:pt x="206" y="2528"/>
                    <a:pt x="303" y="2341"/>
                    <a:pt x="472" y="1863"/>
                  </a:cubicBezTo>
                  <a:cubicBezTo>
                    <a:pt x="493" y="2001"/>
                    <a:pt x="547" y="2053"/>
                    <a:pt x="611" y="2053"/>
                  </a:cubicBezTo>
                  <a:cubicBezTo>
                    <a:pt x="729" y="2053"/>
                    <a:pt x="878" y="1869"/>
                    <a:pt x="897" y="1711"/>
                  </a:cubicBezTo>
                  <a:cubicBezTo>
                    <a:pt x="923" y="1582"/>
                    <a:pt x="971" y="1474"/>
                    <a:pt x="1003" y="1352"/>
                  </a:cubicBezTo>
                  <a:lnTo>
                    <a:pt x="1003" y="1352"/>
                  </a:lnTo>
                  <a:cubicBezTo>
                    <a:pt x="898" y="1837"/>
                    <a:pt x="991" y="2226"/>
                    <a:pt x="1152" y="2226"/>
                  </a:cubicBezTo>
                  <a:cubicBezTo>
                    <a:pt x="1259" y="2226"/>
                    <a:pt x="1395" y="2057"/>
                    <a:pt x="1523" y="1633"/>
                  </a:cubicBezTo>
                  <a:lnTo>
                    <a:pt x="1523" y="1633"/>
                  </a:lnTo>
                  <a:cubicBezTo>
                    <a:pt x="1462" y="1864"/>
                    <a:pt x="1443" y="2322"/>
                    <a:pt x="1616" y="2322"/>
                  </a:cubicBezTo>
                  <a:cubicBezTo>
                    <a:pt x="1670" y="2322"/>
                    <a:pt x="1743" y="2277"/>
                    <a:pt x="1840" y="2167"/>
                  </a:cubicBezTo>
                  <a:cubicBezTo>
                    <a:pt x="1873" y="2299"/>
                    <a:pt x="1942" y="2351"/>
                    <a:pt x="2016" y="2351"/>
                  </a:cubicBezTo>
                  <a:cubicBezTo>
                    <a:pt x="2147" y="2351"/>
                    <a:pt x="2296" y="2189"/>
                    <a:pt x="2296" y="2015"/>
                  </a:cubicBezTo>
                  <a:cubicBezTo>
                    <a:pt x="2335" y="2106"/>
                    <a:pt x="2408" y="2147"/>
                    <a:pt x="2483" y="2147"/>
                  </a:cubicBezTo>
                  <a:cubicBezTo>
                    <a:pt x="2583" y="2147"/>
                    <a:pt x="2686" y="2075"/>
                    <a:pt x="2721" y="1954"/>
                  </a:cubicBezTo>
                  <a:cubicBezTo>
                    <a:pt x="2721" y="2167"/>
                    <a:pt x="2721" y="2349"/>
                    <a:pt x="2721" y="2562"/>
                  </a:cubicBezTo>
                  <a:cubicBezTo>
                    <a:pt x="2803" y="2683"/>
                    <a:pt x="2866" y="2733"/>
                    <a:pt x="2913" y="2733"/>
                  </a:cubicBezTo>
                  <a:cubicBezTo>
                    <a:pt x="3119" y="2733"/>
                    <a:pt x="3033" y="1777"/>
                    <a:pt x="3025" y="1525"/>
                  </a:cubicBezTo>
                  <a:lnTo>
                    <a:pt x="3025" y="1525"/>
                  </a:lnTo>
                  <a:cubicBezTo>
                    <a:pt x="3046" y="1369"/>
                    <a:pt x="2920" y="1165"/>
                    <a:pt x="2780" y="1165"/>
                  </a:cubicBezTo>
                  <a:cubicBezTo>
                    <a:pt x="2730" y="1165"/>
                    <a:pt x="2678" y="1191"/>
                    <a:pt x="2630" y="1255"/>
                  </a:cubicBezTo>
                  <a:cubicBezTo>
                    <a:pt x="2655" y="1077"/>
                    <a:pt x="2638" y="688"/>
                    <a:pt x="2420" y="688"/>
                  </a:cubicBezTo>
                  <a:cubicBezTo>
                    <a:pt x="2376" y="688"/>
                    <a:pt x="2325" y="703"/>
                    <a:pt x="2265" y="738"/>
                  </a:cubicBezTo>
                  <a:cubicBezTo>
                    <a:pt x="2309" y="607"/>
                    <a:pt x="2211" y="507"/>
                    <a:pt x="2095" y="507"/>
                  </a:cubicBezTo>
                  <a:cubicBezTo>
                    <a:pt x="2051" y="507"/>
                    <a:pt x="2004" y="522"/>
                    <a:pt x="1961" y="556"/>
                  </a:cubicBezTo>
                  <a:cubicBezTo>
                    <a:pt x="1939" y="409"/>
                    <a:pt x="1878" y="350"/>
                    <a:pt x="1809" y="350"/>
                  </a:cubicBezTo>
                  <a:cubicBezTo>
                    <a:pt x="1694" y="350"/>
                    <a:pt x="1555" y="517"/>
                    <a:pt x="1536" y="708"/>
                  </a:cubicBezTo>
                  <a:cubicBezTo>
                    <a:pt x="1444" y="890"/>
                    <a:pt x="1384" y="1103"/>
                    <a:pt x="1323" y="1285"/>
                  </a:cubicBezTo>
                  <a:cubicBezTo>
                    <a:pt x="1401" y="567"/>
                    <a:pt x="1343" y="202"/>
                    <a:pt x="1222" y="202"/>
                  </a:cubicBezTo>
                  <a:cubicBezTo>
                    <a:pt x="1108" y="202"/>
                    <a:pt x="938" y="529"/>
                    <a:pt x="776" y="1194"/>
                  </a:cubicBezTo>
                  <a:cubicBezTo>
                    <a:pt x="745" y="981"/>
                    <a:pt x="928" y="617"/>
                    <a:pt x="654" y="495"/>
                  </a:cubicBezTo>
                  <a:cubicBezTo>
                    <a:pt x="654" y="343"/>
                    <a:pt x="897" y="100"/>
                    <a:pt x="685" y="9"/>
                  </a:cubicBezTo>
                  <a:cubicBezTo>
                    <a:pt x="668" y="3"/>
                    <a:pt x="653" y="1"/>
                    <a:pt x="63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304325" y="2720250"/>
              <a:ext cx="108825" cy="70300"/>
            </a:xfrm>
            <a:custGeom>
              <a:avLst/>
              <a:gdLst/>
              <a:ahLst/>
              <a:cxnLst/>
              <a:rect l="l" t="t" r="r" b="b"/>
              <a:pathLst>
                <a:path w="4353" h="2812" extrusionOk="0">
                  <a:moveTo>
                    <a:pt x="1621" y="0"/>
                  </a:moveTo>
                  <a:cubicBezTo>
                    <a:pt x="1499" y="0"/>
                    <a:pt x="1345" y="142"/>
                    <a:pt x="1155" y="505"/>
                  </a:cubicBezTo>
                  <a:cubicBezTo>
                    <a:pt x="1211" y="210"/>
                    <a:pt x="1132" y="84"/>
                    <a:pt x="1027" y="84"/>
                  </a:cubicBezTo>
                  <a:cubicBezTo>
                    <a:pt x="929" y="84"/>
                    <a:pt x="810" y="192"/>
                    <a:pt x="757" y="375"/>
                  </a:cubicBezTo>
                  <a:lnTo>
                    <a:pt x="757" y="375"/>
                  </a:lnTo>
                  <a:cubicBezTo>
                    <a:pt x="757" y="214"/>
                    <a:pt x="661" y="136"/>
                    <a:pt x="582" y="136"/>
                  </a:cubicBezTo>
                  <a:cubicBezTo>
                    <a:pt x="499" y="136"/>
                    <a:pt x="436" y="220"/>
                    <a:pt x="517" y="383"/>
                  </a:cubicBezTo>
                  <a:cubicBezTo>
                    <a:pt x="486" y="596"/>
                    <a:pt x="456" y="809"/>
                    <a:pt x="395" y="1021"/>
                  </a:cubicBezTo>
                  <a:cubicBezTo>
                    <a:pt x="395" y="1295"/>
                    <a:pt x="0" y="1964"/>
                    <a:pt x="486" y="1964"/>
                  </a:cubicBezTo>
                  <a:cubicBezTo>
                    <a:pt x="567" y="2053"/>
                    <a:pt x="642" y="2092"/>
                    <a:pt x="711" y="2092"/>
                  </a:cubicBezTo>
                  <a:cubicBezTo>
                    <a:pt x="1114" y="2092"/>
                    <a:pt x="1347" y="794"/>
                    <a:pt x="1581" y="535"/>
                  </a:cubicBezTo>
                  <a:cubicBezTo>
                    <a:pt x="1581" y="596"/>
                    <a:pt x="1581" y="657"/>
                    <a:pt x="1611" y="687"/>
                  </a:cubicBezTo>
                  <a:cubicBezTo>
                    <a:pt x="1611" y="717"/>
                    <a:pt x="1611" y="717"/>
                    <a:pt x="1611" y="717"/>
                  </a:cubicBezTo>
                  <a:cubicBezTo>
                    <a:pt x="1587" y="1097"/>
                    <a:pt x="1545" y="2034"/>
                    <a:pt x="1905" y="2034"/>
                  </a:cubicBezTo>
                  <a:cubicBezTo>
                    <a:pt x="2005" y="2034"/>
                    <a:pt x="2137" y="1961"/>
                    <a:pt x="2310" y="1781"/>
                  </a:cubicBezTo>
                  <a:lnTo>
                    <a:pt x="2310" y="1781"/>
                  </a:lnTo>
                  <a:cubicBezTo>
                    <a:pt x="2310" y="1781"/>
                    <a:pt x="2280" y="1812"/>
                    <a:pt x="2280" y="1812"/>
                  </a:cubicBezTo>
                  <a:cubicBezTo>
                    <a:pt x="2523" y="1508"/>
                    <a:pt x="2705" y="1173"/>
                    <a:pt x="2918" y="869"/>
                  </a:cubicBezTo>
                  <a:lnTo>
                    <a:pt x="2918" y="869"/>
                  </a:lnTo>
                  <a:cubicBezTo>
                    <a:pt x="2918" y="1184"/>
                    <a:pt x="2601" y="2200"/>
                    <a:pt x="3002" y="2200"/>
                  </a:cubicBezTo>
                  <a:cubicBezTo>
                    <a:pt x="3066" y="2200"/>
                    <a:pt x="3148" y="2174"/>
                    <a:pt x="3252" y="2116"/>
                  </a:cubicBezTo>
                  <a:lnTo>
                    <a:pt x="3252" y="2116"/>
                  </a:lnTo>
                  <a:cubicBezTo>
                    <a:pt x="3235" y="2308"/>
                    <a:pt x="3368" y="2409"/>
                    <a:pt x="3507" y="2409"/>
                  </a:cubicBezTo>
                  <a:cubicBezTo>
                    <a:pt x="3611" y="2409"/>
                    <a:pt x="3717" y="2354"/>
                    <a:pt x="3769" y="2237"/>
                  </a:cubicBezTo>
                  <a:cubicBezTo>
                    <a:pt x="3800" y="2268"/>
                    <a:pt x="3830" y="2298"/>
                    <a:pt x="3860" y="2298"/>
                  </a:cubicBezTo>
                  <a:cubicBezTo>
                    <a:pt x="3860" y="2420"/>
                    <a:pt x="3860" y="2511"/>
                    <a:pt x="3860" y="2602"/>
                  </a:cubicBezTo>
                  <a:cubicBezTo>
                    <a:pt x="3935" y="2752"/>
                    <a:pt x="4004" y="2812"/>
                    <a:pt x="4063" y="2812"/>
                  </a:cubicBezTo>
                  <a:cubicBezTo>
                    <a:pt x="4267" y="2812"/>
                    <a:pt x="4353" y="2098"/>
                    <a:pt x="4164" y="1933"/>
                  </a:cubicBezTo>
                  <a:cubicBezTo>
                    <a:pt x="4164" y="1650"/>
                    <a:pt x="4252" y="1016"/>
                    <a:pt x="3944" y="1016"/>
                  </a:cubicBezTo>
                  <a:cubicBezTo>
                    <a:pt x="3889" y="1016"/>
                    <a:pt x="3822" y="1036"/>
                    <a:pt x="3739" y="1082"/>
                  </a:cubicBezTo>
                  <a:cubicBezTo>
                    <a:pt x="3802" y="852"/>
                    <a:pt x="3648" y="593"/>
                    <a:pt x="3487" y="593"/>
                  </a:cubicBezTo>
                  <a:cubicBezTo>
                    <a:pt x="3414" y="593"/>
                    <a:pt x="3340" y="646"/>
                    <a:pt x="3283" y="778"/>
                  </a:cubicBezTo>
                  <a:cubicBezTo>
                    <a:pt x="3310" y="247"/>
                    <a:pt x="3241" y="52"/>
                    <a:pt x="3121" y="52"/>
                  </a:cubicBezTo>
                  <a:cubicBezTo>
                    <a:pt x="2837" y="52"/>
                    <a:pt x="2267" y="1148"/>
                    <a:pt x="2009" y="1474"/>
                  </a:cubicBezTo>
                  <a:lnTo>
                    <a:pt x="2009" y="1474"/>
                  </a:lnTo>
                  <a:cubicBezTo>
                    <a:pt x="2046" y="975"/>
                    <a:pt x="1942" y="0"/>
                    <a:pt x="1621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65175" y="3315425"/>
              <a:ext cx="109400" cy="80100"/>
            </a:xfrm>
            <a:custGeom>
              <a:avLst/>
              <a:gdLst/>
              <a:ahLst/>
              <a:cxnLst/>
              <a:rect l="l" t="t" r="r" b="b"/>
              <a:pathLst>
                <a:path w="4376" h="3204" extrusionOk="0">
                  <a:moveTo>
                    <a:pt x="750" y="0"/>
                  </a:moveTo>
                  <a:cubicBezTo>
                    <a:pt x="714" y="0"/>
                    <a:pt x="677" y="12"/>
                    <a:pt x="642" y="41"/>
                  </a:cubicBezTo>
                  <a:lnTo>
                    <a:pt x="612" y="41"/>
                  </a:lnTo>
                  <a:cubicBezTo>
                    <a:pt x="507" y="250"/>
                    <a:pt x="0" y="2294"/>
                    <a:pt x="377" y="2294"/>
                  </a:cubicBezTo>
                  <a:cubicBezTo>
                    <a:pt x="439" y="2294"/>
                    <a:pt x="526" y="2238"/>
                    <a:pt x="642" y="2108"/>
                  </a:cubicBezTo>
                  <a:cubicBezTo>
                    <a:pt x="687" y="2221"/>
                    <a:pt x="799" y="2284"/>
                    <a:pt x="904" y="2284"/>
                  </a:cubicBezTo>
                  <a:cubicBezTo>
                    <a:pt x="940" y="2284"/>
                    <a:pt x="975" y="2276"/>
                    <a:pt x="1007" y="2260"/>
                  </a:cubicBezTo>
                  <a:lnTo>
                    <a:pt x="1007" y="2260"/>
                  </a:lnTo>
                  <a:cubicBezTo>
                    <a:pt x="909" y="2553"/>
                    <a:pt x="1007" y="3140"/>
                    <a:pt x="1317" y="3140"/>
                  </a:cubicBezTo>
                  <a:cubicBezTo>
                    <a:pt x="1393" y="3140"/>
                    <a:pt x="1482" y="3104"/>
                    <a:pt x="1584" y="3020"/>
                  </a:cubicBezTo>
                  <a:cubicBezTo>
                    <a:pt x="1615" y="3111"/>
                    <a:pt x="1736" y="3203"/>
                    <a:pt x="1827" y="3203"/>
                  </a:cubicBezTo>
                  <a:cubicBezTo>
                    <a:pt x="1838" y="3203"/>
                    <a:pt x="1848" y="3204"/>
                    <a:pt x="1858" y="3204"/>
                  </a:cubicBezTo>
                  <a:cubicBezTo>
                    <a:pt x="2191" y="3204"/>
                    <a:pt x="2164" y="2709"/>
                    <a:pt x="2253" y="2473"/>
                  </a:cubicBezTo>
                  <a:cubicBezTo>
                    <a:pt x="2253" y="2625"/>
                    <a:pt x="2253" y="2838"/>
                    <a:pt x="2435" y="2868"/>
                  </a:cubicBezTo>
                  <a:cubicBezTo>
                    <a:pt x="2891" y="2777"/>
                    <a:pt x="2800" y="2017"/>
                    <a:pt x="2983" y="1683"/>
                  </a:cubicBezTo>
                  <a:lnTo>
                    <a:pt x="2983" y="1683"/>
                  </a:lnTo>
                  <a:cubicBezTo>
                    <a:pt x="2831" y="2345"/>
                    <a:pt x="2904" y="3042"/>
                    <a:pt x="3082" y="3042"/>
                  </a:cubicBezTo>
                  <a:cubicBezTo>
                    <a:pt x="3191" y="3042"/>
                    <a:pt x="3339" y="2786"/>
                    <a:pt x="3499" y="2108"/>
                  </a:cubicBezTo>
                  <a:lnTo>
                    <a:pt x="3499" y="2108"/>
                  </a:lnTo>
                  <a:cubicBezTo>
                    <a:pt x="3484" y="2291"/>
                    <a:pt x="3575" y="2374"/>
                    <a:pt x="3678" y="2374"/>
                  </a:cubicBezTo>
                  <a:cubicBezTo>
                    <a:pt x="3780" y="2374"/>
                    <a:pt x="3894" y="2291"/>
                    <a:pt x="3925" y="2139"/>
                  </a:cubicBezTo>
                  <a:cubicBezTo>
                    <a:pt x="3987" y="2201"/>
                    <a:pt x="4040" y="2228"/>
                    <a:pt x="4086" y="2228"/>
                  </a:cubicBezTo>
                  <a:cubicBezTo>
                    <a:pt x="4375" y="2228"/>
                    <a:pt x="4331" y="1132"/>
                    <a:pt x="4069" y="1132"/>
                  </a:cubicBezTo>
                  <a:cubicBezTo>
                    <a:pt x="4011" y="1132"/>
                    <a:pt x="3942" y="1186"/>
                    <a:pt x="3864" y="1318"/>
                  </a:cubicBezTo>
                  <a:cubicBezTo>
                    <a:pt x="3891" y="995"/>
                    <a:pt x="3805" y="863"/>
                    <a:pt x="3698" y="863"/>
                  </a:cubicBezTo>
                  <a:cubicBezTo>
                    <a:pt x="3596" y="863"/>
                    <a:pt x="3474" y="984"/>
                    <a:pt x="3414" y="1175"/>
                  </a:cubicBezTo>
                  <a:lnTo>
                    <a:pt x="3414" y="1175"/>
                  </a:lnTo>
                  <a:cubicBezTo>
                    <a:pt x="3460" y="740"/>
                    <a:pt x="3332" y="251"/>
                    <a:pt x="3140" y="251"/>
                  </a:cubicBezTo>
                  <a:cubicBezTo>
                    <a:pt x="3030" y="251"/>
                    <a:pt x="2900" y="411"/>
                    <a:pt x="2770" y="832"/>
                  </a:cubicBezTo>
                  <a:cubicBezTo>
                    <a:pt x="2786" y="543"/>
                    <a:pt x="2658" y="390"/>
                    <a:pt x="2520" y="390"/>
                  </a:cubicBezTo>
                  <a:cubicBezTo>
                    <a:pt x="2397" y="390"/>
                    <a:pt x="2266" y="513"/>
                    <a:pt x="2223" y="771"/>
                  </a:cubicBezTo>
                  <a:cubicBezTo>
                    <a:pt x="2245" y="551"/>
                    <a:pt x="2091" y="394"/>
                    <a:pt x="1912" y="394"/>
                  </a:cubicBezTo>
                  <a:cubicBezTo>
                    <a:pt x="1844" y="394"/>
                    <a:pt x="1773" y="417"/>
                    <a:pt x="1706" y="467"/>
                  </a:cubicBezTo>
                  <a:cubicBezTo>
                    <a:pt x="1691" y="300"/>
                    <a:pt x="1562" y="224"/>
                    <a:pt x="1425" y="224"/>
                  </a:cubicBezTo>
                  <a:cubicBezTo>
                    <a:pt x="1288" y="224"/>
                    <a:pt x="1144" y="300"/>
                    <a:pt x="1098" y="437"/>
                  </a:cubicBezTo>
                  <a:cubicBezTo>
                    <a:pt x="1037" y="376"/>
                    <a:pt x="976" y="345"/>
                    <a:pt x="885" y="345"/>
                  </a:cubicBezTo>
                  <a:cubicBezTo>
                    <a:pt x="1033" y="222"/>
                    <a:pt x="902" y="0"/>
                    <a:pt x="7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148100" y="3522300"/>
              <a:ext cx="81250" cy="72450"/>
            </a:xfrm>
            <a:custGeom>
              <a:avLst/>
              <a:gdLst/>
              <a:ahLst/>
              <a:cxnLst/>
              <a:rect l="l" t="t" r="r" b="b"/>
              <a:pathLst>
                <a:path w="3250" h="2898" extrusionOk="0">
                  <a:moveTo>
                    <a:pt x="190" y="1"/>
                  </a:moveTo>
                  <a:cubicBezTo>
                    <a:pt x="0" y="1"/>
                    <a:pt x="79" y="902"/>
                    <a:pt x="79" y="1098"/>
                  </a:cubicBezTo>
                  <a:cubicBezTo>
                    <a:pt x="34" y="1410"/>
                    <a:pt x="88" y="2262"/>
                    <a:pt x="275" y="2262"/>
                  </a:cubicBezTo>
                  <a:cubicBezTo>
                    <a:pt x="344" y="2262"/>
                    <a:pt x="429" y="2149"/>
                    <a:pt x="535" y="1858"/>
                  </a:cubicBezTo>
                  <a:lnTo>
                    <a:pt x="535" y="1858"/>
                  </a:lnTo>
                  <a:cubicBezTo>
                    <a:pt x="510" y="2081"/>
                    <a:pt x="485" y="2768"/>
                    <a:pt x="740" y="2768"/>
                  </a:cubicBezTo>
                  <a:cubicBezTo>
                    <a:pt x="798" y="2768"/>
                    <a:pt x="870" y="2732"/>
                    <a:pt x="960" y="2648"/>
                  </a:cubicBezTo>
                  <a:cubicBezTo>
                    <a:pt x="960" y="2648"/>
                    <a:pt x="960" y="2678"/>
                    <a:pt x="960" y="2678"/>
                  </a:cubicBezTo>
                  <a:cubicBezTo>
                    <a:pt x="983" y="2836"/>
                    <a:pt x="1063" y="2898"/>
                    <a:pt x="1153" y="2898"/>
                  </a:cubicBezTo>
                  <a:cubicBezTo>
                    <a:pt x="1306" y="2898"/>
                    <a:pt x="1485" y="2718"/>
                    <a:pt x="1447" y="2526"/>
                  </a:cubicBezTo>
                  <a:lnTo>
                    <a:pt x="1447" y="2526"/>
                  </a:lnTo>
                  <a:cubicBezTo>
                    <a:pt x="1489" y="2583"/>
                    <a:pt x="1551" y="2607"/>
                    <a:pt x="1615" y="2607"/>
                  </a:cubicBezTo>
                  <a:cubicBezTo>
                    <a:pt x="1688" y="2607"/>
                    <a:pt x="1763" y="2575"/>
                    <a:pt x="1811" y="2526"/>
                  </a:cubicBezTo>
                  <a:cubicBezTo>
                    <a:pt x="1900" y="2645"/>
                    <a:pt x="1984" y="2693"/>
                    <a:pt x="2060" y="2693"/>
                  </a:cubicBezTo>
                  <a:cubicBezTo>
                    <a:pt x="2295" y="2693"/>
                    <a:pt x="2457" y="2232"/>
                    <a:pt x="2480" y="1979"/>
                  </a:cubicBezTo>
                  <a:cubicBezTo>
                    <a:pt x="2534" y="2051"/>
                    <a:pt x="2618" y="2080"/>
                    <a:pt x="2704" y="2080"/>
                  </a:cubicBezTo>
                  <a:cubicBezTo>
                    <a:pt x="2764" y="2080"/>
                    <a:pt x="2825" y="2065"/>
                    <a:pt x="2875" y="2040"/>
                  </a:cubicBezTo>
                  <a:cubicBezTo>
                    <a:pt x="2950" y="2120"/>
                    <a:pt x="3011" y="2153"/>
                    <a:pt x="3058" y="2153"/>
                  </a:cubicBezTo>
                  <a:cubicBezTo>
                    <a:pt x="3250" y="2153"/>
                    <a:pt x="3207" y="1609"/>
                    <a:pt x="2941" y="1609"/>
                  </a:cubicBezTo>
                  <a:cubicBezTo>
                    <a:pt x="2903" y="1609"/>
                    <a:pt x="2861" y="1620"/>
                    <a:pt x="2814" y="1645"/>
                  </a:cubicBezTo>
                  <a:cubicBezTo>
                    <a:pt x="2790" y="1396"/>
                    <a:pt x="2765" y="860"/>
                    <a:pt x="2505" y="860"/>
                  </a:cubicBezTo>
                  <a:cubicBezTo>
                    <a:pt x="2448" y="860"/>
                    <a:pt x="2380" y="886"/>
                    <a:pt x="2298" y="946"/>
                  </a:cubicBezTo>
                  <a:cubicBezTo>
                    <a:pt x="2365" y="700"/>
                    <a:pt x="2218" y="321"/>
                    <a:pt x="2014" y="321"/>
                  </a:cubicBezTo>
                  <a:cubicBezTo>
                    <a:pt x="1941" y="321"/>
                    <a:pt x="1861" y="370"/>
                    <a:pt x="1781" y="490"/>
                  </a:cubicBezTo>
                  <a:cubicBezTo>
                    <a:pt x="1744" y="416"/>
                    <a:pt x="1663" y="376"/>
                    <a:pt x="1584" y="376"/>
                  </a:cubicBezTo>
                  <a:cubicBezTo>
                    <a:pt x="1533" y="376"/>
                    <a:pt x="1483" y="393"/>
                    <a:pt x="1447" y="429"/>
                  </a:cubicBezTo>
                  <a:cubicBezTo>
                    <a:pt x="1407" y="185"/>
                    <a:pt x="1337" y="91"/>
                    <a:pt x="1260" y="91"/>
                  </a:cubicBezTo>
                  <a:cubicBezTo>
                    <a:pt x="1107" y="91"/>
                    <a:pt x="931" y="460"/>
                    <a:pt x="928" y="744"/>
                  </a:cubicBezTo>
                  <a:lnTo>
                    <a:pt x="928" y="744"/>
                  </a:lnTo>
                  <a:cubicBezTo>
                    <a:pt x="912" y="300"/>
                    <a:pt x="830" y="130"/>
                    <a:pt x="735" y="130"/>
                  </a:cubicBezTo>
                  <a:cubicBezTo>
                    <a:pt x="577" y="130"/>
                    <a:pt x="383" y="589"/>
                    <a:pt x="383" y="1037"/>
                  </a:cubicBezTo>
                  <a:cubicBezTo>
                    <a:pt x="383" y="764"/>
                    <a:pt x="383" y="490"/>
                    <a:pt x="383" y="186"/>
                  </a:cubicBezTo>
                  <a:cubicBezTo>
                    <a:pt x="299" y="5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139000" y="3728700"/>
              <a:ext cx="60200" cy="67100"/>
            </a:xfrm>
            <a:custGeom>
              <a:avLst/>
              <a:gdLst/>
              <a:ahLst/>
              <a:cxnLst/>
              <a:rect l="l" t="t" r="r" b="b"/>
              <a:pathLst>
                <a:path w="2408" h="2684" extrusionOk="0">
                  <a:moveTo>
                    <a:pt x="606" y="1"/>
                  </a:moveTo>
                  <a:cubicBezTo>
                    <a:pt x="535" y="1"/>
                    <a:pt x="464" y="64"/>
                    <a:pt x="412" y="228"/>
                  </a:cubicBezTo>
                  <a:cubicBezTo>
                    <a:pt x="369" y="199"/>
                    <a:pt x="332" y="186"/>
                    <a:pt x="300" y="186"/>
                  </a:cubicBezTo>
                  <a:cubicBezTo>
                    <a:pt x="0" y="186"/>
                    <a:pt x="194" y="1376"/>
                    <a:pt x="139" y="1596"/>
                  </a:cubicBezTo>
                  <a:cubicBezTo>
                    <a:pt x="186" y="1691"/>
                    <a:pt x="234" y="1728"/>
                    <a:pt x="278" y="1728"/>
                  </a:cubicBezTo>
                  <a:cubicBezTo>
                    <a:pt x="362" y="1728"/>
                    <a:pt x="435" y="1593"/>
                    <a:pt x="473" y="1464"/>
                  </a:cubicBezTo>
                  <a:lnTo>
                    <a:pt x="473" y="1464"/>
                  </a:lnTo>
                  <a:cubicBezTo>
                    <a:pt x="473" y="1478"/>
                    <a:pt x="473" y="1492"/>
                    <a:pt x="473" y="1505"/>
                  </a:cubicBezTo>
                  <a:cubicBezTo>
                    <a:pt x="404" y="1783"/>
                    <a:pt x="533" y="1961"/>
                    <a:pt x="662" y="1961"/>
                  </a:cubicBezTo>
                  <a:cubicBezTo>
                    <a:pt x="759" y="1961"/>
                    <a:pt x="855" y="1861"/>
                    <a:pt x="868" y="1626"/>
                  </a:cubicBezTo>
                  <a:lnTo>
                    <a:pt x="868" y="1626"/>
                  </a:lnTo>
                  <a:cubicBezTo>
                    <a:pt x="868" y="1900"/>
                    <a:pt x="777" y="2204"/>
                    <a:pt x="838" y="2508"/>
                  </a:cubicBezTo>
                  <a:cubicBezTo>
                    <a:pt x="914" y="2633"/>
                    <a:pt x="985" y="2683"/>
                    <a:pt x="1048" y="2683"/>
                  </a:cubicBezTo>
                  <a:cubicBezTo>
                    <a:pt x="1262" y="2683"/>
                    <a:pt x="1399" y="2111"/>
                    <a:pt x="1446" y="1900"/>
                  </a:cubicBezTo>
                  <a:lnTo>
                    <a:pt x="1446" y="1900"/>
                  </a:lnTo>
                  <a:cubicBezTo>
                    <a:pt x="1418" y="2112"/>
                    <a:pt x="1514" y="2205"/>
                    <a:pt x="1625" y="2205"/>
                  </a:cubicBezTo>
                  <a:cubicBezTo>
                    <a:pt x="1754" y="2205"/>
                    <a:pt x="1902" y="2081"/>
                    <a:pt x="1902" y="1869"/>
                  </a:cubicBezTo>
                  <a:cubicBezTo>
                    <a:pt x="1940" y="1926"/>
                    <a:pt x="1999" y="1951"/>
                    <a:pt x="2059" y="1951"/>
                  </a:cubicBezTo>
                  <a:cubicBezTo>
                    <a:pt x="2191" y="1951"/>
                    <a:pt x="2329" y="1833"/>
                    <a:pt x="2267" y="1687"/>
                  </a:cubicBezTo>
                  <a:cubicBezTo>
                    <a:pt x="2293" y="1453"/>
                    <a:pt x="2408" y="773"/>
                    <a:pt x="2116" y="773"/>
                  </a:cubicBezTo>
                  <a:cubicBezTo>
                    <a:pt x="2067" y="773"/>
                    <a:pt x="2007" y="792"/>
                    <a:pt x="1932" y="836"/>
                  </a:cubicBezTo>
                  <a:cubicBezTo>
                    <a:pt x="1921" y="587"/>
                    <a:pt x="1845" y="493"/>
                    <a:pt x="1750" y="493"/>
                  </a:cubicBezTo>
                  <a:cubicBezTo>
                    <a:pt x="1607" y="493"/>
                    <a:pt x="1420" y="710"/>
                    <a:pt x="1350" y="941"/>
                  </a:cubicBezTo>
                  <a:lnTo>
                    <a:pt x="1350" y="941"/>
                  </a:lnTo>
                  <a:cubicBezTo>
                    <a:pt x="1387" y="620"/>
                    <a:pt x="1297" y="171"/>
                    <a:pt x="1118" y="171"/>
                  </a:cubicBezTo>
                  <a:cubicBezTo>
                    <a:pt x="1040" y="171"/>
                    <a:pt x="946" y="255"/>
                    <a:pt x="838" y="471"/>
                  </a:cubicBezTo>
                  <a:cubicBezTo>
                    <a:pt x="878" y="249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4664475" y="2503375"/>
              <a:ext cx="193800" cy="1325275"/>
            </a:xfrm>
            <a:custGeom>
              <a:avLst/>
              <a:gdLst/>
              <a:ahLst/>
              <a:cxnLst/>
              <a:rect l="l" t="t" r="r" b="b"/>
              <a:pathLst>
                <a:path w="7752" h="53011" extrusionOk="0">
                  <a:moveTo>
                    <a:pt x="2220" y="0"/>
                  </a:moveTo>
                  <a:cubicBezTo>
                    <a:pt x="1308" y="2645"/>
                    <a:pt x="730" y="5350"/>
                    <a:pt x="700" y="8146"/>
                  </a:cubicBezTo>
                  <a:cubicBezTo>
                    <a:pt x="366" y="15411"/>
                    <a:pt x="1" y="22675"/>
                    <a:pt x="153" y="29970"/>
                  </a:cubicBezTo>
                  <a:cubicBezTo>
                    <a:pt x="639" y="36353"/>
                    <a:pt x="1946" y="42676"/>
                    <a:pt x="3861" y="48755"/>
                  </a:cubicBezTo>
                  <a:cubicBezTo>
                    <a:pt x="4287" y="50092"/>
                    <a:pt x="4743" y="51399"/>
                    <a:pt x="5199" y="52706"/>
                  </a:cubicBezTo>
                  <a:cubicBezTo>
                    <a:pt x="5411" y="52736"/>
                    <a:pt x="5624" y="52767"/>
                    <a:pt x="5807" y="52797"/>
                  </a:cubicBezTo>
                  <a:cubicBezTo>
                    <a:pt x="6202" y="52858"/>
                    <a:pt x="6566" y="52919"/>
                    <a:pt x="6962" y="52949"/>
                  </a:cubicBezTo>
                  <a:cubicBezTo>
                    <a:pt x="7053" y="52949"/>
                    <a:pt x="7114" y="52980"/>
                    <a:pt x="7205" y="52980"/>
                  </a:cubicBezTo>
                  <a:cubicBezTo>
                    <a:pt x="7296" y="52980"/>
                    <a:pt x="7418" y="53010"/>
                    <a:pt x="7539" y="53010"/>
                  </a:cubicBezTo>
                  <a:cubicBezTo>
                    <a:pt x="7691" y="51885"/>
                    <a:pt x="7752" y="50335"/>
                    <a:pt x="7721" y="48633"/>
                  </a:cubicBezTo>
                  <a:cubicBezTo>
                    <a:pt x="7721" y="48451"/>
                    <a:pt x="7721" y="48299"/>
                    <a:pt x="7721" y="48147"/>
                  </a:cubicBezTo>
                  <a:cubicBezTo>
                    <a:pt x="7691" y="46597"/>
                    <a:pt x="7630" y="44955"/>
                    <a:pt x="7539" y="43344"/>
                  </a:cubicBezTo>
                  <a:cubicBezTo>
                    <a:pt x="7509" y="42858"/>
                    <a:pt x="7478" y="42402"/>
                    <a:pt x="7448" y="41946"/>
                  </a:cubicBezTo>
                  <a:cubicBezTo>
                    <a:pt x="7357" y="39910"/>
                    <a:pt x="7205" y="38025"/>
                    <a:pt x="7144" y="36627"/>
                  </a:cubicBezTo>
                  <a:cubicBezTo>
                    <a:pt x="7114" y="35715"/>
                    <a:pt x="7083" y="35016"/>
                    <a:pt x="7114" y="34621"/>
                  </a:cubicBezTo>
                  <a:cubicBezTo>
                    <a:pt x="7114" y="34408"/>
                    <a:pt x="7114" y="34165"/>
                    <a:pt x="7114" y="33952"/>
                  </a:cubicBezTo>
                  <a:cubicBezTo>
                    <a:pt x="7083" y="32037"/>
                    <a:pt x="7053" y="30122"/>
                    <a:pt x="6992" y="28207"/>
                  </a:cubicBezTo>
                  <a:cubicBezTo>
                    <a:pt x="6962" y="27599"/>
                    <a:pt x="6962" y="26991"/>
                    <a:pt x="6931" y="26384"/>
                  </a:cubicBezTo>
                  <a:cubicBezTo>
                    <a:pt x="6840" y="24408"/>
                    <a:pt x="6749" y="22432"/>
                    <a:pt x="6597" y="20487"/>
                  </a:cubicBezTo>
                  <a:cubicBezTo>
                    <a:pt x="6566" y="19909"/>
                    <a:pt x="6506" y="19301"/>
                    <a:pt x="6445" y="18724"/>
                  </a:cubicBezTo>
                  <a:cubicBezTo>
                    <a:pt x="6293" y="16961"/>
                    <a:pt x="6080" y="15228"/>
                    <a:pt x="5837" y="13496"/>
                  </a:cubicBezTo>
                  <a:cubicBezTo>
                    <a:pt x="5807" y="13253"/>
                    <a:pt x="5746" y="13040"/>
                    <a:pt x="5715" y="12797"/>
                  </a:cubicBezTo>
                  <a:cubicBezTo>
                    <a:pt x="5624" y="12128"/>
                    <a:pt x="5503" y="11459"/>
                    <a:pt x="5381" y="10791"/>
                  </a:cubicBezTo>
                  <a:cubicBezTo>
                    <a:pt x="4652" y="7113"/>
                    <a:pt x="3679" y="3526"/>
                    <a:pt x="222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4705525" y="2501850"/>
              <a:ext cx="3050" cy="8375"/>
            </a:xfrm>
            <a:custGeom>
              <a:avLst/>
              <a:gdLst/>
              <a:ahLst/>
              <a:cxnLst/>
              <a:rect l="l" t="t" r="r" b="b"/>
              <a:pathLst>
                <a:path w="122" h="335" extrusionOk="0">
                  <a:moveTo>
                    <a:pt x="122" y="0"/>
                  </a:moveTo>
                  <a:lnTo>
                    <a:pt x="122" y="0"/>
                  </a:lnTo>
                  <a:cubicBezTo>
                    <a:pt x="70" y="53"/>
                    <a:pt x="62" y="127"/>
                    <a:pt x="42" y="205"/>
                  </a:cubicBezTo>
                  <a:lnTo>
                    <a:pt x="42" y="205"/>
                  </a:lnTo>
                  <a:cubicBezTo>
                    <a:pt x="70" y="130"/>
                    <a:pt x="102" y="59"/>
                    <a:pt x="122" y="0"/>
                  </a:cubicBezTo>
                  <a:close/>
                  <a:moveTo>
                    <a:pt x="42" y="205"/>
                  </a:moveTo>
                  <a:lnTo>
                    <a:pt x="42" y="205"/>
                  </a:lnTo>
                  <a:cubicBezTo>
                    <a:pt x="30" y="237"/>
                    <a:pt x="19" y="270"/>
                    <a:pt x="9" y="302"/>
                  </a:cubicBezTo>
                  <a:lnTo>
                    <a:pt x="9" y="302"/>
                  </a:lnTo>
                  <a:cubicBezTo>
                    <a:pt x="18" y="283"/>
                    <a:pt x="31" y="263"/>
                    <a:pt x="31" y="244"/>
                  </a:cubicBezTo>
                  <a:cubicBezTo>
                    <a:pt x="35" y="231"/>
                    <a:pt x="39" y="218"/>
                    <a:pt x="42" y="205"/>
                  </a:cubicBezTo>
                  <a:close/>
                  <a:moveTo>
                    <a:pt x="9" y="302"/>
                  </a:moveTo>
                  <a:cubicBezTo>
                    <a:pt x="4" y="313"/>
                    <a:pt x="0" y="324"/>
                    <a:pt x="0" y="335"/>
                  </a:cubicBezTo>
                  <a:cubicBezTo>
                    <a:pt x="3" y="324"/>
                    <a:pt x="6" y="313"/>
                    <a:pt x="9" y="302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4892450" y="2245000"/>
              <a:ext cx="186200" cy="1596550"/>
            </a:xfrm>
            <a:custGeom>
              <a:avLst/>
              <a:gdLst/>
              <a:ahLst/>
              <a:cxnLst/>
              <a:rect l="l" t="t" r="r" b="b"/>
              <a:pathLst>
                <a:path w="7448" h="63862" extrusionOk="0">
                  <a:moveTo>
                    <a:pt x="6414" y="1"/>
                  </a:moveTo>
                  <a:cubicBezTo>
                    <a:pt x="3557" y="7934"/>
                    <a:pt x="1703" y="16232"/>
                    <a:pt x="761" y="24651"/>
                  </a:cubicBezTo>
                  <a:cubicBezTo>
                    <a:pt x="548" y="26414"/>
                    <a:pt x="396" y="28177"/>
                    <a:pt x="274" y="29940"/>
                  </a:cubicBezTo>
                  <a:cubicBezTo>
                    <a:pt x="274" y="30092"/>
                    <a:pt x="274" y="30214"/>
                    <a:pt x="244" y="30335"/>
                  </a:cubicBezTo>
                  <a:cubicBezTo>
                    <a:pt x="122" y="32554"/>
                    <a:pt x="31" y="34743"/>
                    <a:pt x="1" y="36962"/>
                  </a:cubicBezTo>
                  <a:cubicBezTo>
                    <a:pt x="1" y="37448"/>
                    <a:pt x="1" y="37904"/>
                    <a:pt x="1" y="38390"/>
                  </a:cubicBezTo>
                  <a:cubicBezTo>
                    <a:pt x="1" y="39910"/>
                    <a:pt x="31" y="41399"/>
                    <a:pt x="61" y="42919"/>
                  </a:cubicBezTo>
                  <a:cubicBezTo>
                    <a:pt x="61" y="43284"/>
                    <a:pt x="61" y="43679"/>
                    <a:pt x="31" y="44074"/>
                  </a:cubicBezTo>
                  <a:cubicBezTo>
                    <a:pt x="31" y="44561"/>
                    <a:pt x="31" y="45077"/>
                    <a:pt x="31" y="45564"/>
                  </a:cubicBezTo>
                  <a:cubicBezTo>
                    <a:pt x="1" y="47691"/>
                    <a:pt x="31" y="49789"/>
                    <a:pt x="183" y="51886"/>
                  </a:cubicBezTo>
                  <a:cubicBezTo>
                    <a:pt x="274" y="52828"/>
                    <a:pt x="365" y="53740"/>
                    <a:pt x="457" y="54682"/>
                  </a:cubicBezTo>
                  <a:cubicBezTo>
                    <a:pt x="609" y="55716"/>
                    <a:pt x="761" y="56749"/>
                    <a:pt x="973" y="57783"/>
                  </a:cubicBezTo>
                  <a:cubicBezTo>
                    <a:pt x="973" y="57965"/>
                    <a:pt x="1004" y="58117"/>
                    <a:pt x="1034" y="58269"/>
                  </a:cubicBezTo>
                  <a:cubicBezTo>
                    <a:pt x="1308" y="60062"/>
                    <a:pt x="1551" y="61916"/>
                    <a:pt x="1855" y="63619"/>
                  </a:cubicBezTo>
                  <a:cubicBezTo>
                    <a:pt x="1855" y="63710"/>
                    <a:pt x="1885" y="63771"/>
                    <a:pt x="1885" y="63862"/>
                  </a:cubicBezTo>
                  <a:cubicBezTo>
                    <a:pt x="1976" y="63801"/>
                    <a:pt x="1976" y="63710"/>
                    <a:pt x="1976" y="63649"/>
                  </a:cubicBezTo>
                  <a:cubicBezTo>
                    <a:pt x="1946" y="63527"/>
                    <a:pt x="1916" y="63375"/>
                    <a:pt x="1916" y="63284"/>
                  </a:cubicBezTo>
                  <a:lnTo>
                    <a:pt x="1916" y="63284"/>
                  </a:lnTo>
                  <a:cubicBezTo>
                    <a:pt x="1946" y="63406"/>
                    <a:pt x="2007" y="63527"/>
                    <a:pt x="2037" y="63649"/>
                  </a:cubicBezTo>
                  <a:lnTo>
                    <a:pt x="2250" y="63649"/>
                  </a:lnTo>
                  <a:cubicBezTo>
                    <a:pt x="2524" y="63649"/>
                    <a:pt x="2797" y="63679"/>
                    <a:pt x="3071" y="63679"/>
                  </a:cubicBezTo>
                  <a:cubicBezTo>
                    <a:pt x="3344" y="63679"/>
                    <a:pt x="3587" y="63710"/>
                    <a:pt x="3861" y="63710"/>
                  </a:cubicBezTo>
                  <a:cubicBezTo>
                    <a:pt x="4256" y="62433"/>
                    <a:pt x="4195" y="60305"/>
                    <a:pt x="4378" y="59515"/>
                  </a:cubicBezTo>
                  <a:cubicBezTo>
                    <a:pt x="4408" y="59059"/>
                    <a:pt x="4469" y="58603"/>
                    <a:pt x="4499" y="58147"/>
                  </a:cubicBezTo>
                  <a:cubicBezTo>
                    <a:pt x="4530" y="57813"/>
                    <a:pt x="4560" y="57479"/>
                    <a:pt x="4560" y="57175"/>
                  </a:cubicBezTo>
                  <a:cubicBezTo>
                    <a:pt x="4803" y="54378"/>
                    <a:pt x="5016" y="51552"/>
                    <a:pt x="5229" y="48755"/>
                  </a:cubicBezTo>
                  <a:cubicBezTo>
                    <a:pt x="5290" y="48178"/>
                    <a:pt x="5320" y="47600"/>
                    <a:pt x="5381" y="47023"/>
                  </a:cubicBezTo>
                  <a:cubicBezTo>
                    <a:pt x="5442" y="46232"/>
                    <a:pt x="5502" y="45472"/>
                    <a:pt x="5593" y="44682"/>
                  </a:cubicBezTo>
                  <a:cubicBezTo>
                    <a:pt x="5685" y="43527"/>
                    <a:pt x="5776" y="42342"/>
                    <a:pt x="5897" y="41156"/>
                  </a:cubicBezTo>
                  <a:cubicBezTo>
                    <a:pt x="5958" y="40548"/>
                    <a:pt x="6019" y="39971"/>
                    <a:pt x="6080" y="39363"/>
                  </a:cubicBezTo>
                  <a:cubicBezTo>
                    <a:pt x="6353" y="36688"/>
                    <a:pt x="6657" y="34013"/>
                    <a:pt x="6931" y="31339"/>
                  </a:cubicBezTo>
                  <a:cubicBezTo>
                    <a:pt x="6961" y="30852"/>
                    <a:pt x="7022" y="30396"/>
                    <a:pt x="7052" y="29940"/>
                  </a:cubicBezTo>
                  <a:cubicBezTo>
                    <a:pt x="7235" y="27995"/>
                    <a:pt x="7387" y="26050"/>
                    <a:pt x="7448" y="24104"/>
                  </a:cubicBezTo>
                  <a:cubicBezTo>
                    <a:pt x="7448" y="21855"/>
                    <a:pt x="7448" y="19636"/>
                    <a:pt x="7417" y="17387"/>
                  </a:cubicBezTo>
                  <a:cubicBezTo>
                    <a:pt x="7356" y="14165"/>
                    <a:pt x="7296" y="10973"/>
                    <a:pt x="7113" y="7752"/>
                  </a:cubicBezTo>
                  <a:cubicBezTo>
                    <a:pt x="7113" y="7752"/>
                    <a:pt x="7113" y="7752"/>
                    <a:pt x="7113" y="7721"/>
                  </a:cubicBezTo>
                  <a:cubicBezTo>
                    <a:pt x="6840" y="5168"/>
                    <a:pt x="6992" y="2493"/>
                    <a:pt x="641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219975" y="2578600"/>
              <a:ext cx="303225" cy="1250800"/>
            </a:xfrm>
            <a:custGeom>
              <a:avLst/>
              <a:gdLst/>
              <a:ahLst/>
              <a:cxnLst/>
              <a:rect l="l" t="t" r="r" b="b"/>
              <a:pathLst>
                <a:path w="12129" h="50032" extrusionOk="0">
                  <a:moveTo>
                    <a:pt x="11125" y="0"/>
                  </a:moveTo>
                  <a:cubicBezTo>
                    <a:pt x="10244" y="1976"/>
                    <a:pt x="9514" y="3982"/>
                    <a:pt x="8845" y="6019"/>
                  </a:cubicBezTo>
                  <a:cubicBezTo>
                    <a:pt x="7022" y="11733"/>
                    <a:pt x="5897" y="17721"/>
                    <a:pt x="4377" y="23496"/>
                  </a:cubicBezTo>
                  <a:cubicBezTo>
                    <a:pt x="2371" y="30609"/>
                    <a:pt x="730" y="37812"/>
                    <a:pt x="183" y="45138"/>
                  </a:cubicBezTo>
                  <a:cubicBezTo>
                    <a:pt x="152" y="45654"/>
                    <a:pt x="122" y="46171"/>
                    <a:pt x="91" y="46688"/>
                  </a:cubicBezTo>
                  <a:cubicBezTo>
                    <a:pt x="31" y="47813"/>
                    <a:pt x="0" y="48907"/>
                    <a:pt x="0" y="50031"/>
                  </a:cubicBezTo>
                  <a:cubicBezTo>
                    <a:pt x="699" y="49971"/>
                    <a:pt x="1398" y="49879"/>
                    <a:pt x="2037" y="49758"/>
                  </a:cubicBezTo>
                  <a:cubicBezTo>
                    <a:pt x="2067" y="49697"/>
                    <a:pt x="2098" y="49636"/>
                    <a:pt x="2128" y="49606"/>
                  </a:cubicBezTo>
                  <a:cubicBezTo>
                    <a:pt x="2645" y="48299"/>
                    <a:pt x="3222" y="47022"/>
                    <a:pt x="3830" y="45746"/>
                  </a:cubicBezTo>
                  <a:cubicBezTo>
                    <a:pt x="4195" y="45047"/>
                    <a:pt x="4529" y="44347"/>
                    <a:pt x="4894" y="43648"/>
                  </a:cubicBezTo>
                  <a:cubicBezTo>
                    <a:pt x="8845" y="36171"/>
                    <a:pt x="9788" y="27751"/>
                    <a:pt x="10274" y="19453"/>
                  </a:cubicBezTo>
                  <a:cubicBezTo>
                    <a:pt x="10335" y="18602"/>
                    <a:pt x="10396" y="17751"/>
                    <a:pt x="10456" y="16900"/>
                  </a:cubicBezTo>
                  <a:cubicBezTo>
                    <a:pt x="10456" y="16870"/>
                    <a:pt x="10456" y="16870"/>
                    <a:pt x="10456" y="16870"/>
                  </a:cubicBezTo>
                  <a:cubicBezTo>
                    <a:pt x="10730" y="11277"/>
                    <a:pt x="12128" y="5532"/>
                    <a:pt x="1112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358275" y="2991000"/>
              <a:ext cx="112475" cy="104950"/>
            </a:xfrm>
            <a:custGeom>
              <a:avLst/>
              <a:gdLst/>
              <a:ahLst/>
              <a:cxnLst/>
              <a:rect l="l" t="t" r="r" b="b"/>
              <a:pathLst>
                <a:path w="4499" h="4198" extrusionOk="0">
                  <a:moveTo>
                    <a:pt x="2067" y="1134"/>
                  </a:moveTo>
                  <a:cubicBezTo>
                    <a:pt x="2098" y="1164"/>
                    <a:pt x="2098" y="1225"/>
                    <a:pt x="2098" y="1286"/>
                  </a:cubicBezTo>
                  <a:cubicBezTo>
                    <a:pt x="2098" y="1316"/>
                    <a:pt x="2067" y="1316"/>
                    <a:pt x="2067" y="1347"/>
                  </a:cubicBezTo>
                  <a:lnTo>
                    <a:pt x="2067" y="1316"/>
                  </a:lnTo>
                  <a:cubicBezTo>
                    <a:pt x="2067" y="1286"/>
                    <a:pt x="2067" y="1225"/>
                    <a:pt x="2037" y="1164"/>
                  </a:cubicBezTo>
                  <a:cubicBezTo>
                    <a:pt x="2067" y="1164"/>
                    <a:pt x="2067" y="1134"/>
                    <a:pt x="2067" y="1134"/>
                  </a:cubicBezTo>
                  <a:close/>
                  <a:moveTo>
                    <a:pt x="1148" y="1"/>
                  </a:moveTo>
                  <a:cubicBezTo>
                    <a:pt x="967" y="1"/>
                    <a:pt x="730" y="380"/>
                    <a:pt x="730" y="647"/>
                  </a:cubicBezTo>
                  <a:cubicBezTo>
                    <a:pt x="669" y="1073"/>
                    <a:pt x="0" y="2289"/>
                    <a:pt x="608" y="2441"/>
                  </a:cubicBezTo>
                  <a:cubicBezTo>
                    <a:pt x="676" y="2584"/>
                    <a:pt x="755" y="2641"/>
                    <a:pt x="835" y="2641"/>
                  </a:cubicBezTo>
                  <a:cubicBezTo>
                    <a:pt x="1043" y="2641"/>
                    <a:pt x="1255" y="2257"/>
                    <a:pt x="1277" y="2015"/>
                  </a:cubicBezTo>
                  <a:cubicBezTo>
                    <a:pt x="1317" y="2096"/>
                    <a:pt x="1398" y="2137"/>
                    <a:pt x="1484" y="2137"/>
                  </a:cubicBezTo>
                  <a:cubicBezTo>
                    <a:pt x="1527" y="2137"/>
                    <a:pt x="1571" y="2127"/>
                    <a:pt x="1611" y="2106"/>
                  </a:cubicBezTo>
                  <a:lnTo>
                    <a:pt x="1611" y="2106"/>
                  </a:lnTo>
                  <a:cubicBezTo>
                    <a:pt x="1507" y="2418"/>
                    <a:pt x="1673" y="2744"/>
                    <a:pt x="1886" y="2744"/>
                  </a:cubicBezTo>
                  <a:cubicBezTo>
                    <a:pt x="1984" y="2744"/>
                    <a:pt x="2093" y="2675"/>
                    <a:pt x="2189" y="2502"/>
                  </a:cubicBezTo>
                  <a:cubicBezTo>
                    <a:pt x="2228" y="2560"/>
                    <a:pt x="2282" y="2584"/>
                    <a:pt x="2340" y="2584"/>
                  </a:cubicBezTo>
                  <a:cubicBezTo>
                    <a:pt x="2463" y="2584"/>
                    <a:pt x="2603" y="2474"/>
                    <a:pt x="2645" y="2350"/>
                  </a:cubicBezTo>
                  <a:lnTo>
                    <a:pt x="2645" y="2350"/>
                  </a:lnTo>
                  <a:cubicBezTo>
                    <a:pt x="2551" y="2631"/>
                    <a:pt x="2674" y="3056"/>
                    <a:pt x="2930" y="3056"/>
                  </a:cubicBezTo>
                  <a:cubicBezTo>
                    <a:pt x="3006" y="3056"/>
                    <a:pt x="3094" y="3018"/>
                    <a:pt x="3192" y="2927"/>
                  </a:cubicBezTo>
                  <a:lnTo>
                    <a:pt x="3192" y="2927"/>
                  </a:lnTo>
                  <a:cubicBezTo>
                    <a:pt x="3161" y="3109"/>
                    <a:pt x="3161" y="3626"/>
                    <a:pt x="3253" y="3869"/>
                  </a:cubicBezTo>
                  <a:cubicBezTo>
                    <a:pt x="3283" y="3961"/>
                    <a:pt x="3329" y="4014"/>
                    <a:pt x="3393" y="4014"/>
                  </a:cubicBezTo>
                  <a:cubicBezTo>
                    <a:pt x="3458" y="4014"/>
                    <a:pt x="3541" y="3961"/>
                    <a:pt x="3648" y="3839"/>
                  </a:cubicBezTo>
                  <a:lnTo>
                    <a:pt x="3648" y="3839"/>
                  </a:lnTo>
                  <a:cubicBezTo>
                    <a:pt x="3617" y="3961"/>
                    <a:pt x="3648" y="4113"/>
                    <a:pt x="3769" y="4173"/>
                  </a:cubicBezTo>
                  <a:cubicBezTo>
                    <a:pt x="3816" y="4190"/>
                    <a:pt x="3856" y="4197"/>
                    <a:pt x="3892" y="4197"/>
                  </a:cubicBezTo>
                  <a:cubicBezTo>
                    <a:pt x="4183" y="4197"/>
                    <a:pt x="4137" y="3691"/>
                    <a:pt x="4164" y="3474"/>
                  </a:cubicBezTo>
                  <a:cubicBezTo>
                    <a:pt x="4499" y="3079"/>
                    <a:pt x="4316" y="2046"/>
                    <a:pt x="4286" y="1499"/>
                  </a:cubicBezTo>
                  <a:cubicBezTo>
                    <a:pt x="4310" y="1355"/>
                    <a:pt x="4277" y="1022"/>
                    <a:pt x="4128" y="1022"/>
                  </a:cubicBezTo>
                  <a:cubicBezTo>
                    <a:pt x="4088" y="1022"/>
                    <a:pt x="4040" y="1046"/>
                    <a:pt x="3982" y="1103"/>
                  </a:cubicBezTo>
                  <a:cubicBezTo>
                    <a:pt x="4002" y="941"/>
                    <a:pt x="3888" y="847"/>
                    <a:pt x="3773" y="847"/>
                  </a:cubicBezTo>
                  <a:cubicBezTo>
                    <a:pt x="3715" y="847"/>
                    <a:pt x="3658" y="870"/>
                    <a:pt x="3617" y="921"/>
                  </a:cubicBezTo>
                  <a:cubicBezTo>
                    <a:pt x="3617" y="951"/>
                    <a:pt x="3587" y="982"/>
                    <a:pt x="3587" y="1012"/>
                  </a:cubicBezTo>
                  <a:cubicBezTo>
                    <a:pt x="3512" y="937"/>
                    <a:pt x="3402" y="885"/>
                    <a:pt x="3293" y="885"/>
                  </a:cubicBezTo>
                  <a:cubicBezTo>
                    <a:pt x="3226" y="885"/>
                    <a:pt x="3159" y="905"/>
                    <a:pt x="3101" y="951"/>
                  </a:cubicBezTo>
                  <a:cubicBezTo>
                    <a:pt x="3040" y="870"/>
                    <a:pt x="2969" y="837"/>
                    <a:pt x="2900" y="837"/>
                  </a:cubicBezTo>
                  <a:cubicBezTo>
                    <a:pt x="2763" y="837"/>
                    <a:pt x="2635" y="972"/>
                    <a:pt x="2614" y="1134"/>
                  </a:cubicBezTo>
                  <a:cubicBezTo>
                    <a:pt x="2614" y="1134"/>
                    <a:pt x="2614" y="1134"/>
                    <a:pt x="2614" y="1164"/>
                  </a:cubicBezTo>
                  <a:cubicBezTo>
                    <a:pt x="2584" y="1225"/>
                    <a:pt x="2553" y="1286"/>
                    <a:pt x="2523" y="1347"/>
                  </a:cubicBezTo>
                  <a:cubicBezTo>
                    <a:pt x="2493" y="1255"/>
                    <a:pt x="2432" y="1195"/>
                    <a:pt x="2341" y="1195"/>
                  </a:cubicBezTo>
                  <a:cubicBezTo>
                    <a:pt x="2361" y="968"/>
                    <a:pt x="2228" y="769"/>
                    <a:pt x="2074" y="769"/>
                  </a:cubicBezTo>
                  <a:cubicBezTo>
                    <a:pt x="2001" y="769"/>
                    <a:pt x="1923" y="813"/>
                    <a:pt x="1854" y="921"/>
                  </a:cubicBezTo>
                  <a:cubicBezTo>
                    <a:pt x="1794" y="921"/>
                    <a:pt x="1733" y="921"/>
                    <a:pt x="1672" y="951"/>
                  </a:cubicBezTo>
                  <a:cubicBezTo>
                    <a:pt x="1672" y="891"/>
                    <a:pt x="1672" y="830"/>
                    <a:pt x="1672" y="769"/>
                  </a:cubicBezTo>
                  <a:cubicBezTo>
                    <a:pt x="1672" y="678"/>
                    <a:pt x="1611" y="556"/>
                    <a:pt x="1520" y="495"/>
                  </a:cubicBezTo>
                  <a:cubicBezTo>
                    <a:pt x="1490" y="435"/>
                    <a:pt x="1429" y="374"/>
                    <a:pt x="1368" y="374"/>
                  </a:cubicBezTo>
                  <a:cubicBezTo>
                    <a:pt x="1338" y="343"/>
                    <a:pt x="1338" y="343"/>
                    <a:pt x="1338" y="313"/>
                  </a:cubicBezTo>
                  <a:cubicBezTo>
                    <a:pt x="1308" y="87"/>
                    <a:pt x="123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424875" y="2780900"/>
              <a:ext cx="64400" cy="132075"/>
            </a:xfrm>
            <a:custGeom>
              <a:avLst/>
              <a:gdLst/>
              <a:ahLst/>
              <a:cxnLst/>
              <a:rect l="l" t="t" r="r" b="b"/>
              <a:pathLst>
                <a:path w="2576" h="5283" extrusionOk="0">
                  <a:moveTo>
                    <a:pt x="962" y="1"/>
                  </a:moveTo>
                  <a:cubicBezTo>
                    <a:pt x="883" y="1"/>
                    <a:pt x="788" y="117"/>
                    <a:pt x="710" y="419"/>
                  </a:cubicBezTo>
                  <a:lnTo>
                    <a:pt x="619" y="419"/>
                  </a:lnTo>
                  <a:cubicBezTo>
                    <a:pt x="613" y="419"/>
                    <a:pt x="608" y="419"/>
                    <a:pt x="602" y="419"/>
                  </a:cubicBezTo>
                  <a:cubicBezTo>
                    <a:pt x="165" y="419"/>
                    <a:pt x="223" y="1609"/>
                    <a:pt x="133" y="1969"/>
                  </a:cubicBezTo>
                  <a:cubicBezTo>
                    <a:pt x="0" y="2291"/>
                    <a:pt x="127" y="2566"/>
                    <a:pt x="278" y="2566"/>
                  </a:cubicBezTo>
                  <a:cubicBezTo>
                    <a:pt x="370" y="2566"/>
                    <a:pt x="470" y="2465"/>
                    <a:pt x="528" y="2212"/>
                  </a:cubicBezTo>
                  <a:cubicBezTo>
                    <a:pt x="558" y="2273"/>
                    <a:pt x="619" y="2304"/>
                    <a:pt x="710" y="2304"/>
                  </a:cubicBezTo>
                  <a:cubicBezTo>
                    <a:pt x="737" y="2409"/>
                    <a:pt x="832" y="2492"/>
                    <a:pt x="936" y="2492"/>
                  </a:cubicBezTo>
                  <a:cubicBezTo>
                    <a:pt x="952" y="2492"/>
                    <a:pt x="968" y="2490"/>
                    <a:pt x="984" y="2486"/>
                  </a:cubicBezTo>
                  <a:lnTo>
                    <a:pt x="984" y="2486"/>
                  </a:lnTo>
                  <a:cubicBezTo>
                    <a:pt x="953" y="2820"/>
                    <a:pt x="710" y="3398"/>
                    <a:pt x="1166" y="3489"/>
                  </a:cubicBezTo>
                  <a:cubicBezTo>
                    <a:pt x="1081" y="3716"/>
                    <a:pt x="1102" y="4103"/>
                    <a:pt x="1403" y="4103"/>
                  </a:cubicBezTo>
                  <a:cubicBezTo>
                    <a:pt x="1424" y="4103"/>
                    <a:pt x="1446" y="4101"/>
                    <a:pt x="1470" y="4097"/>
                  </a:cubicBezTo>
                  <a:lnTo>
                    <a:pt x="1470" y="4097"/>
                  </a:lnTo>
                  <a:cubicBezTo>
                    <a:pt x="1440" y="4431"/>
                    <a:pt x="1379" y="4766"/>
                    <a:pt x="1409" y="5100"/>
                  </a:cubicBezTo>
                  <a:cubicBezTo>
                    <a:pt x="1500" y="5229"/>
                    <a:pt x="1574" y="5283"/>
                    <a:pt x="1633" y="5283"/>
                  </a:cubicBezTo>
                  <a:cubicBezTo>
                    <a:pt x="1909" y="5283"/>
                    <a:pt x="1881" y="4104"/>
                    <a:pt x="1956" y="3854"/>
                  </a:cubicBezTo>
                  <a:cubicBezTo>
                    <a:pt x="1903" y="3507"/>
                    <a:pt x="2575" y="891"/>
                    <a:pt x="2104" y="891"/>
                  </a:cubicBezTo>
                  <a:cubicBezTo>
                    <a:pt x="2038" y="891"/>
                    <a:pt x="1950" y="942"/>
                    <a:pt x="1835" y="1057"/>
                  </a:cubicBezTo>
                  <a:cubicBezTo>
                    <a:pt x="1804" y="1027"/>
                    <a:pt x="1744" y="997"/>
                    <a:pt x="1683" y="997"/>
                  </a:cubicBezTo>
                  <a:cubicBezTo>
                    <a:pt x="1704" y="827"/>
                    <a:pt x="1563" y="717"/>
                    <a:pt x="1424" y="717"/>
                  </a:cubicBezTo>
                  <a:cubicBezTo>
                    <a:pt x="1363" y="717"/>
                    <a:pt x="1303" y="738"/>
                    <a:pt x="1257" y="784"/>
                  </a:cubicBezTo>
                  <a:cubicBezTo>
                    <a:pt x="1197" y="723"/>
                    <a:pt x="1136" y="693"/>
                    <a:pt x="1075" y="693"/>
                  </a:cubicBezTo>
                  <a:cubicBezTo>
                    <a:pt x="1190" y="347"/>
                    <a:pt x="1099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5311450" y="3232725"/>
              <a:ext cx="109600" cy="84650"/>
            </a:xfrm>
            <a:custGeom>
              <a:avLst/>
              <a:gdLst/>
              <a:ahLst/>
              <a:cxnLst/>
              <a:rect l="l" t="t" r="r" b="b"/>
              <a:pathLst>
                <a:path w="4384" h="3386" extrusionOk="0">
                  <a:moveTo>
                    <a:pt x="1051" y="1"/>
                  </a:moveTo>
                  <a:cubicBezTo>
                    <a:pt x="989" y="1"/>
                    <a:pt x="924" y="38"/>
                    <a:pt x="870" y="128"/>
                  </a:cubicBezTo>
                  <a:cubicBezTo>
                    <a:pt x="823" y="74"/>
                    <a:pt x="777" y="50"/>
                    <a:pt x="734" y="50"/>
                  </a:cubicBezTo>
                  <a:cubicBezTo>
                    <a:pt x="354" y="50"/>
                    <a:pt x="107" y="1861"/>
                    <a:pt x="80" y="2134"/>
                  </a:cubicBezTo>
                  <a:cubicBezTo>
                    <a:pt x="0" y="2293"/>
                    <a:pt x="83" y="2545"/>
                    <a:pt x="268" y="2545"/>
                  </a:cubicBezTo>
                  <a:cubicBezTo>
                    <a:pt x="294" y="2545"/>
                    <a:pt x="323" y="2540"/>
                    <a:pt x="353" y="2529"/>
                  </a:cubicBezTo>
                  <a:cubicBezTo>
                    <a:pt x="384" y="2559"/>
                    <a:pt x="445" y="2590"/>
                    <a:pt x="475" y="2590"/>
                  </a:cubicBezTo>
                  <a:cubicBezTo>
                    <a:pt x="425" y="2838"/>
                    <a:pt x="578" y="3086"/>
                    <a:pt x="802" y="3086"/>
                  </a:cubicBezTo>
                  <a:cubicBezTo>
                    <a:pt x="852" y="3086"/>
                    <a:pt x="906" y="3073"/>
                    <a:pt x="961" y="3045"/>
                  </a:cubicBezTo>
                  <a:lnTo>
                    <a:pt x="961" y="3045"/>
                  </a:lnTo>
                  <a:cubicBezTo>
                    <a:pt x="931" y="3197"/>
                    <a:pt x="992" y="3349"/>
                    <a:pt x="1144" y="3380"/>
                  </a:cubicBezTo>
                  <a:cubicBezTo>
                    <a:pt x="1166" y="3384"/>
                    <a:pt x="1187" y="3385"/>
                    <a:pt x="1207" y="3385"/>
                  </a:cubicBezTo>
                  <a:cubicBezTo>
                    <a:pt x="1505" y="3385"/>
                    <a:pt x="1484" y="2970"/>
                    <a:pt x="1569" y="2742"/>
                  </a:cubicBezTo>
                  <a:cubicBezTo>
                    <a:pt x="1615" y="2824"/>
                    <a:pt x="1666" y="2856"/>
                    <a:pt x="1715" y="2856"/>
                  </a:cubicBezTo>
                  <a:cubicBezTo>
                    <a:pt x="1830" y="2856"/>
                    <a:pt x="1934" y="2678"/>
                    <a:pt x="1934" y="2529"/>
                  </a:cubicBezTo>
                  <a:cubicBezTo>
                    <a:pt x="1988" y="2583"/>
                    <a:pt x="2037" y="2606"/>
                    <a:pt x="2080" y="2606"/>
                  </a:cubicBezTo>
                  <a:cubicBezTo>
                    <a:pt x="2229" y="2606"/>
                    <a:pt x="2312" y="2336"/>
                    <a:pt x="2360" y="2194"/>
                  </a:cubicBezTo>
                  <a:cubicBezTo>
                    <a:pt x="2418" y="2344"/>
                    <a:pt x="2479" y="2405"/>
                    <a:pt x="2541" y="2405"/>
                  </a:cubicBezTo>
                  <a:cubicBezTo>
                    <a:pt x="2765" y="2405"/>
                    <a:pt x="2987" y="1589"/>
                    <a:pt x="3059" y="1374"/>
                  </a:cubicBezTo>
                  <a:cubicBezTo>
                    <a:pt x="3059" y="1465"/>
                    <a:pt x="3059" y="1556"/>
                    <a:pt x="3119" y="1617"/>
                  </a:cubicBezTo>
                  <a:cubicBezTo>
                    <a:pt x="3095" y="1913"/>
                    <a:pt x="2789" y="3295"/>
                    <a:pt x="3116" y="3295"/>
                  </a:cubicBezTo>
                  <a:cubicBezTo>
                    <a:pt x="3192" y="3295"/>
                    <a:pt x="3300" y="3222"/>
                    <a:pt x="3454" y="3045"/>
                  </a:cubicBezTo>
                  <a:lnTo>
                    <a:pt x="3454" y="3045"/>
                  </a:lnTo>
                  <a:cubicBezTo>
                    <a:pt x="3437" y="3217"/>
                    <a:pt x="3565" y="3311"/>
                    <a:pt x="3696" y="3311"/>
                  </a:cubicBezTo>
                  <a:cubicBezTo>
                    <a:pt x="3798" y="3311"/>
                    <a:pt x="3901" y="3256"/>
                    <a:pt x="3940" y="3137"/>
                  </a:cubicBezTo>
                  <a:cubicBezTo>
                    <a:pt x="3974" y="3150"/>
                    <a:pt x="4004" y="3157"/>
                    <a:pt x="4032" y="3157"/>
                  </a:cubicBezTo>
                  <a:cubicBezTo>
                    <a:pt x="4383" y="3157"/>
                    <a:pt x="4308" y="2150"/>
                    <a:pt x="4001" y="2150"/>
                  </a:cubicBezTo>
                  <a:cubicBezTo>
                    <a:pt x="3955" y="2150"/>
                    <a:pt x="3904" y="2173"/>
                    <a:pt x="3849" y="2225"/>
                  </a:cubicBezTo>
                  <a:cubicBezTo>
                    <a:pt x="3872" y="2063"/>
                    <a:pt x="3737" y="1849"/>
                    <a:pt x="3577" y="1849"/>
                  </a:cubicBezTo>
                  <a:cubicBezTo>
                    <a:pt x="3527" y="1849"/>
                    <a:pt x="3474" y="1870"/>
                    <a:pt x="3423" y="1921"/>
                  </a:cubicBezTo>
                  <a:cubicBezTo>
                    <a:pt x="3423" y="1738"/>
                    <a:pt x="3515" y="1526"/>
                    <a:pt x="3363" y="1404"/>
                  </a:cubicBezTo>
                  <a:cubicBezTo>
                    <a:pt x="3407" y="1135"/>
                    <a:pt x="3320" y="570"/>
                    <a:pt x="3126" y="570"/>
                  </a:cubicBezTo>
                  <a:cubicBezTo>
                    <a:pt x="3056" y="570"/>
                    <a:pt x="2972" y="642"/>
                    <a:pt x="2876" y="827"/>
                  </a:cubicBezTo>
                  <a:cubicBezTo>
                    <a:pt x="2876" y="766"/>
                    <a:pt x="2876" y="735"/>
                    <a:pt x="2846" y="705"/>
                  </a:cubicBezTo>
                  <a:cubicBezTo>
                    <a:pt x="2823" y="600"/>
                    <a:pt x="2759" y="557"/>
                    <a:pt x="2687" y="557"/>
                  </a:cubicBezTo>
                  <a:cubicBezTo>
                    <a:pt x="2573" y="557"/>
                    <a:pt x="2439" y="665"/>
                    <a:pt x="2420" y="796"/>
                  </a:cubicBezTo>
                  <a:cubicBezTo>
                    <a:pt x="2398" y="728"/>
                    <a:pt x="2323" y="694"/>
                    <a:pt x="2249" y="694"/>
                  </a:cubicBezTo>
                  <a:cubicBezTo>
                    <a:pt x="2225" y="694"/>
                    <a:pt x="2200" y="697"/>
                    <a:pt x="2177" y="705"/>
                  </a:cubicBezTo>
                  <a:cubicBezTo>
                    <a:pt x="2211" y="467"/>
                    <a:pt x="2093" y="324"/>
                    <a:pt x="1966" y="324"/>
                  </a:cubicBezTo>
                  <a:cubicBezTo>
                    <a:pt x="1867" y="324"/>
                    <a:pt x="1761" y="413"/>
                    <a:pt x="1721" y="614"/>
                  </a:cubicBezTo>
                  <a:cubicBezTo>
                    <a:pt x="1691" y="675"/>
                    <a:pt x="1660" y="735"/>
                    <a:pt x="1630" y="827"/>
                  </a:cubicBezTo>
                  <a:cubicBezTo>
                    <a:pt x="1600" y="796"/>
                    <a:pt x="1569" y="766"/>
                    <a:pt x="1509" y="766"/>
                  </a:cubicBezTo>
                  <a:cubicBezTo>
                    <a:pt x="1509" y="614"/>
                    <a:pt x="1448" y="431"/>
                    <a:pt x="1265" y="401"/>
                  </a:cubicBezTo>
                  <a:cubicBezTo>
                    <a:pt x="1330" y="208"/>
                    <a:pt x="1198" y="1"/>
                    <a:pt x="1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5256500" y="3452100"/>
              <a:ext cx="118525" cy="121975"/>
            </a:xfrm>
            <a:custGeom>
              <a:avLst/>
              <a:gdLst/>
              <a:ahLst/>
              <a:cxnLst/>
              <a:rect l="l" t="t" r="r" b="b"/>
              <a:pathLst>
                <a:path w="4741" h="4879" extrusionOk="0">
                  <a:moveTo>
                    <a:pt x="2286" y="0"/>
                  </a:moveTo>
                  <a:cubicBezTo>
                    <a:pt x="1992" y="0"/>
                    <a:pt x="1536" y="557"/>
                    <a:pt x="1366" y="1322"/>
                  </a:cubicBezTo>
                  <a:cubicBezTo>
                    <a:pt x="1305" y="1246"/>
                    <a:pt x="1222" y="1216"/>
                    <a:pt x="1138" y="1216"/>
                  </a:cubicBezTo>
                  <a:cubicBezTo>
                    <a:pt x="1054" y="1216"/>
                    <a:pt x="971" y="1246"/>
                    <a:pt x="910" y="1292"/>
                  </a:cubicBezTo>
                  <a:cubicBezTo>
                    <a:pt x="880" y="1231"/>
                    <a:pt x="819" y="1170"/>
                    <a:pt x="758" y="1170"/>
                  </a:cubicBezTo>
                  <a:cubicBezTo>
                    <a:pt x="728" y="958"/>
                    <a:pt x="940" y="775"/>
                    <a:pt x="849" y="593"/>
                  </a:cubicBezTo>
                  <a:cubicBezTo>
                    <a:pt x="836" y="565"/>
                    <a:pt x="797" y="550"/>
                    <a:pt x="757" y="550"/>
                  </a:cubicBezTo>
                  <a:cubicBezTo>
                    <a:pt x="707" y="550"/>
                    <a:pt x="653" y="573"/>
                    <a:pt x="637" y="623"/>
                  </a:cubicBezTo>
                  <a:cubicBezTo>
                    <a:pt x="637" y="873"/>
                    <a:pt x="1" y="2523"/>
                    <a:pt x="334" y="2523"/>
                  </a:cubicBezTo>
                  <a:cubicBezTo>
                    <a:pt x="365" y="2523"/>
                    <a:pt x="405" y="2508"/>
                    <a:pt x="454" y="2477"/>
                  </a:cubicBezTo>
                  <a:lnTo>
                    <a:pt x="454" y="2477"/>
                  </a:lnTo>
                  <a:cubicBezTo>
                    <a:pt x="424" y="2629"/>
                    <a:pt x="545" y="2781"/>
                    <a:pt x="697" y="2812"/>
                  </a:cubicBezTo>
                  <a:cubicBezTo>
                    <a:pt x="524" y="3180"/>
                    <a:pt x="815" y="3657"/>
                    <a:pt x="1128" y="3657"/>
                  </a:cubicBezTo>
                  <a:cubicBezTo>
                    <a:pt x="1254" y="3657"/>
                    <a:pt x="1383" y="3581"/>
                    <a:pt x="1488" y="3389"/>
                  </a:cubicBezTo>
                  <a:cubicBezTo>
                    <a:pt x="1488" y="3420"/>
                    <a:pt x="1488" y="3420"/>
                    <a:pt x="1488" y="3420"/>
                  </a:cubicBezTo>
                  <a:cubicBezTo>
                    <a:pt x="1488" y="3420"/>
                    <a:pt x="1488" y="3389"/>
                    <a:pt x="1518" y="3389"/>
                  </a:cubicBezTo>
                  <a:cubicBezTo>
                    <a:pt x="1576" y="3485"/>
                    <a:pt x="1694" y="3545"/>
                    <a:pt x="1812" y="3545"/>
                  </a:cubicBezTo>
                  <a:cubicBezTo>
                    <a:pt x="1881" y="3545"/>
                    <a:pt x="1949" y="3525"/>
                    <a:pt x="2004" y="3480"/>
                  </a:cubicBezTo>
                  <a:lnTo>
                    <a:pt x="2004" y="3480"/>
                  </a:lnTo>
                  <a:cubicBezTo>
                    <a:pt x="2004" y="3906"/>
                    <a:pt x="1609" y="4666"/>
                    <a:pt x="2126" y="4879"/>
                  </a:cubicBezTo>
                  <a:cubicBezTo>
                    <a:pt x="2764" y="4696"/>
                    <a:pt x="2703" y="3602"/>
                    <a:pt x="3007" y="3085"/>
                  </a:cubicBezTo>
                  <a:cubicBezTo>
                    <a:pt x="3039" y="3117"/>
                    <a:pt x="3078" y="3130"/>
                    <a:pt x="3118" y="3130"/>
                  </a:cubicBezTo>
                  <a:cubicBezTo>
                    <a:pt x="3193" y="3130"/>
                    <a:pt x="3272" y="3084"/>
                    <a:pt x="3311" y="3024"/>
                  </a:cubicBezTo>
                  <a:lnTo>
                    <a:pt x="3311" y="3024"/>
                  </a:lnTo>
                  <a:cubicBezTo>
                    <a:pt x="3264" y="3199"/>
                    <a:pt x="3366" y="3291"/>
                    <a:pt x="3478" y="3291"/>
                  </a:cubicBezTo>
                  <a:cubicBezTo>
                    <a:pt x="3581" y="3291"/>
                    <a:pt x="3692" y="3214"/>
                    <a:pt x="3707" y="3055"/>
                  </a:cubicBezTo>
                  <a:lnTo>
                    <a:pt x="3767" y="3055"/>
                  </a:lnTo>
                  <a:cubicBezTo>
                    <a:pt x="3642" y="3347"/>
                    <a:pt x="3817" y="3596"/>
                    <a:pt x="4028" y="3596"/>
                  </a:cubicBezTo>
                  <a:cubicBezTo>
                    <a:pt x="4125" y="3596"/>
                    <a:pt x="4229" y="3544"/>
                    <a:pt x="4314" y="3420"/>
                  </a:cubicBezTo>
                  <a:cubicBezTo>
                    <a:pt x="4335" y="3422"/>
                    <a:pt x="4355" y="3424"/>
                    <a:pt x="4373" y="3424"/>
                  </a:cubicBezTo>
                  <a:cubicBezTo>
                    <a:pt x="4740" y="3424"/>
                    <a:pt x="4642" y="2899"/>
                    <a:pt x="4306" y="2899"/>
                  </a:cubicBezTo>
                  <a:cubicBezTo>
                    <a:pt x="4289" y="2899"/>
                    <a:pt x="4272" y="2900"/>
                    <a:pt x="4254" y="2903"/>
                  </a:cubicBezTo>
                  <a:cubicBezTo>
                    <a:pt x="4358" y="2590"/>
                    <a:pt x="4262" y="2134"/>
                    <a:pt x="4103" y="2134"/>
                  </a:cubicBezTo>
                  <a:cubicBezTo>
                    <a:pt x="4030" y="2134"/>
                    <a:pt x="3944" y="2229"/>
                    <a:pt x="3858" y="2477"/>
                  </a:cubicBezTo>
                  <a:cubicBezTo>
                    <a:pt x="3798" y="2508"/>
                    <a:pt x="3767" y="2538"/>
                    <a:pt x="3767" y="2599"/>
                  </a:cubicBezTo>
                  <a:cubicBezTo>
                    <a:pt x="3707" y="2568"/>
                    <a:pt x="3676" y="2568"/>
                    <a:pt x="3615" y="2568"/>
                  </a:cubicBezTo>
                  <a:cubicBezTo>
                    <a:pt x="3615" y="2401"/>
                    <a:pt x="3524" y="2325"/>
                    <a:pt x="3422" y="2325"/>
                  </a:cubicBezTo>
                  <a:cubicBezTo>
                    <a:pt x="3319" y="2325"/>
                    <a:pt x="3205" y="2401"/>
                    <a:pt x="3159" y="2538"/>
                  </a:cubicBezTo>
                  <a:cubicBezTo>
                    <a:pt x="3119" y="2485"/>
                    <a:pt x="3056" y="2461"/>
                    <a:pt x="2990" y="2461"/>
                  </a:cubicBezTo>
                  <a:cubicBezTo>
                    <a:pt x="2905" y="2461"/>
                    <a:pt x="2815" y="2500"/>
                    <a:pt x="2764" y="2568"/>
                  </a:cubicBezTo>
                  <a:cubicBezTo>
                    <a:pt x="2764" y="2143"/>
                    <a:pt x="3159" y="1201"/>
                    <a:pt x="2460" y="1201"/>
                  </a:cubicBezTo>
                  <a:cubicBezTo>
                    <a:pt x="2648" y="344"/>
                    <a:pt x="2517" y="0"/>
                    <a:pt x="2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5231375" y="3678350"/>
              <a:ext cx="62000" cy="69000"/>
            </a:xfrm>
            <a:custGeom>
              <a:avLst/>
              <a:gdLst/>
              <a:ahLst/>
              <a:cxnLst/>
              <a:rect l="l" t="t" r="r" b="b"/>
              <a:pathLst>
                <a:path w="2480" h="2760" extrusionOk="0">
                  <a:moveTo>
                    <a:pt x="183" y="357"/>
                  </a:moveTo>
                  <a:cubicBezTo>
                    <a:pt x="213" y="479"/>
                    <a:pt x="183" y="601"/>
                    <a:pt x="183" y="753"/>
                  </a:cubicBezTo>
                  <a:cubicBezTo>
                    <a:pt x="183" y="661"/>
                    <a:pt x="183" y="601"/>
                    <a:pt x="183" y="540"/>
                  </a:cubicBezTo>
                  <a:cubicBezTo>
                    <a:pt x="183" y="479"/>
                    <a:pt x="183" y="418"/>
                    <a:pt x="183" y="357"/>
                  </a:cubicBezTo>
                  <a:close/>
                  <a:moveTo>
                    <a:pt x="216" y="1"/>
                  </a:moveTo>
                  <a:cubicBezTo>
                    <a:pt x="141" y="1"/>
                    <a:pt x="22" y="670"/>
                    <a:pt x="0" y="1178"/>
                  </a:cubicBezTo>
                  <a:cubicBezTo>
                    <a:pt x="0" y="1330"/>
                    <a:pt x="0" y="1452"/>
                    <a:pt x="0" y="1543"/>
                  </a:cubicBezTo>
                  <a:cubicBezTo>
                    <a:pt x="24" y="1687"/>
                    <a:pt x="48" y="1774"/>
                    <a:pt x="87" y="1774"/>
                  </a:cubicBezTo>
                  <a:cubicBezTo>
                    <a:pt x="98" y="1774"/>
                    <a:pt x="109" y="1768"/>
                    <a:pt x="122" y="1756"/>
                  </a:cubicBezTo>
                  <a:cubicBezTo>
                    <a:pt x="122" y="1938"/>
                    <a:pt x="183" y="2212"/>
                    <a:pt x="395" y="2212"/>
                  </a:cubicBezTo>
                  <a:cubicBezTo>
                    <a:pt x="365" y="2394"/>
                    <a:pt x="395" y="2637"/>
                    <a:pt x="608" y="2728"/>
                  </a:cubicBezTo>
                  <a:cubicBezTo>
                    <a:pt x="651" y="2750"/>
                    <a:pt x="697" y="2759"/>
                    <a:pt x="743" y="2759"/>
                  </a:cubicBezTo>
                  <a:cubicBezTo>
                    <a:pt x="896" y="2759"/>
                    <a:pt x="1055" y="2655"/>
                    <a:pt x="1125" y="2516"/>
                  </a:cubicBezTo>
                  <a:cubicBezTo>
                    <a:pt x="1204" y="2553"/>
                    <a:pt x="1275" y="2570"/>
                    <a:pt x="1340" y="2570"/>
                  </a:cubicBezTo>
                  <a:cubicBezTo>
                    <a:pt x="1745" y="2570"/>
                    <a:pt x="1879" y="1902"/>
                    <a:pt x="2037" y="1482"/>
                  </a:cubicBezTo>
                  <a:cubicBezTo>
                    <a:pt x="2067" y="1421"/>
                    <a:pt x="2097" y="1361"/>
                    <a:pt x="2128" y="1300"/>
                  </a:cubicBezTo>
                  <a:cubicBezTo>
                    <a:pt x="2280" y="1239"/>
                    <a:pt x="2462" y="1026"/>
                    <a:pt x="2371" y="844"/>
                  </a:cubicBezTo>
                  <a:cubicBezTo>
                    <a:pt x="2479" y="584"/>
                    <a:pt x="2279" y="355"/>
                    <a:pt x="2067" y="355"/>
                  </a:cubicBezTo>
                  <a:cubicBezTo>
                    <a:pt x="1981" y="355"/>
                    <a:pt x="1894" y="392"/>
                    <a:pt x="1824" y="479"/>
                  </a:cubicBezTo>
                  <a:cubicBezTo>
                    <a:pt x="1758" y="334"/>
                    <a:pt x="1630" y="269"/>
                    <a:pt x="1498" y="269"/>
                  </a:cubicBezTo>
                  <a:cubicBezTo>
                    <a:pt x="1325" y="269"/>
                    <a:pt x="1146" y="381"/>
                    <a:pt x="1094" y="570"/>
                  </a:cubicBezTo>
                  <a:cubicBezTo>
                    <a:pt x="1059" y="464"/>
                    <a:pt x="952" y="399"/>
                    <a:pt x="844" y="399"/>
                  </a:cubicBezTo>
                  <a:cubicBezTo>
                    <a:pt x="767" y="399"/>
                    <a:pt x="689" y="433"/>
                    <a:pt x="638" y="509"/>
                  </a:cubicBezTo>
                  <a:cubicBezTo>
                    <a:pt x="638" y="357"/>
                    <a:pt x="547" y="236"/>
                    <a:pt x="426" y="236"/>
                  </a:cubicBezTo>
                  <a:cubicBezTo>
                    <a:pt x="365" y="236"/>
                    <a:pt x="304" y="266"/>
                    <a:pt x="274" y="327"/>
                  </a:cubicBezTo>
                  <a:cubicBezTo>
                    <a:pt x="265" y="95"/>
                    <a:pt x="24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704750" y="3377300"/>
              <a:ext cx="106350" cy="91200"/>
            </a:xfrm>
            <a:custGeom>
              <a:avLst/>
              <a:gdLst/>
              <a:ahLst/>
              <a:cxnLst/>
              <a:rect l="l" t="t" r="r" b="b"/>
              <a:pathLst>
                <a:path w="4254" h="3648" extrusionOk="0">
                  <a:moveTo>
                    <a:pt x="3638" y="1"/>
                  </a:moveTo>
                  <a:cubicBezTo>
                    <a:pt x="3352" y="1"/>
                    <a:pt x="3611" y="1183"/>
                    <a:pt x="3557" y="1427"/>
                  </a:cubicBezTo>
                  <a:cubicBezTo>
                    <a:pt x="3347" y="469"/>
                    <a:pt x="3187" y="116"/>
                    <a:pt x="3074" y="116"/>
                  </a:cubicBezTo>
                  <a:cubicBezTo>
                    <a:pt x="2859" y="116"/>
                    <a:pt x="2809" y="1372"/>
                    <a:pt x="2889" y="2187"/>
                  </a:cubicBezTo>
                  <a:cubicBezTo>
                    <a:pt x="2840" y="1967"/>
                    <a:pt x="2595" y="98"/>
                    <a:pt x="2390" y="98"/>
                  </a:cubicBezTo>
                  <a:cubicBezTo>
                    <a:pt x="2340" y="98"/>
                    <a:pt x="2292" y="210"/>
                    <a:pt x="2250" y="484"/>
                  </a:cubicBezTo>
                  <a:cubicBezTo>
                    <a:pt x="2281" y="606"/>
                    <a:pt x="2281" y="697"/>
                    <a:pt x="2281" y="819"/>
                  </a:cubicBezTo>
                  <a:cubicBezTo>
                    <a:pt x="2311" y="1062"/>
                    <a:pt x="2311" y="1305"/>
                    <a:pt x="2341" y="1548"/>
                  </a:cubicBezTo>
                  <a:cubicBezTo>
                    <a:pt x="2189" y="1153"/>
                    <a:pt x="2281" y="606"/>
                    <a:pt x="1977" y="302"/>
                  </a:cubicBezTo>
                  <a:cubicBezTo>
                    <a:pt x="1920" y="276"/>
                    <a:pt x="1870" y="264"/>
                    <a:pt x="1827" y="264"/>
                  </a:cubicBezTo>
                  <a:cubicBezTo>
                    <a:pt x="1574" y="264"/>
                    <a:pt x="1556" y="676"/>
                    <a:pt x="1582" y="910"/>
                  </a:cubicBezTo>
                  <a:cubicBezTo>
                    <a:pt x="1506" y="422"/>
                    <a:pt x="1349" y="222"/>
                    <a:pt x="1209" y="222"/>
                  </a:cubicBezTo>
                  <a:cubicBezTo>
                    <a:pt x="1008" y="222"/>
                    <a:pt x="843" y="629"/>
                    <a:pt x="1004" y="1184"/>
                  </a:cubicBezTo>
                  <a:cubicBezTo>
                    <a:pt x="943" y="1129"/>
                    <a:pt x="888" y="1107"/>
                    <a:pt x="841" y="1107"/>
                  </a:cubicBezTo>
                  <a:cubicBezTo>
                    <a:pt x="715" y="1107"/>
                    <a:pt x="641" y="1265"/>
                    <a:pt x="643" y="1413"/>
                  </a:cubicBezTo>
                  <a:lnTo>
                    <a:pt x="643" y="1413"/>
                  </a:lnTo>
                  <a:cubicBezTo>
                    <a:pt x="621" y="1312"/>
                    <a:pt x="581" y="1211"/>
                    <a:pt x="461" y="1211"/>
                  </a:cubicBezTo>
                  <a:cubicBezTo>
                    <a:pt x="450" y="1211"/>
                    <a:pt x="439" y="1212"/>
                    <a:pt x="426" y="1214"/>
                  </a:cubicBezTo>
                  <a:cubicBezTo>
                    <a:pt x="153" y="1487"/>
                    <a:pt x="578" y="2065"/>
                    <a:pt x="548" y="2430"/>
                  </a:cubicBezTo>
                  <a:cubicBezTo>
                    <a:pt x="403" y="2198"/>
                    <a:pt x="259" y="1114"/>
                    <a:pt x="36" y="1114"/>
                  </a:cubicBezTo>
                  <a:cubicBezTo>
                    <a:pt x="24" y="1114"/>
                    <a:pt x="13" y="1117"/>
                    <a:pt x="1" y="1123"/>
                  </a:cubicBezTo>
                  <a:cubicBezTo>
                    <a:pt x="129" y="1327"/>
                    <a:pt x="408" y="3061"/>
                    <a:pt x="674" y="3061"/>
                  </a:cubicBezTo>
                  <a:cubicBezTo>
                    <a:pt x="724" y="3061"/>
                    <a:pt x="774" y="3000"/>
                    <a:pt x="822" y="2855"/>
                  </a:cubicBezTo>
                  <a:cubicBezTo>
                    <a:pt x="842" y="2865"/>
                    <a:pt x="862" y="2869"/>
                    <a:pt x="882" y="2869"/>
                  </a:cubicBezTo>
                  <a:cubicBezTo>
                    <a:pt x="923" y="2869"/>
                    <a:pt x="963" y="2855"/>
                    <a:pt x="1004" y="2855"/>
                  </a:cubicBezTo>
                  <a:cubicBezTo>
                    <a:pt x="1029" y="3053"/>
                    <a:pt x="1133" y="3330"/>
                    <a:pt x="1335" y="3330"/>
                  </a:cubicBezTo>
                  <a:cubicBezTo>
                    <a:pt x="1381" y="3330"/>
                    <a:pt x="1433" y="3315"/>
                    <a:pt x="1490" y="3281"/>
                  </a:cubicBezTo>
                  <a:cubicBezTo>
                    <a:pt x="1521" y="3402"/>
                    <a:pt x="1582" y="3494"/>
                    <a:pt x="1673" y="3585"/>
                  </a:cubicBezTo>
                  <a:cubicBezTo>
                    <a:pt x="1744" y="3629"/>
                    <a:pt x="1808" y="3648"/>
                    <a:pt x="1864" y="3648"/>
                  </a:cubicBezTo>
                  <a:cubicBezTo>
                    <a:pt x="2100" y="3648"/>
                    <a:pt x="2200" y="3308"/>
                    <a:pt x="2193" y="3060"/>
                  </a:cubicBezTo>
                  <a:lnTo>
                    <a:pt x="2193" y="3060"/>
                  </a:lnTo>
                  <a:cubicBezTo>
                    <a:pt x="2218" y="3265"/>
                    <a:pt x="2378" y="3518"/>
                    <a:pt x="2524" y="3518"/>
                  </a:cubicBezTo>
                  <a:cubicBezTo>
                    <a:pt x="2594" y="3518"/>
                    <a:pt x="2660" y="3460"/>
                    <a:pt x="2706" y="3311"/>
                  </a:cubicBezTo>
                  <a:cubicBezTo>
                    <a:pt x="2817" y="3459"/>
                    <a:pt x="2906" y="3523"/>
                    <a:pt x="2976" y="3523"/>
                  </a:cubicBezTo>
                  <a:cubicBezTo>
                    <a:pt x="3368" y="3523"/>
                    <a:pt x="3197" y="1558"/>
                    <a:pt x="3223" y="1275"/>
                  </a:cubicBezTo>
                  <a:lnTo>
                    <a:pt x="3223" y="1275"/>
                  </a:lnTo>
                  <a:cubicBezTo>
                    <a:pt x="3284" y="1639"/>
                    <a:pt x="3375" y="2004"/>
                    <a:pt x="3436" y="2369"/>
                  </a:cubicBezTo>
                  <a:cubicBezTo>
                    <a:pt x="3436" y="2369"/>
                    <a:pt x="3436" y="2339"/>
                    <a:pt x="3436" y="2339"/>
                  </a:cubicBezTo>
                  <a:cubicBezTo>
                    <a:pt x="3488" y="2570"/>
                    <a:pt x="3563" y="2660"/>
                    <a:pt x="3634" y="2660"/>
                  </a:cubicBezTo>
                  <a:cubicBezTo>
                    <a:pt x="3768" y="2660"/>
                    <a:pt x="3890" y="2343"/>
                    <a:pt x="3831" y="2065"/>
                  </a:cubicBezTo>
                  <a:lnTo>
                    <a:pt x="3831" y="2065"/>
                  </a:lnTo>
                  <a:cubicBezTo>
                    <a:pt x="3906" y="2164"/>
                    <a:pt x="3960" y="2207"/>
                    <a:pt x="3999" y="2207"/>
                  </a:cubicBezTo>
                  <a:cubicBezTo>
                    <a:pt x="4253" y="2207"/>
                    <a:pt x="3770" y="270"/>
                    <a:pt x="3770" y="59"/>
                  </a:cubicBezTo>
                  <a:cubicBezTo>
                    <a:pt x="3717" y="19"/>
                    <a:pt x="367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4684525" y="3183775"/>
              <a:ext cx="135375" cy="90750"/>
            </a:xfrm>
            <a:custGeom>
              <a:avLst/>
              <a:gdLst/>
              <a:ahLst/>
              <a:cxnLst/>
              <a:rect l="l" t="t" r="r" b="b"/>
              <a:pathLst>
                <a:path w="5415" h="3630" extrusionOk="0">
                  <a:moveTo>
                    <a:pt x="1355" y="1"/>
                  </a:moveTo>
                  <a:cubicBezTo>
                    <a:pt x="1181" y="1"/>
                    <a:pt x="1057" y="640"/>
                    <a:pt x="1128" y="1596"/>
                  </a:cubicBezTo>
                  <a:lnTo>
                    <a:pt x="1128" y="1596"/>
                  </a:lnTo>
                  <a:cubicBezTo>
                    <a:pt x="1085" y="1419"/>
                    <a:pt x="970" y="1296"/>
                    <a:pt x="876" y="1296"/>
                  </a:cubicBezTo>
                  <a:cubicBezTo>
                    <a:pt x="791" y="1296"/>
                    <a:pt x="724" y="1399"/>
                    <a:pt x="749" y="1660"/>
                  </a:cubicBezTo>
                  <a:cubicBezTo>
                    <a:pt x="706" y="1636"/>
                    <a:pt x="671" y="1626"/>
                    <a:pt x="642" y="1626"/>
                  </a:cubicBezTo>
                  <a:cubicBezTo>
                    <a:pt x="484" y="1626"/>
                    <a:pt x="506" y="1927"/>
                    <a:pt x="506" y="2055"/>
                  </a:cubicBezTo>
                  <a:cubicBezTo>
                    <a:pt x="419" y="1233"/>
                    <a:pt x="321" y="917"/>
                    <a:pt x="247" y="917"/>
                  </a:cubicBezTo>
                  <a:cubicBezTo>
                    <a:pt x="141" y="917"/>
                    <a:pt x="82" y="1575"/>
                    <a:pt x="172" y="2329"/>
                  </a:cubicBezTo>
                  <a:cubicBezTo>
                    <a:pt x="1" y="2402"/>
                    <a:pt x="124" y="3614"/>
                    <a:pt x="274" y="3614"/>
                  </a:cubicBezTo>
                  <a:cubicBezTo>
                    <a:pt x="310" y="3614"/>
                    <a:pt x="349" y="3541"/>
                    <a:pt x="384" y="3362"/>
                  </a:cubicBezTo>
                  <a:cubicBezTo>
                    <a:pt x="425" y="3393"/>
                    <a:pt x="469" y="3406"/>
                    <a:pt x="512" y="3406"/>
                  </a:cubicBezTo>
                  <a:cubicBezTo>
                    <a:pt x="597" y="3406"/>
                    <a:pt x="678" y="3352"/>
                    <a:pt x="719" y="3271"/>
                  </a:cubicBezTo>
                  <a:cubicBezTo>
                    <a:pt x="749" y="3317"/>
                    <a:pt x="802" y="3339"/>
                    <a:pt x="856" y="3339"/>
                  </a:cubicBezTo>
                  <a:cubicBezTo>
                    <a:pt x="909" y="3339"/>
                    <a:pt x="962" y="3317"/>
                    <a:pt x="992" y="3271"/>
                  </a:cubicBezTo>
                  <a:cubicBezTo>
                    <a:pt x="1093" y="3481"/>
                    <a:pt x="1185" y="3564"/>
                    <a:pt x="1264" y="3564"/>
                  </a:cubicBezTo>
                  <a:cubicBezTo>
                    <a:pt x="1463" y="3564"/>
                    <a:pt x="1586" y="3043"/>
                    <a:pt x="1601" y="2711"/>
                  </a:cubicBezTo>
                  <a:lnTo>
                    <a:pt x="1601" y="2711"/>
                  </a:lnTo>
                  <a:cubicBezTo>
                    <a:pt x="1623" y="3155"/>
                    <a:pt x="1817" y="3484"/>
                    <a:pt x="1975" y="3484"/>
                  </a:cubicBezTo>
                  <a:cubicBezTo>
                    <a:pt x="2101" y="3484"/>
                    <a:pt x="2203" y="3276"/>
                    <a:pt x="2178" y="2754"/>
                  </a:cubicBezTo>
                  <a:lnTo>
                    <a:pt x="2178" y="2754"/>
                  </a:lnTo>
                  <a:cubicBezTo>
                    <a:pt x="2216" y="2785"/>
                    <a:pt x="2253" y="2798"/>
                    <a:pt x="2287" y="2798"/>
                  </a:cubicBezTo>
                  <a:cubicBezTo>
                    <a:pt x="2386" y="2798"/>
                    <a:pt x="2459" y="2685"/>
                    <a:pt x="2482" y="2572"/>
                  </a:cubicBezTo>
                  <a:cubicBezTo>
                    <a:pt x="2482" y="2803"/>
                    <a:pt x="2607" y="2935"/>
                    <a:pt x="2727" y="2935"/>
                  </a:cubicBezTo>
                  <a:cubicBezTo>
                    <a:pt x="2827" y="2935"/>
                    <a:pt x="2924" y="2841"/>
                    <a:pt x="2938" y="2633"/>
                  </a:cubicBezTo>
                  <a:cubicBezTo>
                    <a:pt x="2958" y="2773"/>
                    <a:pt x="3084" y="2887"/>
                    <a:pt x="3202" y="2887"/>
                  </a:cubicBezTo>
                  <a:cubicBezTo>
                    <a:pt x="3263" y="2887"/>
                    <a:pt x="3322" y="2857"/>
                    <a:pt x="3363" y="2785"/>
                  </a:cubicBezTo>
                  <a:lnTo>
                    <a:pt x="3363" y="2785"/>
                  </a:lnTo>
                  <a:cubicBezTo>
                    <a:pt x="3345" y="3051"/>
                    <a:pt x="3494" y="3245"/>
                    <a:pt x="3626" y="3245"/>
                  </a:cubicBezTo>
                  <a:cubicBezTo>
                    <a:pt x="3720" y="3245"/>
                    <a:pt x="3806" y="3146"/>
                    <a:pt x="3819" y="2906"/>
                  </a:cubicBezTo>
                  <a:cubicBezTo>
                    <a:pt x="3880" y="3119"/>
                    <a:pt x="3819" y="3423"/>
                    <a:pt x="4001" y="3605"/>
                  </a:cubicBezTo>
                  <a:cubicBezTo>
                    <a:pt x="4041" y="3622"/>
                    <a:pt x="4076" y="3629"/>
                    <a:pt x="4106" y="3629"/>
                  </a:cubicBezTo>
                  <a:cubicBezTo>
                    <a:pt x="4354" y="3629"/>
                    <a:pt x="4309" y="3126"/>
                    <a:pt x="4336" y="2937"/>
                  </a:cubicBezTo>
                  <a:lnTo>
                    <a:pt x="4336" y="2937"/>
                  </a:lnTo>
                  <a:cubicBezTo>
                    <a:pt x="4407" y="3047"/>
                    <a:pt x="4478" y="3092"/>
                    <a:pt x="4544" y="3092"/>
                  </a:cubicBezTo>
                  <a:cubicBezTo>
                    <a:pt x="4731" y="3092"/>
                    <a:pt x="4875" y="2728"/>
                    <a:pt x="4853" y="2481"/>
                  </a:cubicBezTo>
                  <a:lnTo>
                    <a:pt x="4853" y="2481"/>
                  </a:lnTo>
                  <a:cubicBezTo>
                    <a:pt x="4936" y="2542"/>
                    <a:pt x="5001" y="2570"/>
                    <a:pt x="5050" y="2570"/>
                  </a:cubicBezTo>
                  <a:cubicBezTo>
                    <a:pt x="5414" y="2570"/>
                    <a:pt x="4936" y="1080"/>
                    <a:pt x="4883" y="839"/>
                  </a:cubicBezTo>
                  <a:cubicBezTo>
                    <a:pt x="4808" y="783"/>
                    <a:pt x="4747" y="758"/>
                    <a:pt x="4698" y="758"/>
                  </a:cubicBezTo>
                  <a:cubicBezTo>
                    <a:pt x="4430" y="758"/>
                    <a:pt x="4509" y="1485"/>
                    <a:pt x="4457" y="1690"/>
                  </a:cubicBezTo>
                  <a:cubicBezTo>
                    <a:pt x="4323" y="1154"/>
                    <a:pt x="4210" y="954"/>
                    <a:pt x="4124" y="954"/>
                  </a:cubicBezTo>
                  <a:cubicBezTo>
                    <a:pt x="3981" y="954"/>
                    <a:pt x="3913" y="1506"/>
                    <a:pt x="3945" y="1992"/>
                  </a:cubicBezTo>
                  <a:lnTo>
                    <a:pt x="3945" y="1992"/>
                  </a:lnTo>
                  <a:cubicBezTo>
                    <a:pt x="3888" y="1696"/>
                    <a:pt x="3753" y="1373"/>
                    <a:pt x="3656" y="1373"/>
                  </a:cubicBezTo>
                  <a:cubicBezTo>
                    <a:pt x="3593" y="1373"/>
                    <a:pt x="3546" y="1508"/>
                    <a:pt x="3546" y="1873"/>
                  </a:cubicBezTo>
                  <a:cubicBezTo>
                    <a:pt x="3546" y="1576"/>
                    <a:pt x="3365" y="1176"/>
                    <a:pt x="3231" y="1176"/>
                  </a:cubicBezTo>
                  <a:cubicBezTo>
                    <a:pt x="3159" y="1176"/>
                    <a:pt x="3100" y="1291"/>
                    <a:pt x="3090" y="1599"/>
                  </a:cubicBezTo>
                  <a:cubicBezTo>
                    <a:pt x="3090" y="1292"/>
                    <a:pt x="2970" y="1146"/>
                    <a:pt x="2856" y="1146"/>
                  </a:cubicBezTo>
                  <a:cubicBezTo>
                    <a:pt x="2752" y="1146"/>
                    <a:pt x="2654" y="1265"/>
                    <a:pt x="2653" y="1490"/>
                  </a:cubicBezTo>
                  <a:lnTo>
                    <a:pt x="2653" y="1490"/>
                  </a:lnTo>
                  <a:cubicBezTo>
                    <a:pt x="2611" y="1202"/>
                    <a:pt x="2454" y="885"/>
                    <a:pt x="2338" y="885"/>
                  </a:cubicBezTo>
                  <a:cubicBezTo>
                    <a:pt x="2265" y="885"/>
                    <a:pt x="2208" y="1013"/>
                    <a:pt x="2208" y="1356"/>
                  </a:cubicBezTo>
                  <a:cubicBezTo>
                    <a:pt x="2087" y="1052"/>
                    <a:pt x="2208" y="475"/>
                    <a:pt x="1904" y="383"/>
                  </a:cubicBezTo>
                  <a:cubicBezTo>
                    <a:pt x="1722" y="414"/>
                    <a:pt x="1783" y="627"/>
                    <a:pt x="1783" y="778"/>
                  </a:cubicBezTo>
                  <a:cubicBezTo>
                    <a:pt x="1813" y="1022"/>
                    <a:pt x="1813" y="1265"/>
                    <a:pt x="1813" y="1508"/>
                  </a:cubicBezTo>
                  <a:cubicBezTo>
                    <a:pt x="1680" y="442"/>
                    <a:pt x="1500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4686250" y="2963200"/>
              <a:ext cx="127950" cy="100075"/>
            </a:xfrm>
            <a:custGeom>
              <a:avLst/>
              <a:gdLst/>
              <a:ahLst/>
              <a:cxnLst/>
              <a:rect l="l" t="t" r="r" b="b"/>
              <a:pathLst>
                <a:path w="5118" h="4003" extrusionOk="0">
                  <a:moveTo>
                    <a:pt x="4144" y="2164"/>
                  </a:moveTo>
                  <a:cubicBezTo>
                    <a:pt x="4145" y="2171"/>
                    <a:pt x="4145" y="2178"/>
                    <a:pt x="4145" y="2185"/>
                  </a:cubicBezTo>
                  <a:cubicBezTo>
                    <a:pt x="4145" y="2175"/>
                    <a:pt x="4145" y="2169"/>
                    <a:pt x="4144" y="2164"/>
                  </a:cubicBezTo>
                  <a:close/>
                  <a:moveTo>
                    <a:pt x="1423" y="0"/>
                  </a:moveTo>
                  <a:cubicBezTo>
                    <a:pt x="1271" y="0"/>
                    <a:pt x="1121" y="380"/>
                    <a:pt x="1136" y="1152"/>
                  </a:cubicBezTo>
                  <a:cubicBezTo>
                    <a:pt x="1049" y="1072"/>
                    <a:pt x="973" y="1039"/>
                    <a:pt x="907" y="1039"/>
                  </a:cubicBezTo>
                  <a:cubicBezTo>
                    <a:pt x="696" y="1039"/>
                    <a:pt x="596" y="1376"/>
                    <a:pt x="619" y="1607"/>
                  </a:cubicBezTo>
                  <a:cubicBezTo>
                    <a:pt x="536" y="1519"/>
                    <a:pt x="471" y="1482"/>
                    <a:pt x="418" y="1482"/>
                  </a:cubicBezTo>
                  <a:cubicBezTo>
                    <a:pt x="184" y="1482"/>
                    <a:pt x="224" y="2235"/>
                    <a:pt x="224" y="2459"/>
                  </a:cubicBezTo>
                  <a:cubicBezTo>
                    <a:pt x="163" y="2307"/>
                    <a:pt x="285" y="1820"/>
                    <a:pt x="72" y="1820"/>
                  </a:cubicBezTo>
                  <a:cubicBezTo>
                    <a:pt x="0" y="2085"/>
                    <a:pt x="4" y="3779"/>
                    <a:pt x="220" y="3779"/>
                  </a:cubicBezTo>
                  <a:cubicBezTo>
                    <a:pt x="277" y="3779"/>
                    <a:pt x="348" y="3662"/>
                    <a:pt x="437" y="3370"/>
                  </a:cubicBezTo>
                  <a:lnTo>
                    <a:pt x="437" y="3370"/>
                  </a:lnTo>
                  <a:cubicBezTo>
                    <a:pt x="415" y="3545"/>
                    <a:pt x="549" y="3688"/>
                    <a:pt x="694" y="3688"/>
                  </a:cubicBezTo>
                  <a:cubicBezTo>
                    <a:pt x="752" y="3688"/>
                    <a:pt x="811" y="3665"/>
                    <a:pt x="863" y="3614"/>
                  </a:cubicBezTo>
                  <a:cubicBezTo>
                    <a:pt x="910" y="3755"/>
                    <a:pt x="1007" y="3814"/>
                    <a:pt x="1107" y="3814"/>
                  </a:cubicBezTo>
                  <a:cubicBezTo>
                    <a:pt x="1264" y="3814"/>
                    <a:pt x="1428" y="3666"/>
                    <a:pt x="1410" y="3462"/>
                  </a:cubicBezTo>
                  <a:lnTo>
                    <a:pt x="1410" y="3462"/>
                  </a:lnTo>
                  <a:cubicBezTo>
                    <a:pt x="1456" y="3762"/>
                    <a:pt x="1546" y="3878"/>
                    <a:pt x="1635" y="3878"/>
                  </a:cubicBezTo>
                  <a:cubicBezTo>
                    <a:pt x="1780" y="3878"/>
                    <a:pt x="1922" y="3569"/>
                    <a:pt x="1866" y="3249"/>
                  </a:cubicBezTo>
                  <a:lnTo>
                    <a:pt x="1866" y="3249"/>
                  </a:lnTo>
                  <a:cubicBezTo>
                    <a:pt x="1895" y="3382"/>
                    <a:pt x="1997" y="3450"/>
                    <a:pt x="2100" y="3450"/>
                  </a:cubicBezTo>
                  <a:cubicBezTo>
                    <a:pt x="2209" y="3450"/>
                    <a:pt x="2321" y="3374"/>
                    <a:pt x="2352" y="3218"/>
                  </a:cubicBezTo>
                  <a:cubicBezTo>
                    <a:pt x="2366" y="3479"/>
                    <a:pt x="2478" y="3591"/>
                    <a:pt x="2598" y="3591"/>
                  </a:cubicBezTo>
                  <a:cubicBezTo>
                    <a:pt x="2743" y="3591"/>
                    <a:pt x="2899" y="3425"/>
                    <a:pt x="2899" y="3158"/>
                  </a:cubicBezTo>
                  <a:cubicBezTo>
                    <a:pt x="2899" y="3297"/>
                    <a:pt x="3008" y="3386"/>
                    <a:pt x="3113" y="3386"/>
                  </a:cubicBezTo>
                  <a:cubicBezTo>
                    <a:pt x="3192" y="3386"/>
                    <a:pt x="3268" y="3336"/>
                    <a:pt x="3294" y="3218"/>
                  </a:cubicBezTo>
                  <a:cubicBezTo>
                    <a:pt x="3294" y="3241"/>
                    <a:pt x="3294" y="3279"/>
                    <a:pt x="3294" y="3310"/>
                  </a:cubicBezTo>
                  <a:cubicBezTo>
                    <a:pt x="3376" y="3537"/>
                    <a:pt x="3464" y="3626"/>
                    <a:pt x="3544" y="3626"/>
                  </a:cubicBezTo>
                  <a:cubicBezTo>
                    <a:pt x="3733" y="3626"/>
                    <a:pt x="3884" y="3143"/>
                    <a:pt x="3841" y="2823"/>
                  </a:cubicBezTo>
                  <a:lnTo>
                    <a:pt x="3841" y="2823"/>
                  </a:lnTo>
                  <a:cubicBezTo>
                    <a:pt x="3902" y="3127"/>
                    <a:pt x="3932" y="3401"/>
                    <a:pt x="3993" y="3705"/>
                  </a:cubicBezTo>
                  <a:cubicBezTo>
                    <a:pt x="4024" y="3796"/>
                    <a:pt x="4054" y="3887"/>
                    <a:pt x="4115" y="3948"/>
                  </a:cubicBezTo>
                  <a:cubicBezTo>
                    <a:pt x="4183" y="3986"/>
                    <a:pt x="4241" y="4003"/>
                    <a:pt x="4290" y="4003"/>
                  </a:cubicBezTo>
                  <a:cubicBezTo>
                    <a:pt x="4594" y="4003"/>
                    <a:pt x="4575" y="3363"/>
                    <a:pt x="4601" y="3127"/>
                  </a:cubicBezTo>
                  <a:cubicBezTo>
                    <a:pt x="4601" y="3240"/>
                    <a:pt x="4628" y="3327"/>
                    <a:pt x="4631" y="3437"/>
                  </a:cubicBezTo>
                  <a:lnTo>
                    <a:pt x="4631" y="3437"/>
                  </a:lnTo>
                  <a:cubicBezTo>
                    <a:pt x="4615" y="3665"/>
                    <a:pt x="4800" y="3879"/>
                    <a:pt x="4947" y="3879"/>
                  </a:cubicBezTo>
                  <a:cubicBezTo>
                    <a:pt x="5033" y="3879"/>
                    <a:pt x="5107" y="3804"/>
                    <a:pt x="5118" y="3614"/>
                  </a:cubicBezTo>
                  <a:cubicBezTo>
                    <a:pt x="5032" y="3036"/>
                    <a:pt x="4631" y="1437"/>
                    <a:pt x="4390" y="1437"/>
                  </a:cubicBezTo>
                  <a:cubicBezTo>
                    <a:pt x="4288" y="1437"/>
                    <a:pt x="4215" y="1722"/>
                    <a:pt x="4206" y="2489"/>
                  </a:cubicBezTo>
                  <a:cubicBezTo>
                    <a:pt x="4176" y="2367"/>
                    <a:pt x="4145" y="2276"/>
                    <a:pt x="4115" y="2155"/>
                  </a:cubicBezTo>
                  <a:cubicBezTo>
                    <a:pt x="4136" y="2155"/>
                    <a:pt x="4142" y="2155"/>
                    <a:pt x="4144" y="2164"/>
                  </a:cubicBezTo>
                  <a:lnTo>
                    <a:pt x="4144" y="2164"/>
                  </a:lnTo>
                  <a:cubicBezTo>
                    <a:pt x="4119" y="1681"/>
                    <a:pt x="3866" y="1086"/>
                    <a:pt x="3679" y="1086"/>
                  </a:cubicBezTo>
                  <a:cubicBezTo>
                    <a:pt x="3573" y="1086"/>
                    <a:pt x="3487" y="1277"/>
                    <a:pt x="3477" y="1790"/>
                  </a:cubicBezTo>
                  <a:cubicBezTo>
                    <a:pt x="3425" y="1703"/>
                    <a:pt x="3366" y="1669"/>
                    <a:pt x="3308" y="1669"/>
                  </a:cubicBezTo>
                  <a:cubicBezTo>
                    <a:pt x="3163" y="1669"/>
                    <a:pt x="3029" y="1889"/>
                    <a:pt x="3051" y="2063"/>
                  </a:cubicBezTo>
                  <a:cubicBezTo>
                    <a:pt x="3011" y="1934"/>
                    <a:pt x="2949" y="1883"/>
                    <a:pt x="2884" y="1883"/>
                  </a:cubicBezTo>
                  <a:cubicBezTo>
                    <a:pt x="2768" y="1883"/>
                    <a:pt x="2644" y="2046"/>
                    <a:pt x="2626" y="2223"/>
                  </a:cubicBezTo>
                  <a:lnTo>
                    <a:pt x="2626" y="2223"/>
                  </a:lnTo>
                  <a:cubicBezTo>
                    <a:pt x="2610" y="2013"/>
                    <a:pt x="2477" y="1790"/>
                    <a:pt x="2340" y="1790"/>
                  </a:cubicBezTo>
                  <a:cubicBezTo>
                    <a:pt x="2268" y="1790"/>
                    <a:pt x="2196" y="1850"/>
                    <a:pt x="2139" y="2003"/>
                  </a:cubicBezTo>
                  <a:cubicBezTo>
                    <a:pt x="2060" y="1792"/>
                    <a:pt x="2118" y="1099"/>
                    <a:pt x="1857" y="1099"/>
                  </a:cubicBezTo>
                  <a:cubicBezTo>
                    <a:pt x="1817" y="1099"/>
                    <a:pt x="1770" y="1115"/>
                    <a:pt x="1714" y="1152"/>
                  </a:cubicBezTo>
                  <a:cubicBezTo>
                    <a:pt x="1729" y="388"/>
                    <a:pt x="157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4695025" y="2775125"/>
              <a:ext cx="95625" cy="115800"/>
            </a:xfrm>
            <a:custGeom>
              <a:avLst/>
              <a:gdLst/>
              <a:ahLst/>
              <a:cxnLst/>
              <a:rect l="l" t="t" r="r" b="b"/>
              <a:pathLst>
                <a:path w="3825" h="4632" extrusionOk="0">
                  <a:moveTo>
                    <a:pt x="1665" y="0"/>
                  </a:moveTo>
                  <a:cubicBezTo>
                    <a:pt x="1599" y="0"/>
                    <a:pt x="1520" y="66"/>
                    <a:pt x="1423" y="225"/>
                  </a:cubicBezTo>
                  <a:cubicBezTo>
                    <a:pt x="1423" y="924"/>
                    <a:pt x="1423" y="1623"/>
                    <a:pt x="1393" y="2322"/>
                  </a:cubicBezTo>
                  <a:cubicBezTo>
                    <a:pt x="1193" y="1239"/>
                    <a:pt x="975" y="512"/>
                    <a:pt x="823" y="512"/>
                  </a:cubicBezTo>
                  <a:cubicBezTo>
                    <a:pt x="699" y="512"/>
                    <a:pt x="619" y="1006"/>
                    <a:pt x="633" y="2200"/>
                  </a:cubicBezTo>
                  <a:cubicBezTo>
                    <a:pt x="499" y="1986"/>
                    <a:pt x="602" y="989"/>
                    <a:pt x="314" y="989"/>
                  </a:cubicBezTo>
                  <a:cubicBezTo>
                    <a:pt x="276" y="989"/>
                    <a:pt x="230" y="1006"/>
                    <a:pt x="177" y="1045"/>
                  </a:cubicBezTo>
                  <a:cubicBezTo>
                    <a:pt x="1" y="1171"/>
                    <a:pt x="54" y="3223"/>
                    <a:pt x="269" y="3223"/>
                  </a:cubicBezTo>
                  <a:cubicBezTo>
                    <a:pt x="313" y="3223"/>
                    <a:pt x="363" y="3137"/>
                    <a:pt x="420" y="2930"/>
                  </a:cubicBezTo>
                  <a:cubicBezTo>
                    <a:pt x="499" y="3165"/>
                    <a:pt x="582" y="3255"/>
                    <a:pt x="660" y="3255"/>
                  </a:cubicBezTo>
                  <a:cubicBezTo>
                    <a:pt x="853" y="3255"/>
                    <a:pt x="1011" y="2695"/>
                    <a:pt x="967" y="2413"/>
                  </a:cubicBezTo>
                  <a:lnTo>
                    <a:pt x="967" y="2413"/>
                  </a:lnTo>
                  <a:cubicBezTo>
                    <a:pt x="1089" y="2808"/>
                    <a:pt x="1059" y="3234"/>
                    <a:pt x="1241" y="3598"/>
                  </a:cubicBezTo>
                  <a:cubicBezTo>
                    <a:pt x="1312" y="3676"/>
                    <a:pt x="1379" y="3708"/>
                    <a:pt x="1439" y="3708"/>
                  </a:cubicBezTo>
                  <a:cubicBezTo>
                    <a:pt x="1666" y="3708"/>
                    <a:pt x="1812" y="3261"/>
                    <a:pt x="1788" y="3021"/>
                  </a:cubicBezTo>
                  <a:lnTo>
                    <a:pt x="1788" y="3021"/>
                  </a:lnTo>
                  <a:cubicBezTo>
                    <a:pt x="1940" y="3538"/>
                    <a:pt x="1727" y="4358"/>
                    <a:pt x="2183" y="4632"/>
                  </a:cubicBezTo>
                  <a:cubicBezTo>
                    <a:pt x="2609" y="4632"/>
                    <a:pt x="2487" y="4085"/>
                    <a:pt x="2518" y="3811"/>
                  </a:cubicBezTo>
                  <a:lnTo>
                    <a:pt x="2518" y="3811"/>
                  </a:lnTo>
                  <a:cubicBezTo>
                    <a:pt x="2563" y="3857"/>
                    <a:pt x="2624" y="3880"/>
                    <a:pt x="2681" y="3880"/>
                  </a:cubicBezTo>
                  <a:cubicBezTo>
                    <a:pt x="2738" y="3880"/>
                    <a:pt x="2791" y="3857"/>
                    <a:pt x="2822" y="3811"/>
                  </a:cubicBezTo>
                  <a:cubicBezTo>
                    <a:pt x="2897" y="3874"/>
                    <a:pt x="2962" y="3901"/>
                    <a:pt x="3018" y="3901"/>
                  </a:cubicBezTo>
                  <a:cubicBezTo>
                    <a:pt x="3231" y="3901"/>
                    <a:pt x="3308" y="3511"/>
                    <a:pt x="3308" y="3295"/>
                  </a:cubicBezTo>
                  <a:cubicBezTo>
                    <a:pt x="3411" y="3527"/>
                    <a:pt x="3383" y="4285"/>
                    <a:pt x="3651" y="4285"/>
                  </a:cubicBezTo>
                  <a:cubicBezTo>
                    <a:pt x="3699" y="4285"/>
                    <a:pt x="3756" y="4261"/>
                    <a:pt x="3825" y="4206"/>
                  </a:cubicBezTo>
                  <a:cubicBezTo>
                    <a:pt x="3825" y="3834"/>
                    <a:pt x="3361" y="1609"/>
                    <a:pt x="3103" y="1609"/>
                  </a:cubicBezTo>
                  <a:cubicBezTo>
                    <a:pt x="3024" y="1609"/>
                    <a:pt x="2965" y="1818"/>
                    <a:pt x="2943" y="2352"/>
                  </a:cubicBezTo>
                  <a:cubicBezTo>
                    <a:pt x="2943" y="2261"/>
                    <a:pt x="2913" y="2200"/>
                    <a:pt x="2913" y="2109"/>
                  </a:cubicBezTo>
                  <a:cubicBezTo>
                    <a:pt x="2913" y="2109"/>
                    <a:pt x="2882" y="2109"/>
                    <a:pt x="2882" y="2079"/>
                  </a:cubicBezTo>
                  <a:cubicBezTo>
                    <a:pt x="2882" y="2048"/>
                    <a:pt x="2882" y="2018"/>
                    <a:pt x="2882" y="1987"/>
                  </a:cubicBezTo>
                  <a:cubicBezTo>
                    <a:pt x="2882" y="1987"/>
                    <a:pt x="2882" y="1957"/>
                    <a:pt x="2882" y="1957"/>
                  </a:cubicBezTo>
                  <a:cubicBezTo>
                    <a:pt x="2882" y="1820"/>
                    <a:pt x="2763" y="1649"/>
                    <a:pt x="2626" y="1649"/>
                  </a:cubicBezTo>
                  <a:cubicBezTo>
                    <a:pt x="2580" y="1649"/>
                    <a:pt x="2533" y="1668"/>
                    <a:pt x="2487" y="1714"/>
                  </a:cubicBezTo>
                  <a:cubicBezTo>
                    <a:pt x="2507" y="1513"/>
                    <a:pt x="2342" y="1273"/>
                    <a:pt x="2209" y="1273"/>
                  </a:cubicBezTo>
                  <a:cubicBezTo>
                    <a:pt x="2142" y="1273"/>
                    <a:pt x="2082" y="1336"/>
                    <a:pt x="2062" y="1501"/>
                  </a:cubicBezTo>
                  <a:cubicBezTo>
                    <a:pt x="1988" y="1254"/>
                    <a:pt x="1954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4748825" y="3561150"/>
              <a:ext cx="85350" cy="89000"/>
            </a:xfrm>
            <a:custGeom>
              <a:avLst/>
              <a:gdLst/>
              <a:ahLst/>
              <a:cxnLst/>
              <a:rect l="l" t="t" r="r" b="b"/>
              <a:pathLst>
                <a:path w="3414" h="3560" extrusionOk="0">
                  <a:moveTo>
                    <a:pt x="2578" y="0"/>
                  </a:moveTo>
                  <a:cubicBezTo>
                    <a:pt x="2537" y="0"/>
                    <a:pt x="2489" y="10"/>
                    <a:pt x="2433" y="30"/>
                  </a:cubicBezTo>
                  <a:cubicBezTo>
                    <a:pt x="2220" y="365"/>
                    <a:pt x="2463" y="851"/>
                    <a:pt x="2402" y="1216"/>
                  </a:cubicBezTo>
                  <a:cubicBezTo>
                    <a:pt x="2372" y="1094"/>
                    <a:pt x="2341" y="942"/>
                    <a:pt x="2311" y="820"/>
                  </a:cubicBezTo>
                  <a:lnTo>
                    <a:pt x="2311" y="729"/>
                  </a:lnTo>
                  <a:cubicBezTo>
                    <a:pt x="2281" y="699"/>
                    <a:pt x="2281" y="669"/>
                    <a:pt x="2281" y="638"/>
                  </a:cubicBezTo>
                  <a:cubicBezTo>
                    <a:pt x="2281" y="638"/>
                    <a:pt x="2281" y="608"/>
                    <a:pt x="2281" y="577"/>
                  </a:cubicBezTo>
                  <a:cubicBezTo>
                    <a:pt x="2281" y="547"/>
                    <a:pt x="2250" y="547"/>
                    <a:pt x="2250" y="517"/>
                  </a:cubicBezTo>
                  <a:cubicBezTo>
                    <a:pt x="2250" y="492"/>
                    <a:pt x="2250" y="467"/>
                    <a:pt x="2250" y="425"/>
                  </a:cubicBezTo>
                  <a:cubicBezTo>
                    <a:pt x="2221" y="281"/>
                    <a:pt x="2193" y="28"/>
                    <a:pt x="1982" y="28"/>
                  </a:cubicBezTo>
                  <a:cubicBezTo>
                    <a:pt x="1971" y="28"/>
                    <a:pt x="1959" y="29"/>
                    <a:pt x="1946" y="30"/>
                  </a:cubicBezTo>
                  <a:cubicBezTo>
                    <a:pt x="1521" y="334"/>
                    <a:pt x="1916" y="1155"/>
                    <a:pt x="1825" y="1611"/>
                  </a:cubicBezTo>
                  <a:cubicBezTo>
                    <a:pt x="1612" y="1216"/>
                    <a:pt x="1764" y="334"/>
                    <a:pt x="1278" y="213"/>
                  </a:cubicBezTo>
                  <a:cubicBezTo>
                    <a:pt x="943" y="304"/>
                    <a:pt x="1126" y="699"/>
                    <a:pt x="1126" y="942"/>
                  </a:cubicBezTo>
                  <a:cubicBezTo>
                    <a:pt x="1054" y="877"/>
                    <a:pt x="993" y="849"/>
                    <a:pt x="943" y="849"/>
                  </a:cubicBezTo>
                  <a:cubicBezTo>
                    <a:pt x="789" y="849"/>
                    <a:pt x="736" y="1108"/>
                    <a:pt x="766" y="1317"/>
                  </a:cubicBezTo>
                  <a:lnTo>
                    <a:pt x="766" y="1317"/>
                  </a:lnTo>
                  <a:cubicBezTo>
                    <a:pt x="711" y="1128"/>
                    <a:pt x="587" y="847"/>
                    <a:pt x="472" y="847"/>
                  </a:cubicBezTo>
                  <a:cubicBezTo>
                    <a:pt x="422" y="847"/>
                    <a:pt x="375" y="899"/>
                    <a:pt x="335" y="1033"/>
                  </a:cubicBezTo>
                  <a:cubicBezTo>
                    <a:pt x="366" y="1033"/>
                    <a:pt x="366" y="1064"/>
                    <a:pt x="366" y="1094"/>
                  </a:cubicBezTo>
                  <a:cubicBezTo>
                    <a:pt x="366" y="1064"/>
                    <a:pt x="366" y="1064"/>
                    <a:pt x="366" y="1064"/>
                  </a:cubicBezTo>
                  <a:cubicBezTo>
                    <a:pt x="366" y="1124"/>
                    <a:pt x="396" y="1185"/>
                    <a:pt x="396" y="1276"/>
                  </a:cubicBezTo>
                  <a:cubicBezTo>
                    <a:pt x="368" y="1166"/>
                    <a:pt x="366" y="1029"/>
                    <a:pt x="250" y="1029"/>
                  </a:cubicBezTo>
                  <a:cubicBezTo>
                    <a:pt x="239" y="1029"/>
                    <a:pt x="227" y="1031"/>
                    <a:pt x="214" y="1033"/>
                  </a:cubicBezTo>
                  <a:cubicBezTo>
                    <a:pt x="1" y="1307"/>
                    <a:pt x="366" y="1763"/>
                    <a:pt x="396" y="2067"/>
                  </a:cubicBezTo>
                  <a:cubicBezTo>
                    <a:pt x="396" y="2159"/>
                    <a:pt x="483" y="2251"/>
                    <a:pt x="578" y="2251"/>
                  </a:cubicBezTo>
                  <a:cubicBezTo>
                    <a:pt x="608" y="2251"/>
                    <a:pt x="640" y="2241"/>
                    <a:pt x="670" y="2219"/>
                  </a:cubicBezTo>
                  <a:cubicBezTo>
                    <a:pt x="693" y="2360"/>
                    <a:pt x="808" y="2501"/>
                    <a:pt x="943" y="2501"/>
                  </a:cubicBezTo>
                  <a:cubicBezTo>
                    <a:pt x="983" y="2501"/>
                    <a:pt x="1024" y="2489"/>
                    <a:pt x="1065" y="2462"/>
                  </a:cubicBezTo>
                  <a:cubicBezTo>
                    <a:pt x="1145" y="2729"/>
                    <a:pt x="1225" y="3254"/>
                    <a:pt x="1532" y="3254"/>
                  </a:cubicBezTo>
                  <a:cubicBezTo>
                    <a:pt x="1574" y="3254"/>
                    <a:pt x="1621" y="3244"/>
                    <a:pt x="1673" y="3222"/>
                  </a:cubicBezTo>
                  <a:cubicBezTo>
                    <a:pt x="1720" y="3396"/>
                    <a:pt x="1875" y="3496"/>
                    <a:pt x="2021" y="3496"/>
                  </a:cubicBezTo>
                  <a:cubicBezTo>
                    <a:pt x="2155" y="3496"/>
                    <a:pt x="2282" y="3411"/>
                    <a:pt x="2311" y="3222"/>
                  </a:cubicBezTo>
                  <a:cubicBezTo>
                    <a:pt x="2355" y="3309"/>
                    <a:pt x="2445" y="3380"/>
                    <a:pt x="2537" y="3380"/>
                  </a:cubicBezTo>
                  <a:cubicBezTo>
                    <a:pt x="2574" y="3380"/>
                    <a:pt x="2611" y="3369"/>
                    <a:pt x="2645" y="3343"/>
                  </a:cubicBezTo>
                  <a:cubicBezTo>
                    <a:pt x="2676" y="3495"/>
                    <a:pt x="2797" y="3556"/>
                    <a:pt x="2949" y="3556"/>
                  </a:cubicBezTo>
                  <a:cubicBezTo>
                    <a:pt x="2960" y="3559"/>
                    <a:pt x="2970" y="3560"/>
                    <a:pt x="2980" y="3560"/>
                  </a:cubicBezTo>
                  <a:cubicBezTo>
                    <a:pt x="3413" y="3560"/>
                    <a:pt x="3313" y="1113"/>
                    <a:pt x="2907" y="1113"/>
                  </a:cubicBezTo>
                  <a:cubicBezTo>
                    <a:pt x="2891" y="1113"/>
                    <a:pt x="2875" y="1117"/>
                    <a:pt x="2858" y="1124"/>
                  </a:cubicBezTo>
                  <a:cubicBezTo>
                    <a:pt x="2776" y="823"/>
                    <a:pt x="2966" y="0"/>
                    <a:pt x="2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4990925" y="2445625"/>
              <a:ext cx="60375" cy="93450"/>
            </a:xfrm>
            <a:custGeom>
              <a:avLst/>
              <a:gdLst/>
              <a:ahLst/>
              <a:cxnLst/>
              <a:rect l="l" t="t" r="r" b="b"/>
              <a:pathLst>
                <a:path w="2415" h="3738" extrusionOk="0">
                  <a:moveTo>
                    <a:pt x="1526" y="0"/>
                  </a:moveTo>
                  <a:cubicBezTo>
                    <a:pt x="1356" y="0"/>
                    <a:pt x="1175" y="474"/>
                    <a:pt x="1229" y="1034"/>
                  </a:cubicBezTo>
                  <a:cubicBezTo>
                    <a:pt x="1176" y="928"/>
                    <a:pt x="1116" y="886"/>
                    <a:pt x="1058" y="886"/>
                  </a:cubicBezTo>
                  <a:cubicBezTo>
                    <a:pt x="914" y="886"/>
                    <a:pt x="782" y="1143"/>
                    <a:pt x="803" y="1338"/>
                  </a:cubicBezTo>
                  <a:cubicBezTo>
                    <a:pt x="768" y="1285"/>
                    <a:pt x="712" y="1252"/>
                    <a:pt x="654" y="1252"/>
                  </a:cubicBezTo>
                  <a:cubicBezTo>
                    <a:pt x="612" y="1252"/>
                    <a:pt x="568" y="1269"/>
                    <a:pt x="530" y="1307"/>
                  </a:cubicBezTo>
                  <a:cubicBezTo>
                    <a:pt x="560" y="1155"/>
                    <a:pt x="560" y="973"/>
                    <a:pt x="621" y="821"/>
                  </a:cubicBezTo>
                  <a:cubicBezTo>
                    <a:pt x="783" y="677"/>
                    <a:pt x="657" y="554"/>
                    <a:pt x="527" y="554"/>
                  </a:cubicBezTo>
                  <a:cubicBezTo>
                    <a:pt x="438" y="554"/>
                    <a:pt x="347" y="612"/>
                    <a:pt x="347" y="760"/>
                  </a:cubicBezTo>
                  <a:cubicBezTo>
                    <a:pt x="251" y="1050"/>
                    <a:pt x="0" y="3281"/>
                    <a:pt x="253" y="3281"/>
                  </a:cubicBezTo>
                  <a:cubicBezTo>
                    <a:pt x="319" y="3281"/>
                    <a:pt x="417" y="3133"/>
                    <a:pt x="560" y="2766"/>
                  </a:cubicBezTo>
                  <a:cubicBezTo>
                    <a:pt x="560" y="2896"/>
                    <a:pt x="668" y="3011"/>
                    <a:pt x="786" y="3011"/>
                  </a:cubicBezTo>
                  <a:cubicBezTo>
                    <a:pt x="833" y="3011"/>
                    <a:pt x="881" y="2992"/>
                    <a:pt x="925" y="2948"/>
                  </a:cubicBezTo>
                  <a:cubicBezTo>
                    <a:pt x="955" y="3161"/>
                    <a:pt x="925" y="3374"/>
                    <a:pt x="1016" y="3587"/>
                  </a:cubicBezTo>
                  <a:cubicBezTo>
                    <a:pt x="1085" y="3694"/>
                    <a:pt x="1156" y="3738"/>
                    <a:pt x="1224" y="3738"/>
                  </a:cubicBezTo>
                  <a:cubicBezTo>
                    <a:pt x="1422" y="3738"/>
                    <a:pt x="1586" y="3358"/>
                    <a:pt x="1563" y="3131"/>
                  </a:cubicBezTo>
                  <a:lnTo>
                    <a:pt x="1563" y="3131"/>
                  </a:lnTo>
                  <a:cubicBezTo>
                    <a:pt x="1606" y="3324"/>
                    <a:pt x="1687" y="3399"/>
                    <a:pt x="1771" y="3399"/>
                  </a:cubicBezTo>
                  <a:cubicBezTo>
                    <a:pt x="1901" y="3399"/>
                    <a:pt x="2039" y="3216"/>
                    <a:pt x="2054" y="3004"/>
                  </a:cubicBezTo>
                  <a:lnTo>
                    <a:pt x="2054" y="3004"/>
                  </a:lnTo>
                  <a:cubicBezTo>
                    <a:pt x="2081" y="3166"/>
                    <a:pt x="2187" y="3332"/>
                    <a:pt x="2281" y="3332"/>
                  </a:cubicBezTo>
                  <a:cubicBezTo>
                    <a:pt x="2335" y="3332"/>
                    <a:pt x="2385" y="3276"/>
                    <a:pt x="2414" y="3131"/>
                  </a:cubicBezTo>
                  <a:cubicBezTo>
                    <a:pt x="2308" y="2838"/>
                    <a:pt x="2341" y="650"/>
                    <a:pt x="1962" y="650"/>
                  </a:cubicBezTo>
                  <a:cubicBezTo>
                    <a:pt x="1908" y="650"/>
                    <a:pt x="1847" y="693"/>
                    <a:pt x="1776" y="790"/>
                  </a:cubicBezTo>
                  <a:cubicBezTo>
                    <a:pt x="1751" y="222"/>
                    <a:pt x="1641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4947775" y="2656600"/>
              <a:ext cx="116500" cy="100800"/>
            </a:xfrm>
            <a:custGeom>
              <a:avLst/>
              <a:gdLst/>
              <a:ahLst/>
              <a:cxnLst/>
              <a:rect l="l" t="t" r="r" b="b"/>
              <a:pathLst>
                <a:path w="4660" h="4032" extrusionOk="0">
                  <a:moveTo>
                    <a:pt x="2486" y="815"/>
                  </a:moveTo>
                  <a:cubicBezTo>
                    <a:pt x="2486" y="887"/>
                    <a:pt x="2483" y="956"/>
                    <a:pt x="2469" y="1014"/>
                  </a:cubicBezTo>
                  <a:cubicBezTo>
                    <a:pt x="2479" y="946"/>
                    <a:pt x="2484" y="879"/>
                    <a:pt x="2486" y="815"/>
                  </a:cubicBezTo>
                  <a:close/>
                  <a:moveTo>
                    <a:pt x="778" y="1"/>
                  </a:moveTo>
                  <a:cubicBezTo>
                    <a:pt x="724" y="1"/>
                    <a:pt x="675" y="37"/>
                    <a:pt x="675" y="133"/>
                  </a:cubicBezTo>
                  <a:cubicBezTo>
                    <a:pt x="648" y="352"/>
                    <a:pt x="0" y="2680"/>
                    <a:pt x="301" y="2680"/>
                  </a:cubicBezTo>
                  <a:cubicBezTo>
                    <a:pt x="333" y="2680"/>
                    <a:pt x="376" y="2653"/>
                    <a:pt x="432" y="2595"/>
                  </a:cubicBezTo>
                  <a:cubicBezTo>
                    <a:pt x="432" y="2729"/>
                    <a:pt x="542" y="2827"/>
                    <a:pt x="645" y="2827"/>
                  </a:cubicBezTo>
                  <a:cubicBezTo>
                    <a:pt x="705" y="2827"/>
                    <a:pt x="763" y="2794"/>
                    <a:pt x="797" y="2716"/>
                  </a:cubicBezTo>
                  <a:cubicBezTo>
                    <a:pt x="797" y="2716"/>
                    <a:pt x="797" y="2747"/>
                    <a:pt x="797" y="2747"/>
                  </a:cubicBezTo>
                  <a:cubicBezTo>
                    <a:pt x="827" y="2686"/>
                    <a:pt x="858" y="2656"/>
                    <a:pt x="888" y="2595"/>
                  </a:cubicBezTo>
                  <a:lnTo>
                    <a:pt x="888" y="2595"/>
                  </a:lnTo>
                  <a:cubicBezTo>
                    <a:pt x="747" y="2876"/>
                    <a:pt x="899" y="3158"/>
                    <a:pt x="1080" y="3158"/>
                  </a:cubicBezTo>
                  <a:cubicBezTo>
                    <a:pt x="1172" y="3158"/>
                    <a:pt x="1272" y="3084"/>
                    <a:pt x="1344" y="2899"/>
                  </a:cubicBezTo>
                  <a:cubicBezTo>
                    <a:pt x="1437" y="3144"/>
                    <a:pt x="1534" y="3238"/>
                    <a:pt x="1628" y="3238"/>
                  </a:cubicBezTo>
                  <a:cubicBezTo>
                    <a:pt x="1837" y="3238"/>
                    <a:pt x="2024" y="2759"/>
                    <a:pt x="2085" y="2430"/>
                  </a:cubicBezTo>
                  <a:lnTo>
                    <a:pt x="2085" y="2430"/>
                  </a:lnTo>
                  <a:cubicBezTo>
                    <a:pt x="2017" y="3048"/>
                    <a:pt x="2156" y="3530"/>
                    <a:pt x="2326" y="3530"/>
                  </a:cubicBezTo>
                  <a:cubicBezTo>
                    <a:pt x="2452" y="3530"/>
                    <a:pt x="2595" y="3265"/>
                    <a:pt x="2681" y="2595"/>
                  </a:cubicBezTo>
                  <a:cubicBezTo>
                    <a:pt x="2692" y="3540"/>
                    <a:pt x="2786" y="3886"/>
                    <a:pt x="2903" y="3886"/>
                  </a:cubicBezTo>
                  <a:cubicBezTo>
                    <a:pt x="3101" y="3886"/>
                    <a:pt x="3364" y="2901"/>
                    <a:pt x="3406" y="2137"/>
                  </a:cubicBezTo>
                  <a:lnTo>
                    <a:pt x="3406" y="2137"/>
                  </a:lnTo>
                  <a:cubicBezTo>
                    <a:pt x="3420" y="2699"/>
                    <a:pt x="3570" y="3348"/>
                    <a:pt x="3747" y="3348"/>
                  </a:cubicBezTo>
                  <a:cubicBezTo>
                    <a:pt x="3856" y="3348"/>
                    <a:pt x="3975" y="3103"/>
                    <a:pt x="4080" y="2443"/>
                  </a:cubicBezTo>
                  <a:cubicBezTo>
                    <a:pt x="4110" y="2929"/>
                    <a:pt x="4140" y="3415"/>
                    <a:pt x="4201" y="3902"/>
                  </a:cubicBezTo>
                  <a:cubicBezTo>
                    <a:pt x="4283" y="3992"/>
                    <a:pt x="4344" y="4031"/>
                    <a:pt x="4388" y="4031"/>
                  </a:cubicBezTo>
                  <a:cubicBezTo>
                    <a:pt x="4659" y="4031"/>
                    <a:pt x="4327" y="2586"/>
                    <a:pt x="4353" y="2352"/>
                  </a:cubicBezTo>
                  <a:cubicBezTo>
                    <a:pt x="4313" y="1653"/>
                    <a:pt x="4195" y="1364"/>
                    <a:pt x="4074" y="1364"/>
                  </a:cubicBezTo>
                  <a:cubicBezTo>
                    <a:pt x="3921" y="1364"/>
                    <a:pt x="3762" y="1825"/>
                    <a:pt x="3745" y="2504"/>
                  </a:cubicBezTo>
                  <a:cubicBezTo>
                    <a:pt x="3728" y="1490"/>
                    <a:pt x="3546" y="758"/>
                    <a:pt x="3368" y="758"/>
                  </a:cubicBezTo>
                  <a:cubicBezTo>
                    <a:pt x="3232" y="758"/>
                    <a:pt x="3099" y="1190"/>
                    <a:pt x="3046" y="2260"/>
                  </a:cubicBezTo>
                  <a:cubicBezTo>
                    <a:pt x="2894" y="1713"/>
                    <a:pt x="3229" y="589"/>
                    <a:pt x="2742" y="285"/>
                  </a:cubicBezTo>
                  <a:cubicBezTo>
                    <a:pt x="2497" y="326"/>
                    <a:pt x="2485" y="531"/>
                    <a:pt x="2486" y="736"/>
                  </a:cubicBezTo>
                  <a:lnTo>
                    <a:pt x="2486" y="736"/>
                  </a:lnTo>
                  <a:cubicBezTo>
                    <a:pt x="2475" y="380"/>
                    <a:pt x="2342" y="121"/>
                    <a:pt x="2204" y="121"/>
                  </a:cubicBezTo>
                  <a:cubicBezTo>
                    <a:pt x="2089" y="121"/>
                    <a:pt x="1971" y="305"/>
                    <a:pt x="1922" y="771"/>
                  </a:cubicBezTo>
                  <a:cubicBezTo>
                    <a:pt x="1922" y="572"/>
                    <a:pt x="1761" y="438"/>
                    <a:pt x="1611" y="438"/>
                  </a:cubicBezTo>
                  <a:cubicBezTo>
                    <a:pt x="1509" y="438"/>
                    <a:pt x="1411" y="501"/>
                    <a:pt x="1374" y="649"/>
                  </a:cubicBezTo>
                  <a:cubicBezTo>
                    <a:pt x="1328" y="626"/>
                    <a:pt x="1287" y="616"/>
                    <a:pt x="1250" y="616"/>
                  </a:cubicBezTo>
                  <a:cubicBezTo>
                    <a:pt x="953" y="616"/>
                    <a:pt x="963" y="1318"/>
                    <a:pt x="827" y="1561"/>
                  </a:cubicBezTo>
                  <a:cubicBezTo>
                    <a:pt x="858" y="1166"/>
                    <a:pt x="949" y="771"/>
                    <a:pt x="827" y="437"/>
                  </a:cubicBezTo>
                  <a:cubicBezTo>
                    <a:pt x="827" y="406"/>
                    <a:pt x="827" y="406"/>
                    <a:pt x="827" y="406"/>
                  </a:cubicBezTo>
                  <a:cubicBezTo>
                    <a:pt x="827" y="345"/>
                    <a:pt x="858" y="285"/>
                    <a:pt x="858" y="224"/>
                  </a:cubicBezTo>
                  <a:cubicBezTo>
                    <a:pt x="996" y="125"/>
                    <a:pt x="878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4912200" y="2870575"/>
              <a:ext cx="141650" cy="120050"/>
            </a:xfrm>
            <a:custGeom>
              <a:avLst/>
              <a:gdLst/>
              <a:ahLst/>
              <a:cxnLst/>
              <a:rect l="l" t="t" r="r" b="b"/>
              <a:pathLst>
                <a:path w="5666" h="4802" extrusionOk="0">
                  <a:moveTo>
                    <a:pt x="740" y="1"/>
                  </a:moveTo>
                  <a:cubicBezTo>
                    <a:pt x="455" y="1"/>
                    <a:pt x="512" y="1323"/>
                    <a:pt x="487" y="1574"/>
                  </a:cubicBezTo>
                  <a:cubicBezTo>
                    <a:pt x="548" y="2212"/>
                    <a:pt x="1" y="3215"/>
                    <a:pt x="366" y="3701"/>
                  </a:cubicBezTo>
                  <a:cubicBezTo>
                    <a:pt x="340" y="3907"/>
                    <a:pt x="118" y="4700"/>
                    <a:pt x="364" y="4700"/>
                  </a:cubicBezTo>
                  <a:cubicBezTo>
                    <a:pt x="408" y="4700"/>
                    <a:pt x="469" y="4674"/>
                    <a:pt x="548" y="4613"/>
                  </a:cubicBezTo>
                  <a:cubicBezTo>
                    <a:pt x="616" y="4671"/>
                    <a:pt x="672" y="4696"/>
                    <a:pt x="719" y="4696"/>
                  </a:cubicBezTo>
                  <a:cubicBezTo>
                    <a:pt x="966" y="4696"/>
                    <a:pt x="953" y="4002"/>
                    <a:pt x="1004" y="3823"/>
                  </a:cubicBezTo>
                  <a:cubicBezTo>
                    <a:pt x="1020" y="3828"/>
                    <a:pt x="1038" y="3831"/>
                    <a:pt x="1057" y="3831"/>
                  </a:cubicBezTo>
                  <a:cubicBezTo>
                    <a:pt x="1145" y="3831"/>
                    <a:pt x="1253" y="3777"/>
                    <a:pt x="1278" y="3701"/>
                  </a:cubicBezTo>
                  <a:cubicBezTo>
                    <a:pt x="1326" y="3723"/>
                    <a:pt x="1369" y="3732"/>
                    <a:pt x="1408" y="3732"/>
                  </a:cubicBezTo>
                  <a:cubicBezTo>
                    <a:pt x="1754" y="3732"/>
                    <a:pt x="1715" y="2942"/>
                    <a:pt x="1825" y="2668"/>
                  </a:cubicBezTo>
                  <a:lnTo>
                    <a:pt x="1825" y="2668"/>
                  </a:lnTo>
                  <a:cubicBezTo>
                    <a:pt x="1720" y="3277"/>
                    <a:pt x="1865" y="3686"/>
                    <a:pt x="2053" y="3686"/>
                  </a:cubicBezTo>
                  <a:cubicBezTo>
                    <a:pt x="2194" y="3686"/>
                    <a:pt x="2359" y="3457"/>
                    <a:pt x="2463" y="2911"/>
                  </a:cubicBezTo>
                  <a:lnTo>
                    <a:pt x="2463" y="2911"/>
                  </a:lnTo>
                  <a:cubicBezTo>
                    <a:pt x="2402" y="3316"/>
                    <a:pt x="2544" y="3884"/>
                    <a:pt x="2726" y="3884"/>
                  </a:cubicBezTo>
                  <a:cubicBezTo>
                    <a:pt x="2818" y="3884"/>
                    <a:pt x="2919" y="3742"/>
                    <a:pt x="3010" y="3367"/>
                  </a:cubicBezTo>
                  <a:lnTo>
                    <a:pt x="3010" y="3367"/>
                  </a:lnTo>
                  <a:cubicBezTo>
                    <a:pt x="2948" y="3656"/>
                    <a:pt x="3097" y="4029"/>
                    <a:pt x="3265" y="4029"/>
                  </a:cubicBezTo>
                  <a:cubicBezTo>
                    <a:pt x="3344" y="4029"/>
                    <a:pt x="3428" y="3946"/>
                    <a:pt x="3496" y="3732"/>
                  </a:cubicBezTo>
                  <a:lnTo>
                    <a:pt x="3496" y="3732"/>
                  </a:lnTo>
                  <a:cubicBezTo>
                    <a:pt x="3473" y="3917"/>
                    <a:pt x="3574" y="4138"/>
                    <a:pt x="3731" y="4138"/>
                  </a:cubicBezTo>
                  <a:cubicBezTo>
                    <a:pt x="3780" y="4138"/>
                    <a:pt x="3834" y="4117"/>
                    <a:pt x="3892" y="4066"/>
                  </a:cubicBezTo>
                  <a:lnTo>
                    <a:pt x="3892" y="4066"/>
                  </a:lnTo>
                  <a:cubicBezTo>
                    <a:pt x="3922" y="4309"/>
                    <a:pt x="3800" y="4644"/>
                    <a:pt x="4044" y="4765"/>
                  </a:cubicBezTo>
                  <a:cubicBezTo>
                    <a:pt x="4094" y="4790"/>
                    <a:pt x="4139" y="4801"/>
                    <a:pt x="4179" y="4801"/>
                  </a:cubicBezTo>
                  <a:cubicBezTo>
                    <a:pt x="4384" y="4801"/>
                    <a:pt x="4469" y="4518"/>
                    <a:pt x="4469" y="4340"/>
                  </a:cubicBezTo>
                  <a:cubicBezTo>
                    <a:pt x="4469" y="4461"/>
                    <a:pt x="4530" y="4644"/>
                    <a:pt x="4682" y="4644"/>
                  </a:cubicBezTo>
                  <a:cubicBezTo>
                    <a:pt x="5199" y="4431"/>
                    <a:pt x="4955" y="3489"/>
                    <a:pt x="5077" y="3033"/>
                  </a:cubicBezTo>
                  <a:lnTo>
                    <a:pt x="5077" y="3033"/>
                  </a:lnTo>
                  <a:cubicBezTo>
                    <a:pt x="5077" y="3058"/>
                    <a:pt x="5077" y="3082"/>
                    <a:pt x="5077" y="3124"/>
                  </a:cubicBezTo>
                  <a:cubicBezTo>
                    <a:pt x="5125" y="3814"/>
                    <a:pt x="5203" y="4069"/>
                    <a:pt x="5286" y="4069"/>
                  </a:cubicBezTo>
                  <a:cubicBezTo>
                    <a:pt x="5465" y="4069"/>
                    <a:pt x="5666" y="2865"/>
                    <a:pt x="5624" y="2303"/>
                  </a:cubicBezTo>
                  <a:cubicBezTo>
                    <a:pt x="5624" y="2183"/>
                    <a:pt x="5572" y="2134"/>
                    <a:pt x="5510" y="2134"/>
                  </a:cubicBezTo>
                  <a:cubicBezTo>
                    <a:pt x="5417" y="2134"/>
                    <a:pt x="5302" y="2248"/>
                    <a:pt x="5320" y="2394"/>
                  </a:cubicBezTo>
                  <a:cubicBezTo>
                    <a:pt x="5229" y="2091"/>
                    <a:pt x="5381" y="1452"/>
                    <a:pt x="4986" y="1391"/>
                  </a:cubicBezTo>
                  <a:cubicBezTo>
                    <a:pt x="4803" y="1422"/>
                    <a:pt x="4803" y="1635"/>
                    <a:pt x="4803" y="1817"/>
                  </a:cubicBezTo>
                  <a:cubicBezTo>
                    <a:pt x="4803" y="1787"/>
                    <a:pt x="4803" y="1787"/>
                    <a:pt x="4803" y="1787"/>
                  </a:cubicBezTo>
                  <a:cubicBezTo>
                    <a:pt x="4803" y="1878"/>
                    <a:pt x="4803" y="1999"/>
                    <a:pt x="4773" y="2091"/>
                  </a:cubicBezTo>
                  <a:cubicBezTo>
                    <a:pt x="4773" y="2121"/>
                    <a:pt x="4773" y="2182"/>
                    <a:pt x="4773" y="2243"/>
                  </a:cubicBezTo>
                  <a:cubicBezTo>
                    <a:pt x="4773" y="1734"/>
                    <a:pt x="4649" y="1517"/>
                    <a:pt x="4521" y="1517"/>
                  </a:cubicBezTo>
                  <a:cubicBezTo>
                    <a:pt x="4386" y="1517"/>
                    <a:pt x="4247" y="1759"/>
                    <a:pt x="4247" y="2152"/>
                  </a:cubicBezTo>
                  <a:lnTo>
                    <a:pt x="4247" y="2152"/>
                  </a:lnTo>
                  <a:cubicBezTo>
                    <a:pt x="4217" y="2000"/>
                    <a:pt x="4138" y="1851"/>
                    <a:pt x="4031" y="1851"/>
                  </a:cubicBezTo>
                  <a:cubicBezTo>
                    <a:pt x="3980" y="1851"/>
                    <a:pt x="3922" y="1885"/>
                    <a:pt x="3861" y="1969"/>
                  </a:cubicBezTo>
                  <a:cubicBezTo>
                    <a:pt x="3861" y="1801"/>
                    <a:pt x="3842" y="1423"/>
                    <a:pt x="3669" y="1423"/>
                  </a:cubicBezTo>
                  <a:cubicBezTo>
                    <a:pt x="3623" y="1423"/>
                    <a:pt x="3566" y="1449"/>
                    <a:pt x="3496" y="1513"/>
                  </a:cubicBezTo>
                  <a:cubicBezTo>
                    <a:pt x="3375" y="1817"/>
                    <a:pt x="3405" y="2182"/>
                    <a:pt x="3345" y="2486"/>
                  </a:cubicBezTo>
                  <a:cubicBezTo>
                    <a:pt x="3345" y="1800"/>
                    <a:pt x="3256" y="1527"/>
                    <a:pt x="3150" y="1527"/>
                  </a:cubicBezTo>
                  <a:cubicBezTo>
                    <a:pt x="3007" y="1527"/>
                    <a:pt x="2832" y="2022"/>
                    <a:pt x="2797" y="2668"/>
                  </a:cubicBezTo>
                  <a:cubicBezTo>
                    <a:pt x="2797" y="2648"/>
                    <a:pt x="2797" y="2628"/>
                    <a:pt x="2797" y="2607"/>
                  </a:cubicBezTo>
                  <a:cubicBezTo>
                    <a:pt x="2821" y="2366"/>
                    <a:pt x="2750" y="1687"/>
                    <a:pt x="2523" y="1687"/>
                  </a:cubicBezTo>
                  <a:cubicBezTo>
                    <a:pt x="2463" y="1687"/>
                    <a:pt x="2393" y="1734"/>
                    <a:pt x="2311" y="1847"/>
                  </a:cubicBezTo>
                  <a:cubicBezTo>
                    <a:pt x="2250" y="1999"/>
                    <a:pt x="2220" y="2151"/>
                    <a:pt x="2189" y="2334"/>
                  </a:cubicBezTo>
                  <a:cubicBezTo>
                    <a:pt x="2159" y="1878"/>
                    <a:pt x="2220" y="1391"/>
                    <a:pt x="2129" y="966"/>
                  </a:cubicBezTo>
                  <a:cubicBezTo>
                    <a:pt x="2051" y="882"/>
                    <a:pt x="1987" y="848"/>
                    <a:pt x="1932" y="848"/>
                  </a:cubicBezTo>
                  <a:cubicBezTo>
                    <a:pt x="1753" y="848"/>
                    <a:pt x="1684" y="1217"/>
                    <a:pt x="1653" y="1453"/>
                  </a:cubicBezTo>
                  <a:lnTo>
                    <a:pt x="1653" y="1453"/>
                  </a:lnTo>
                  <a:cubicBezTo>
                    <a:pt x="1687" y="1071"/>
                    <a:pt x="1665" y="91"/>
                    <a:pt x="1480" y="91"/>
                  </a:cubicBezTo>
                  <a:cubicBezTo>
                    <a:pt x="1420" y="91"/>
                    <a:pt x="1344" y="193"/>
                    <a:pt x="1247" y="449"/>
                  </a:cubicBezTo>
                  <a:cubicBezTo>
                    <a:pt x="1247" y="321"/>
                    <a:pt x="1160" y="192"/>
                    <a:pt x="1042" y="192"/>
                  </a:cubicBezTo>
                  <a:cubicBezTo>
                    <a:pt x="1020" y="192"/>
                    <a:pt x="997" y="197"/>
                    <a:pt x="974" y="206"/>
                  </a:cubicBezTo>
                  <a:cubicBezTo>
                    <a:pt x="877" y="61"/>
                    <a:pt x="801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4906650" y="3108150"/>
              <a:ext cx="121100" cy="110300"/>
            </a:xfrm>
            <a:custGeom>
              <a:avLst/>
              <a:gdLst/>
              <a:ahLst/>
              <a:cxnLst/>
              <a:rect l="l" t="t" r="r" b="b"/>
              <a:pathLst>
                <a:path w="4844" h="4412" extrusionOk="0">
                  <a:moveTo>
                    <a:pt x="2746" y="0"/>
                  </a:moveTo>
                  <a:cubicBezTo>
                    <a:pt x="2593" y="0"/>
                    <a:pt x="2389" y="805"/>
                    <a:pt x="2320" y="1919"/>
                  </a:cubicBezTo>
                  <a:cubicBezTo>
                    <a:pt x="2290" y="1433"/>
                    <a:pt x="2381" y="886"/>
                    <a:pt x="2199" y="430"/>
                  </a:cubicBezTo>
                  <a:cubicBezTo>
                    <a:pt x="2137" y="379"/>
                    <a:pt x="2086" y="357"/>
                    <a:pt x="2045" y="357"/>
                  </a:cubicBezTo>
                  <a:cubicBezTo>
                    <a:pt x="1863" y="357"/>
                    <a:pt x="1859" y="773"/>
                    <a:pt x="1834" y="946"/>
                  </a:cubicBezTo>
                  <a:cubicBezTo>
                    <a:pt x="1812" y="387"/>
                    <a:pt x="1727" y="177"/>
                    <a:pt x="1631" y="177"/>
                  </a:cubicBezTo>
                  <a:cubicBezTo>
                    <a:pt x="1467" y="177"/>
                    <a:pt x="1268" y="793"/>
                    <a:pt x="1287" y="1311"/>
                  </a:cubicBezTo>
                  <a:cubicBezTo>
                    <a:pt x="1264" y="864"/>
                    <a:pt x="1185" y="696"/>
                    <a:pt x="1094" y="696"/>
                  </a:cubicBezTo>
                  <a:cubicBezTo>
                    <a:pt x="938" y="696"/>
                    <a:pt x="751" y="1192"/>
                    <a:pt x="770" y="1615"/>
                  </a:cubicBezTo>
                  <a:cubicBezTo>
                    <a:pt x="744" y="1430"/>
                    <a:pt x="832" y="809"/>
                    <a:pt x="576" y="809"/>
                  </a:cubicBezTo>
                  <a:cubicBezTo>
                    <a:pt x="538" y="809"/>
                    <a:pt x="492" y="823"/>
                    <a:pt x="436" y="855"/>
                  </a:cubicBezTo>
                  <a:cubicBezTo>
                    <a:pt x="408" y="584"/>
                    <a:pt x="371" y="475"/>
                    <a:pt x="334" y="475"/>
                  </a:cubicBezTo>
                  <a:cubicBezTo>
                    <a:pt x="177" y="475"/>
                    <a:pt x="1" y="2332"/>
                    <a:pt x="357" y="2332"/>
                  </a:cubicBezTo>
                  <a:cubicBezTo>
                    <a:pt x="389" y="2332"/>
                    <a:pt x="425" y="2317"/>
                    <a:pt x="466" y="2284"/>
                  </a:cubicBezTo>
                  <a:lnTo>
                    <a:pt x="466" y="2284"/>
                  </a:lnTo>
                  <a:cubicBezTo>
                    <a:pt x="420" y="2513"/>
                    <a:pt x="530" y="2968"/>
                    <a:pt x="731" y="2968"/>
                  </a:cubicBezTo>
                  <a:cubicBezTo>
                    <a:pt x="796" y="2968"/>
                    <a:pt x="870" y="2920"/>
                    <a:pt x="952" y="2800"/>
                  </a:cubicBezTo>
                  <a:cubicBezTo>
                    <a:pt x="968" y="2990"/>
                    <a:pt x="1091" y="3090"/>
                    <a:pt x="1214" y="3090"/>
                  </a:cubicBezTo>
                  <a:cubicBezTo>
                    <a:pt x="1327" y="3090"/>
                    <a:pt x="1440" y="3006"/>
                    <a:pt x="1469" y="2831"/>
                  </a:cubicBezTo>
                  <a:lnTo>
                    <a:pt x="1469" y="2831"/>
                  </a:lnTo>
                  <a:cubicBezTo>
                    <a:pt x="1496" y="3068"/>
                    <a:pt x="1293" y="3831"/>
                    <a:pt x="1576" y="3831"/>
                  </a:cubicBezTo>
                  <a:cubicBezTo>
                    <a:pt x="1620" y="3831"/>
                    <a:pt x="1674" y="3813"/>
                    <a:pt x="1743" y="3773"/>
                  </a:cubicBezTo>
                  <a:cubicBezTo>
                    <a:pt x="1956" y="3287"/>
                    <a:pt x="1925" y="2709"/>
                    <a:pt x="2016" y="2193"/>
                  </a:cubicBezTo>
                  <a:lnTo>
                    <a:pt x="2016" y="2193"/>
                  </a:lnTo>
                  <a:cubicBezTo>
                    <a:pt x="2077" y="2892"/>
                    <a:pt x="1743" y="3803"/>
                    <a:pt x="2047" y="4411"/>
                  </a:cubicBezTo>
                  <a:cubicBezTo>
                    <a:pt x="2624" y="4351"/>
                    <a:pt x="2381" y="3287"/>
                    <a:pt x="2563" y="2831"/>
                  </a:cubicBezTo>
                  <a:lnTo>
                    <a:pt x="2563" y="2831"/>
                  </a:lnTo>
                  <a:cubicBezTo>
                    <a:pt x="2563" y="2846"/>
                    <a:pt x="2563" y="2854"/>
                    <a:pt x="2563" y="2861"/>
                  </a:cubicBezTo>
                  <a:lnTo>
                    <a:pt x="2563" y="2861"/>
                  </a:lnTo>
                  <a:cubicBezTo>
                    <a:pt x="2511" y="3332"/>
                    <a:pt x="2605" y="3522"/>
                    <a:pt x="2732" y="3522"/>
                  </a:cubicBezTo>
                  <a:cubicBezTo>
                    <a:pt x="2899" y="3522"/>
                    <a:pt x="3124" y="3190"/>
                    <a:pt x="3141" y="2740"/>
                  </a:cubicBezTo>
                  <a:cubicBezTo>
                    <a:pt x="3185" y="2850"/>
                    <a:pt x="3293" y="2928"/>
                    <a:pt x="3407" y="2928"/>
                  </a:cubicBezTo>
                  <a:cubicBezTo>
                    <a:pt x="3450" y="2928"/>
                    <a:pt x="3494" y="2917"/>
                    <a:pt x="3536" y="2892"/>
                  </a:cubicBezTo>
                  <a:cubicBezTo>
                    <a:pt x="3570" y="3104"/>
                    <a:pt x="3669" y="3189"/>
                    <a:pt x="3779" y="3189"/>
                  </a:cubicBezTo>
                  <a:cubicBezTo>
                    <a:pt x="3970" y="3189"/>
                    <a:pt x="4194" y="2937"/>
                    <a:pt x="4174" y="2648"/>
                  </a:cubicBezTo>
                  <a:lnTo>
                    <a:pt x="4174" y="2648"/>
                  </a:lnTo>
                  <a:cubicBezTo>
                    <a:pt x="4224" y="2704"/>
                    <a:pt x="4279" y="2726"/>
                    <a:pt x="4332" y="2726"/>
                  </a:cubicBezTo>
                  <a:cubicBezTo>
                    <a:pt x="4597" y="2726"/>
                    <a:pt x="4844" y="2161"/>
                    <a:pt x="4473" y="2161"/>
                  </a:cubicBezTo>
                  <a:cubicBezTo>
                    <a:pt x="4465" y="2161"/>
                    <a:pt x="4457" y="2162"/>
                    <a:pt x="4448" y="2162"/>
                  </a:cubicBezTo>
                  <a:cubicBezTo>
                    <a:pt x="4423" y="1989"/>
                    <a:pt x="4298" y="1795"/>
                    <a:pt x="4137" y="1795"/>
                  </a:cubicBezTo>
                  <a:cubicBezTo>
                    <a:pt x="4100" y="1795"/>
                    <a:pt x="4062" y="1805"/>
                    <a:pt x="4022" y="1828"/>
                  </a:cubicBezTo>
                  <a:cubicBezTo>
                    <a:pt x="4046" y="1615"/>
                    <a:pt x="3941" y="1236"/>
                    <a:pt x="3736" y="1236"/>
                  </a:cubicBezTo>
                  <a:cubicBezTo>
                    <a:pt x="3677" y="1236"/>
                    <a:pt x="3610" y="1267"/>
                    <a:pt x="3536" y="1341"/>
                  </a:cubicBezTo>
                  <a:cubicBezTo>
                    <a:pt x="3474" y="1031"/>
                    <a:pt x="3384" y="915"/>
                    <a:pt x="3292" y="915"/>
                  </a:cubicBezTo>
                  <a:cubicBezTo>
                    <a:pt x="3120" y="915"/>
                    <a:pt x="2942" y="1322"/>
                    <a:pt x="2929" y="1639"/>
                  </a:cubicBezTo>
                  <a:lnTo>
                    <a:pt x="2929" y="1639"/>
                  </a:lnTo>
                  <a:cubicBezTo>
                    <a:pt x="2953" y="472"/>
                    <a:pt x="2864" y="0"/>
                    <a:pt x="2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4912725" y="3328625"/>
              <a:ext cx="100375" cy="86450"/>
            </a:xfrm>
            <a:custGeom>
              <a:avLst/>
              <a:gdLst/>
              <a:ahLst/>
              <a:cxnLst/>
              <a:rect l="l" t="t" r="r" b="b"/>
              <a:pathLst>
                <a:path w="4015" h="3458" extrusionOk="0">
                  <a:moveTo>
                    <a:pt x="2144" y="0"/>
                  </a:moveTo>
                  <a:cubicBezTo>
                    <a:pt x="1995" y="0"/>
                    <a:pt x="1822" y="462"/>
                    <a:pt x="1773" y="1216"/>
                  </a:cubicBezTo>
                  <a:cubicBezTo>
                    <a:pt x="1743" y="1003"/>
                    <a:pt x="1804" y="760"/>
                    <a:pt x="1713" y="547"/>
                  </a:cubicBezTo>
                  <a:cubicBezTo>
                    <a:pt x="1658" y="460"/>
                    <a:pt x="1589" y="424"/>
                    <a:pt x="1521" y="424"/>
                  </a:cubicBezTo>
                  <a:cubicBezTo>
                    <a:pt x="1400" y="424"/>
                    <a:pt x="1287" y="542"/>
                    <a:pt x="1287" y="699"/>
                  </a:cubicBezTo>
                  <a:cubicBezTo>
                    <a:pt x="1266" y="324"/>
                    <a:pt x="1191" y="183"/>
                    <a:pt x="1105" y="183"/>
                  </a:cubicBezTo>
                  <a:cubicBezTo>
                    <a:pt x="957" y="183"/>
                    <a:pt x="774" y="603"/>
                    <a:pt x="769" y="964"/>
                  </a:cubicBezTo>
                  <a:lnTo>
                    <a:pt x="769" y="964"/>
                  </a:lnTo>
                  <a:cubicBezTo>
                    <a:pt x="759" y="685"/>
                    <a:pt x="684" y="570"/>
                    <a:pt x="603" y="570"/>
                  </a:cubicBezTo>
                  <a:cubicBezTo>
                    <a:pt x="480" y="570"/>
                    <a:pt x="340" y="831"/>
                    <a:pt x="375" y="1185"/>
                  </a:cubicBezTo>
                  <a:cubicBezTo>
                    <a:pt x="322" y="1051"/>
                    <a:pt x="409" y="612"/>
                    <a:pt x="245" y="612"/>
                  </a:cubicBezTo>
                  <a:cubicBezTo>
                    <a:pt x="222" y="612"/>
                    <a:pt x="195" y="620"/>
                    <a:pt x="162" y="638"/>
                  </a:cubicBezTo>
                  <a:cubicBezTo>
                    <a:pt x="162" y="699"/>
                    <a:pt x="132" y="790"/>
                    <a:pt x="162" y="851"/>
                  </a:cubicBezTo>
                  <a:cubicBezTo>
                    <a:pt x="269" y="1091"/>
                    <a:pt x="0" y="2389"/>
                    <a:pt x="306" y="2389"/>
                  </a:cubicBezTo>
                  <a:cubicBezTo>
                    <a:pt x="347" y="2389"/>
                    <a:pt x="400" y="2365"/>
                    <a:pt x="466" y="2310"/>
                  </a:cubicBezTo>
                  <a:cubicBezTo>
                    <a:pt x="466" y="2568"/>
                    <a:pt x="556" y="2672"/>
                    <a:pt x="661" y="2672"/>
                  </a:cubicBezTo>
                  <a:cubicBezTo>
                    <a:pt x="815" y="2672"/>
                    <a:pt x="1001" y="2447"/>
                    <a:pt x="983" y="2158"/>
                  </a:cubicBezTo>
                  <a:lnTo>
                    <a:pt x="983" y="2158"/>
                  </a:lnTo>
                  <a:cubicBezTo>
                    <a:pt x="1025" y="2257"/>
                    <a:pt x="1114" y="2303"/>
                    <a:pt x="1202" y="2303"/>
                  </a:cubicBezTo>
                  <a:cubicBezTo>
                    <a:pt x="1304" y="2303"/>
                    <a:pt x="1406" y="2241"/>
                    <a:pt x="1439" y="2127"/>
                  </a:cubicBezTo>
                  <a:cubicBezTo>
                    <a:pt x="1459" y="2551"/>
                    <a:pt x="1543" y="2711"/>
                    <a:pt x="1644" y="2711"/>
                  </a:cubicBezTo>
                  <a:cubicBezTo>
                    <a:pt x="1820" y="2711"/>
                    <a:pt x="2048" y="2225"/>
                    <a:pt x="2078" y="1818"/>
                  </a:cubicBezTo>
                  <a:lnTo>
                    <a:pt x="2078" y="1818"/>
                  </a:lnTo>
                  <a:cubicBezTo>
                    <a:pt x="2082" y="2248"/>
                    <a:pt x="2112" y="3109"/>
                    <a:pt x="2312" y="3109"/>
                  </a:cubicBezTo>
                  <a:cubicBezTo>
                    <a:pt x="2376" y="3109"/>
                    <a:pt x="2458" y="3020"/>
                    <a:pt x="2564" y="2796"/>
                  </a:cubicBezTo>
                  <a:cubicBezTo>
                    <a:pt x="2621" y="2594"/>
                    <a:pt x="2652" y="2363"/>
                    <a:pt x="2681" y="2132"/>
                  </a:cubicBezTo>
                  <a:lnTo>
                    <a:pt x="2681" y="2132"/>
                  </a:lnTo>
                  <a:cubicBezTo>
                    <a:pt x="2615" y="2697"/>
                    <a:pt x="2766" y="3296"/>
                    <a:pt x="2954" y="3296"/>
                  </a:cubicBezTo>
                  <a:cubicBezTo>
                    <a:pt x="3066" y="3296"/>
                    <a:pt x="3192" y="3083"/>
                    <a:pt x="3293" y="2523"/>
                  </a:cubicBezTo>
                  <a:cubicBezTo>
                    <a:pt x="3314" y="2625"/>
                    <a:pt x="3390" y="2701"/>
                    <a:pt x="3465" y="2701"/>
                  </a:cubicBezTo>
                  <a:cubicBezTo>
                    <a:pt x="3501" y="2701"/>
                    <a:pt x="3537" y="2683"/>
                    <a:pt x="3567" y="2644"/>
                  </a:cubicBezTo>
                  <a:cubicBezTo>
                    <a:pt x="3597" y="2857"/>
                    <a:pt x="3597" y="3070"/>
                    <a:pt x="3597" y="3282"/>
                  </a:cubicBezTo>
                  <a:cubicBezTo>
                    <a:pt x="3654" y="3405"/>
                    <a:pt x="3705" y="3457"/>
                    <a:pt x="3748" y="3457"/>
                  </a:cubicBezTo>
                  <a:cubicBezTo>
                    <a:pt x="4005" y="3457"/>
                    <a:pt x="4014" y="1624"/>
                    <a:pt x="3669" y="1624"/>
                  </a:cubicBezTo>
                  <a:cubicBezTo>
                    <a:pt x="3638" y="1624"/>
                    <a:pt x="3604" y="1639"/>
                    <a:pt x="3567" y="1672"/>
                  </a:cubicBezTo>
                  <a:cubicBezTo>
                    <a:pt x="3525" y="980"/>
                    <a:pt x="3449" y="727"/>
                    <a:pt x="3365" y="727"/>
                  </a:cubicBezTo>
                  <a:cubicBezTo>
                    <a:pt x="3207" y="727"/>
                    <a:pt x="3021" y="1629"/>
                    <a:pt x="2991" y="2197"/>
                  </a:cubicBezTo>
                  <a:lnTo>
                    <a:pt x="2991" y="2197"/>
                  </a:lnTo>
                  <a:cubicBezTo>
                    <a:pt x="3021" y="1454"/>
                    <a:pt x="2901" y="727"/>
                    <a:pt x="2742" y="727"/>
                  </a:cubicBezTo>
                  <a:cubicBezTo>
                    <a:pt x="2639" y="727"/>
                    <a:pt x="2518" y="1037"/>
                    <a:pt x="2412" y="1854"/>
                  </a:cubicBezTo>
                  <a:cubicBezTo>
                    <a:pt x="2412" y="1611"/>
                    <a:pt x="2412" y="1368"/>
                    <a:pt x="2381" y="1124"/>
                  </a:cubicBezTo>
                  <a:cubicBezTo>
                    <a:pt x="2381" y="339"/>
                    <a:pt x="2271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4915225" y="3509125"/>
              <a:ext cx="85800" cy="89900"/>
            </a:xfrm>
            <a:custGeom>
              <a:avLst/>
              <a:gdLst/>
              <a:ahLst/>
              <a:cxnLst/>
              <a:rect l="l" t="t" r="r" b="b"/>
              <a:pathLst>
                <a:path w="3432" h="3596" extrusionOk="0">
                  <a:moveTo>
                    <a:pt x="202" y="1"/>
                  </a:moveTo>
                  <a:cubicBezTo>
                    <a:pt x="163" y="1"/>
                    <a:pt x="123" y="22"/>
                    <a:pt x="93" y="75"/>
                  </a:cubicBezTo>
                  <a:cubicBezTo>
                    <a:pt x="0" y="399"/>
                    <a:pt x="13" y="2008"/>
                    <a:pt x="226" y="2008"/>
                  </a:cubicBezTo>
                  <a:cubicBezTo>
                    <a:pt x="293" y="2008"/>
                    <a:pt x="379" y="1849"/>
                    <a:pt x="488" y="1443"/>
                  </a:cubicBezTo>
                  <a:cubicBezTo>
                    <a:pt x="566" y="1650"/>
                    <a:pt x="511" y="2365"/>
                    <a:pt x="775" y="2365"/>
                  </a:cubicBezTo>
                  <a:cubicBezTo>
                    <a:pt x="821" y="2365"/>
                    <a:pt x="876" y="2343"/>
                    <a:pt x="944" y="2294"/>
                  </a:cubicBezTo>
                  <a:cubicBezTo>
                    <a:pt x="944" y="2417"/>
                    <a:pt x="1045" y="2561"/>
                    <a:pt x="1164" y="2561"/>
                  </a:cubicBezTo>
                  <a:cubicBezTo>
                    <a:pt x="1191" y="2561"/>
                    <a:pt x="1220" y="2554"/>
                    <a:pt x="1248" y="2537"/>
                  </a:cubicBezTo>
                  <a:cubicBezTo>
                    <a:pt x="1273" y="2711"/>
                    <a:pt x="1379" y="2865"/>
                    <a:pt x="1534" y="2865"/>
                  </a:cubicBezTo>
                  <a:cubicBezTo>
                    <a:pt x="1568" y="2865"/>
                    <a:pt x="1604" y="2857"/>
                    <a:pt x="1643" y="2841"/>
                  </a:cubicBezTo>
                  <a:cubicBezTo>
                    <a:pt x="1643" y="3023"/>
                    <a:pt x="1643" y="3236"/>
                    <a:pt x="1704" y="3418"/>
                  </a:cubicBezTo>
                  <a:cubicBezTo>
                    <a:pt x="1804" y="3543"/>
                    <a:pt x="1890" y="3595"/>
                    <a:pt x="1964" y="3595"/>
                  </a:cubicBezTo>
                  <a:cubicBezTo>
                    <a:pt x="2228" y="3595"/>
                    <a:pt x="2334" y="2926"/>
                    <a:pt x="2367" y="2601"/>
                  </a:cubicBezTo>
                  <a:lnTo>
                    <a:pt x="2367" y="2601"/>
                  </a:lnTo>
                  <a:cubicBezTo>
                    <a:pt x="2366" y="2795"/>
                    <a:pt x="2521" y="2953"/>
                    <a:pt x="2662" y="2953"/>
                  </a:cubicBezTo>
                  <a:cubicBezTo>
                    <a:pt x="2742" y="2953"/>
                    <a:pt x="2818" y="2903"/>
                    <a:pt x="2859" y="2780"/>
                  </a:cubicBezTo>
                  <a:cubicBezTo>
                    <a:pt x="2934" y="2824"/>
                    <a:pt x="2994" y="2844"/>
                    <a:pt x="3043" y="2844"/>
                  </a:cubicBezTo>
                  <a:cubicBezTo>
                    <a:pt x="3432" y="2844"/>
                    <a:pt x="3078" y="1591"/>
                    <a:pt x="3132" y="1321"/>
                  </a:cubicBezTo>
                  <a:cubicBezTo>
                    <a:pt x="3109" y="1123"/>
                    <a:pt x="3028" y="1046"/>
                    <a:pt x="2940" y="1046"/>
                  </a:cubicBezTo>
                  <a:cubicBezTo>
                    <a:pt x="2810" y="1046"/>
                    <a:pt x="2665" y="1216"/>
                    <a:pt x="2671" y="1419"/>
                  </a:cubicBezTo>
                  <a:lnTo>
                    <a:pt x="2671" y="1419"/>
                  </a:lnTo>
                  <a:cubicBezTo>
                    <a:pt x="2639" y="1151"/>
                    <a:pt x="2541" y="1042"/>
                    <a:pt x="2435" y="1042"/>
                  </a:cubicBezTo>
                  <a:cubicBezTo>
                    <a:pt x="2268" y="1042"/>
                    <a:pt x="2081" y="1311"/>
                    <a:pt x="2099" y="1655"/>
                  </a:cubicBezTo>
                  <a:cubicBezTo>
                    <a:pt x="2073" y="1395"/>
                    <a:pt x="2091" y="845"/>
                    <a:pt x="1811" y="845"/>
                  </a:cubicBezTo>
                  <a:cubicBezTo>
                    <a:pt x="1764" y="845"/>
                    <a:pt x="1708" y="860"/>
                    <a:pt x="1643" y="895"/>
                  </a:cubicBezTo>
                  <a:cubicBezTo>
                    <a:pt x="1657" y="356"/>
                    <a:pt x="1525" y="104"/>
                    <a:pt x="1394" y="104"/>
                  </a:cubicBezTo>
                  <a:cubicBezTo>
                    <a:pt x="1257" y="104"/>
                    <a:pt x="1120" y="379"/>
                    <a:pt x="1152" y="893"/>
                  </a:cubicBezTo>
                  <a:lnTo>
                    <a:pt x="1152" y="893"/>
                  </a:lnTo>
                  <a:cubicBezTo>
                    <a:pt x="1129" y="673"/>
                    <a:pt x="1050" y="583"/>
                    <a:pt x="967" y="583"/>
                  </a:cubicBezTo>
                  <a:cubicBezTo>
                    <a:pt x="863" y="583"/>
                    <a:pt x="755" y="727"/>
                    <a:pt x="750" y="936"/>
                  </a:cubicBezTo>
                  <a:lnTo>
                    <a:pt x="750" y="936"/>
                  </a:lnTo>
                  <a:cubicBezTo>
                    <a:pt x="710" y="633"/>
                    <a:pt x="592" y="456"/>
                    <a:pt x="484" y="456"/>
                  </a:cubicBezTo>
                  <a:cubicBezTo>
                    <a:pt x="375" y="456"/>
                    <a:pt x="275" y="635"/>
                    <a:pt x="275" y="1047"/>
                  </a:cubicBezTo>
                  <a:cubicBezTo>
                    <a:pt x="275" y="774"/>
                    <a:pt x="275" y="531"/>
                    <a:pt x="275" y="257"/>
                  </a:cubicBezTo>
                  <a:cubicBezTo>
                    <a:pt x="435" y="189"/>
                    <a:pt x="321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4756425" y="2469175"/>
              <a:ext cx="202175" cy="1372375"/>
            </a:xfrm>
            <a:custGeom>
              <a:avLst/>
              <a:gdLst/>
              <a:ahLst/>
              <a:cxnLst/>
              <a:rect l="l" t="t" r="r" b="b"/>
              <a:pathLst>
                <a:path w="8087" h="54895" extrusionOk="0">
                  <a:moveTo>
                    <a:pt x="4834" y="0"/>
                  </a:moveTo>
                  <a:cubicBezTo>
                    <a:pt x="4226" y="31"/>
                    <a:pt x="4408" y="1642"/>
                    <a:pt x="4165" y="2189"/>
                  </a:cubicBezTo>
                  <a:cubicBezTo>
                    <a:pt x="3344" y="5502"/>
                    <a:pt x="2433" y="8815"/>
                    <a:pt x="1703" y="12159"/>
                  </a:cubicBezTo>
                  <a:cubicBezTo>
                    <a:pt x="1490" y="13101"/>
                    <a:pt x="1277" y="14043"/>
                    <a:pt x="1125" y="15016"/>
                  </a:cubicBezTo>
                  <a:cubicBezTo>
                    <a:pt x="1065" y="15350"/>
                    <a:pt x="1004" y="15684"/>
                    <a:pt x="943" y="16019"/>
                  </a:cubicBezTo>
                  <a:cubicBezTo>
                    <a:pt x="761" y="17052"/>
                    <a:pt x="639" y="18086"/>
                    <a:pt x="518" y="19119"/>
                  </a:cubicBezTo>
                  <a:cubicBezTo>
                    <a:pt x="396" y="20001"/>
                    <a:pt x="305" y="20882"/>
                    <a:pt x="214" y="21764"/>
                  </a:cubicBezTo>
                  <a:cubicBezTo>
                    <a:pt x="183" y="22189"/>
                    <a:pt x="153" y="22615"/>
                    <a:pt x="122" y="23040"/>
                  </a:cubicBezTo>
                  <a:cubicBezTo>
                    <a:pt x="1" y="25411"/>
                    <a:pt x="31" y="27752"/>
                    <a:pt x="214" y="30092"/>
                  </a:cubicBezTo>
                  <a:cubicBezTo>
                    <a:pt x="214" y="30092"/>
                    <a:pt x="214" y="30122"/>
                    <a:pt x="214" y="30122"/>
                  </a:cubicBezTo>
                  <a:cubicBezTo>
                    <a:pt x="244" y="30578"/>
                    <a:pt x="305" y="31034"/>
                    <a:pt x="335" y="31460"/>
                  </a:cubicBezTo>
                  <a:cubicBezTo>
                    <a:pt x="487" y="33132"/>
                    <a:pt x="700" y="34803"/>
                    <a:pt x="974" y="36475"/>
                  </a:cubicBezTo>
                  <a:cubicBezTo>
                    <a:pt x="1034" y="36870"/>
                    <a:pt x="1095" y="37265"/>
                    <a:pt x="1156" y="37660"/>
                  </a:cubicBezTo>
                  <a:cubicBezTo>
                    <a:pt x="1490" y="39697"/>
                    <a:pt x="1885" y="41703"/>
                    <a:pt x="2281" y="43679"/>
                  </a:cubicBezTo>
                  <a:cubicBezTo>
                    <a:pt x="2311" y="43892"/>
                    <a:pt x="2372" y="44135"/>
                    <a:pt x="2402" y="44348"/>
                  </a:cubicBezTo>
                  <a:cubicBezTo>
                    <a:pt x="2402" y="44348"/>
                    <a:pt x="2372" y="44317"/>
                    <a:pt x="2372" y="44317"/>
                  </a:cubicBezTo>
                  <a:lnTo>
                    <a:pt x="2372" y="44317"/>
                  </a:lnTo>
                  <a:cubicBezTo>
                    <a:pt x="2433" y="44591"/>
                    <a:pt x="2493" y="44834"/>
                    <a:pt x="2554" y="45107"/>
                  </a:cubicBezTo>
                  <a:cubicBezTo>
                    <a:pt x="2676" y="45563"/>
                    <a:pt x="2828" y="45989"/>
                    <a:pt x="2949" y="46445"/>
                  </a:cubicBezTo>
                  <a:cubicBezTo>
                    <a:pt x="3253" y="47478"/>
                    <a:pt x="3557" y="48512"/>
                    <a:pt x="3892" y="49515"/>
                  </a:cubicBezTo>
                  <a:lnTo>
                    <a:pt x="4043" y="50001"/>
                  </a:lnTo>
                  <a:cubicBezTo>
                    <a:pt x="4591" y="51551"/>
                    <a:pt x="5168" y="53071"/>
                    <a:pt x="5898" y="54560"/>
                  </a:cubicBezTo>
                  <a:cubicBezTo>
                    <a:pt x="6050" y="54591"/>
                    <a:pt x="6232" y="54591"/>
                    <a:pt x="6414" y="54621"/>
                  </a:cubicBezTo>
                  <a:cubicBezTo>
                    <a:pt x="6688" y="54621"/>
                    <a:pt x="6992" y="54652"/>
                    <a:pt x="7296" y="54652"/>
                  </a:cubicBezTo>
                  <a:cubicBezTo>
                    <a:pt x="7296" y="54743"/>
                    <a:pt x="7326" y="54804"/>
                    <a:pt x="7326" y="54895"/>
                  </a:cubicBezTo>
                  <a:cubicBezTo>
                    <a:pt x="7417" y="54834"/>
                    <a:pt x="7417" y="54743"/>
                    <a:pt x="7417" y="54682"/>
                  </a:cubicBezTo>
                  <a:lnTo>
                    <a:pt x="7691" y="54682"/>
                  </a:lnTo>
                  <a:cubicBezTo>
                    <a:pt x="7691" y="52858"/>
                    <a:pt x="7721" y="51065"/>
                    <a:pt x="7782" y="49241"/>
                  </a:cubicBezTo>
                  <a:cubicBezTo>
                    <a:pt x="7843" y="47661"/>
                    <a:pt x="7873" y="46050"/>
                    <a:pt x="7934" y="44469"/>
                  </a:cubicBezTo>
                  <a:cubicBezTo>
                    <a:pt x="7965" y="43800"/>
                    <a:pt x="7965" y="43162"/>
                    <a:pt x="7995" y="42493"/>
                  </a:cubicBezTo>
                  <a:cubicBezTo>
                    <a:pt x="8056" y="40639"/>
                    <a:pt x="8086" y="38785"/>
                    <a:pt x="8086" y="36931"/>
                  </a:cubicBezTo>
                  <a:cubicBezTo>
                    <a:pt x="8086" y="36323"/>
                    <a:pt x="8086" y="35685"/>
                    <a:pt x="8086" y="35077"/>
                  </a:cubicBezTo>
                  <a:cubicBezTo>
                    <a:pt x="8086" y="33010"/>
                    <a:pt x="8025" y="31004"/>
                    <a:pt x="7873" y="28967"/>
                  </a:cubicBezTo>
                  <a:cubicBezTo>
                    <a:pt x="7813" y="27873"/>
                    <a:pt x="7721" y="26809"/>
                    <a:pt x="7600" y="25745"/>
                  </a:cubicBezTo>
                  <a:cubicBezTo>
                    <a:pt x="7417" y="24074"/>
                    <a:pt x="7174" y="22402"/>
                    <a:pt x="6870" y="20730"/>
                  </a:cubicBezTo>
                  <a:cubicBezTo>
                    <a:pt x="6749" y="20092"/>
                    <a:pt x="6627" y="19454"/>
                    <a:pt x="6536" y="18785"/>
                  </a:cubicBezTo>
                  <a:cubicBezTo>
                    <a:pt x="6384" y="17751"/>
                    <a:pt x="6262" y="16718"/>
                    <a:pt x="6202" y="15684"/>
                  </a:cubicBezTo>
                  <a:cubicBezTo>
                    <a:pt x="5837" y="10426"/>
                    <a:pt x="6171" y="5046"/>
                    <a:pt x="483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4892450" y="3825575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92"/>
                    <a:pt x="92" y="213"/>
                    <a:pt x="153" y="304"/>
                  </a:cubicBezTo>
                  <a:lnTo>
                    <a:pt x="183" y="304"/>
                  </a:ln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105975" y="2448775"/>
              <a:ext cx="199875" cy="1387450"/>
            </a:xfrm>
            <a:custGeom>
              <a:avLst/>
              <a:gdLst/>
              <a:ahLst/>
              <a:cxnLst/>
              <a:rect l="l" t="t" r="r" b="b"/>
              <a:pathLst>
                <a:path w="7995" h="55498" extrusionOk="0">
                  <a:moveTo>
                    <a:pt x="3358" y="0"/>
                  </a:moveTo>
                  <a:cubicBezTo>
                    <a:pt x="3235" y="0"/>
                    <a:pt x="3119" y="93"/>
                    <a:pt x="3010" y="269"/>
                  </a:cubicBezTo>
                  <a:cubicBezTo>
                    <a:pt x="2797" y="573"/>
                    <a:pt x="2615" y="1212"/>
                    <a:pt x="2463" y="2063"/>
                  </a:cubicBezTo>
                  <a:cubicBezTo>
                    <a:pt x="2463" y="2154"/>
                    <a:pt x="2433" y="2275"/>
                    <a:pt x="2433" y="2367"/>
                  </a:cubicBezTo>
                  <a:cubicBezTo>
                    <a:pt x="2372" y="2762"/>
                    <a:pt x="2311" y="3187"/>
                    <a:pt x="2250" y="3582"/>
                  </a:cubicBezTo>
                  <a:cubicBezTo>
                    <a:pt x="2037" y="5193"/>
                    <a:pt x="1855" y="6835"/>
                    <a:pt x="1733" y="8506"/>
                  </a:cubicBezTo>
                  <a:cubicBezTo>
                    <a:pt x="1673" y="9509"/>
                    <a:pt x="1612" y="10543"/>
                    <a:pt x="1581" y="11546"/>
                  </a:cubicBezTo>
                  <a:cubicBezTo>
                    <a:pt x="1429" y="14768"/>
                    <a:pt x="1369" y="17990"/>
                    <a:pt x="1308" y="21242"/>
                  </a:cubicBezTo>
                  <a:cubicBezTo>
                    <a:pt x="1308" y="22002"/>
                    <a:pt x="1308" y="22792"/>
                    <a:pt x="1277" y="23552"/>
                  </a:cubicBezTo>
                  <a:cubicBezTo>
                    <a:pt x="1217" y="26166"/>
                    <a:pt x="1126" y="28750"/>
                    <a:pt x="913" y="31364"/>
                  </a:cubicBezTo>
                  <a:cubicBezTo>
                    <a:pt x="852" y="32002"/>
                    <a:pt x="791" y="32671"/>
                    <a:pt x="730" y="33309"/>
                  </a:cubicBezTo>
                  <a:cubicBezTo>
                    <a:pt x="700" y="33735"/>
                    <a:pt x="639" y="34160"/>
                    <a:pt x="609" y="34586"/>
                  </a:cubicBezTo>
                  <a:cubicBezTo>
                    <a:pt x="578" y="34829"/>
                    <a:pt x="578" y="35072"/>
                    <a:pt x="548" y="35315"/>
                  </a:cubicBezTo>
                  <a:cubicBezTo>
                    <a:pt x="487" y="36075"/>
                    <a:pt x="457" y="36835"/>
                    <a:pt x="396" y="37625"/>
                  </a:cubicBezTo>
                  <a:cubicBezTo>
                    <a:pt x="305" y="38598"/>
                    <a:pt x="244" y="39571"/>
                    <a:pt x="183" y="40543"/>
                  </a:cubicBezTo>
                  <a:cubicBezTo>
                    <a:pt x="122" y="41455"/>
                    <a:pt x="92" y="42337"/>
                    <a:pt x="62" y="43249"/>
                  </a:cubicBezTo>
                  <a:cubicBezTo>
                    <a:pt x="1" y="45103"/>
                    <a:pt x="1" y="46926"/>
                    <a:pt x="62" y="48781"/>
                  </a:cubicBezTo>
                  <a:cubicBezTo>
                    <a:pt x="92" y="49176"/>
                    <a:pt x="122" y="49601"/>
                    <a:pt x="183" y="50027"/>
                  </a:cubicBezTo>
                  <a:cubicBezTo>
                    <a:pt x="426" y="51851"/>
                    <a:pt x="822" y="53765"/>
                    <a:pt x="761" y="55498"/>
                  </a:cubicBezTo>
                  <a:cubicBezTo>
                    <a:pt x="943" y="55498"/>
                    <a:pt x="1156" y="55498"/>
                    <a:pt x="1338" y="55468"/>
                  </a:cubicBezTo>
                  <a:lnTo>
                    <a:pt x="1429" y="55468"/>
                  </a:lnTo>
                  <a:cubicBezTo>
                    <a:pt x="1733" y="55468"/>
                    <a:pt x="2007" y="55437"/>
                    <a:pt x="2311" y="55407"/>
                  </a:cubicBezTo>
                  <a:cubicBezTo>
                    <a:pt x="2493" y="54769"/>
                    <a:pt x="2585" y="53978"/>
                    <a:pt x="2706" y="53340"/>
                  </a:cubicBezTo>
                  <a:cubicBezTo>
                    <a:pt x="2797" y="52793"/>
                    <a:pt x="2888" y="52306"/>
                    <a:pt x="3010" y="52063"/>
                  </a:cubicBezTo>
                  <a:cubicBezTo>
                    <a:pt x="3040" y="51942"/>
                    <a:pt x="3071" y="51820"/>
                    <a:pt x="3101" y="51699"/>
                  </a:cubicBezTo>
                  <a:cubicBezTo>
                    <a:pt x="3223" y="51212"/>
                    <a:pt x="3344" y="50726"/>
                    <a:pt x="3466" y="50209"/>
                  </a:cubicBezTo>
                  <a:cubicBezTo>
                    <a:pt x="3892" y="48477"/>
                    <a:pt x="4226" y="46714"/>
                    <a:pt x="4560" y="44981"/>
                  </a:cubicBezTo>
                  <a:cubicBezTo>
                    <a:pt x="4560" y="44829"/>
                    <a:pt x="4591" y="44708"/>
                    <a:pt x="4621" y="44556"/>
                  </a:cubicBezTo>
                  <a:cubicBezTo>
                    <a:pt x="5077" y="42033"/>
                    <a:pt x="5472" y="39510"/>
                    <a:pt x="5928" y="36957"/>
                  </a:cubicBezTo>
                  <a:cubicBezTo>
                    <a:pt x="5989" y="36622"/>
                    <a:pt x="6050" y="36288"/>
                    <a:pt x="6110" y="35954"/>
                  </a:cubicBezTo>
                  <a:cubicBezTo>
                    <a:pt x="6110" y="35832"/>
                    <a:pt x="6141" y="35710"/>
                    <a:pt x="6171" y="35589"/>
                  </a:cubicBezTo>
                  <a:cubicBezTo>
                    <a:pt x="6597" y="33370"/>
                    <a:pt x="7083" y="31121"/>
                    <a:pt x="7478" y="28902"/>
                  </a:cubicBezTo>
                  <a:cubicBezTo>
                    <a:pt x="7509" y="28689"/>
                    <a:pt x="7539" y="28476"/>
                    <a:pt x="7569" y="28264"/>
                  </a:cubicBezTo>
                  <a:cubicBezTo>
                    <a:pt x="7843" y="26470"/>
                    <a:pt x="7995" y="24646"/>
                    <a:pt x="7965" y="22823"/>
                  </a:cubicBezTo>
                  <a:cubicBezTo>
                    <a:pt x="7873" y="21668"/>
                    <a:pt x="7782" y="20543"/>
                    <a:pt x="7691" y="19388"/>
                  </a:cubicBezTo>
                  <a:cubicBezTo>
                    <a:pt x="7600" y="18628"/>
                    <a:pt x="7539" y="17868"/>
                    <a:pt x="7417" y="17078"/>
                  </a:cubicBezTo>
                  <a:cubicBezTo>
                    <a:pt x="7326" y="16136"/>
                    <a:pt x="7174" y="15163"/>
                    <a:pt x="7022" y="14221"/>
                  </a:cubicBezTo>
                  <a:cubicBezTo>
                    <a:pt x="6779" y="12458"/>
                    <a:pt x="6445" y="10725"/>
                    <a:pt x="6110" y="8993"/>
                  </a:cubicBezTo>
                  <a:cubicBezTo>
                    <a:pt x="5806" y="7595"/>
                    <a:pt x="5503" y="6196"/>
                    <a:pt x="5168" y="4798"/>
                  </a:cubicBezTo>
                  <a:cubicBezTo>
                    <a:pt x="4955" y="3886"/>
                    <a:pt x="4743" y="3005"/>
                    <a:pt x="4499" y="2093"/>
                  </a:cubicBezTo>
                  <a:cubicBezTo>
                    <a:pt x="4059" y="640"/>
                    <a:pt x="3683" y="0"/>
                    <a:pt x="335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154625" y="2407625"/>
              <a:ext cx="87400" cy="300900"/>
            </a:xfrm>
            <a:custGeom>
              <a:avLst/>
              <a:gdLst/>
              <a:ahLst/>
              <a:cxnLst/>
              <a:rect l="l" t="t" r="r" b="b"/>
              <a:pathLst>
                <a:path w="3496" h="12036" extrusionOk="0">
                  <a:moveTo>
                    <a:pt x="1216" y="0"/>
                  </a:moveTo>
                  <a:cubicBezTo>
                    <a:pt x="760" y="2219"/>
                    <a:pt x="0" y="4894"/>
                    <a:pt x="426" y="7052"/>
                  </a:cubicBezTo>
                  <a:cubicBezTo>
                    <a:pt x="790" y="5745"/>
                    <a:pt x="760" y="3952"/>
                    <a:pt x="1246" y="2523"/>
                  </a:cubicBezTo>
                  <a:cubicBezTo>
                    <a:pt x="2189" y="5563"/>
                    <a:pt x="2493" y="8693"/>
                    <a:pt x="2888" y="11824"/>
                  </a:cubicBezTo>
                  <a:cubicBezTo>
                    <a:pt x="2912" y="11972"/>
                    <a:pt x="3007" y="12035"/>
                    <a:pt x="3105" y="12035"/>
                  </a:cubicBezTo>
                  <a:cubicBezTo>
                    <a:pt x="3248" y="12035"/>
                    <a:pt x="3398" y="11901"/>
                    <a:pt x="3344" y="11703"/>
                  </a:cubicBezTo>
                  <a:cubicBezTo>
                    <a:pt x="3222" y="9332"/>
                    <a:pt x="3496" y="6900"/>
                    <a:pt x="2918" y="4560"/>
                  </a:cubicBezTo>
                  <a:cubicBezTo>
                    <a:pt x="2371" y="3040"/>
                    <a:pt x="1824" y="1520"/>
                    <a:pt x="121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207825" y="2453225"/>
              <a:ext cx="9900" cy="26600"/>
            </a:xfrm>
            <a:custGeom>
              <a:avLst/>
              <a:gdLst/>
              <a:ahLst/>
              <a:cxnLst/>
              <a:rect l="l" t="t" r="r" b="b"/>
              <a:pathLst>
                <a:path w="396" h="106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65"/>
                    <a:pt x="274" y="730"/>
                    <a:pt x="395" y="1064"/>
                  </a:cubicBezTo>
                  <a:cubicBezTo>
                    <a:pt x="304" y="699"/>
                    <a:pt x="152" y="365"/>
                    <a:pt x="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184250" y="2920550"/>
              <a:ext cx="22550" cy="137225"/>
            </a:xfrm>
            <a:custGeom>
              <a:avLst/>
              <a:gdLst/>
              <a:ahLst/>
              <a:cxnLst/>
              <a:rect l="l" t="t" r="r" b="b"/>
              <a:pathLst>
                <a:path w="902" h="5489" extrusionOk="0">
                  <a:moveTo>
                    <a:pt x="365" y="0"/>
                  </a:moveTo>
                  <a:lnTo>
                    <a:pt x="365" y="0"/>
                  </a:lnTo>
                  <a:cubicBezTo>
                    <a:pt x="1" y="1611"/>
                    <a:pt x="92" y="3678"/>
                    <a:pt x="61" y="5411"/>
                  </a:cubicBezTo>
                  <a:cubicBezTo>
                    <a:pt x="106" y="5464"/>
                    <a:pt x="149" y="5489"/>
                    <a:pt x="190" y="5489"/>
                  </a:cubicBezTo>
                  <a:cubicBezTo>
                    <a:pt x="731" y="5489"/>
                    <a:pt x="901" y="1138"/>
                    <a:pt x="690" y="1138"/>
                  </a:cubicBezTo>
                  <a:cubicBezTo>
                    <a:pt x="627" y="1138"/>
                    <a:pt x="529" y="1531"/>
                    <a:pt x="396" y="2554"/>
                  </a:cubicBezTo>
                  <a:cubicBezTo>
                    <a:pt x="305" y="1763"/>
                    <a:pt x="669" y="639"/>
                    <a:pt x="36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149300" y="3000250"/>
              <a:ext cx="124750" cy="99800"/>
            </a:xfrm>
            <a:custGeom>
              <a:avLst/>
              <a:gdLst/>
              <a:ahLst/>
              <a:cxnLst/>
              <a:rect l="l" t="t" r="r" b="b"/>
              <a:pathLst>
                <a:path w="4990" h="3992" extrusionOk="0">
                  <a:moveTo>
                    <a:pt x="2446" y="0"/>
                  </a:moveTo>
                  <a:cubicBezTo>
                    <a:pt x="2358" y="0"/>
                    <a:pt x="2273" y="309"/>
                    <a:pt x="2250" y="1129"/>
                  </a:cubicBezTo>
                  <a:cubicBezTo>
                    <a:pt x="2250" y="1014"/>
                    <a:pt x="2250" y="792"/>
                    <a:pt x="2097" y="792"/>
                  </a:cubicBezTo>
                  <a:cubicBezTo>
                    <a:pt x="2088" y="792"/>
                    <a:pt x="2078" y="792"/>
                    <a:pt x="2067" y="794"/>
                  </a:cubicBezTo>
                  <a:cubicBezTo>
                    <a:pt x="1824" y="916"/>
                    <a:pt x="1946" y="1402"/>
                    <a:pt x="1885" y="1645"/>
                  </a:cubicBezTo>
                  <a:cubicBezTo>
                    <a:pt x="1872" y="1375"/>
                    <a:pt x="1766" y="1262"/>
                    <a:pt x="1649" y="1262"/>
                  </a:cubicBezTo>
                  <a:cubicBezTo>
                    <a:pt x="1489" y="1262"/>
                    <a:pt x="1307" y="1469"/>
                    <a:pt x="1307" y="1767"/>
                  </a:cubicBezTo>
                  <a:cubicBezTo>
                    <a:pt x="1307" y="1610"/>
                    <a:pt x="1188" y="1523"/>
                    <a:pt x="1069" y="1523"/>
                  </a:cubicBezTo>
                  <a:cubicBezTo>
                    <a:pt x="979" y="1523"/>
                    <a:pt x="890" y="1572"/>
                    <a:pt x="852" y="1676"/>
                  </a:cubicBezTo>
                  <a:cubicBezTo>
                    <a:pt x="830" y="1665"/>
                    <a:pt x="807" y="1660"/>
                    <a:pt x="784" y="1660"/>
                  </a:cubicBezTo>
                  <a:cubicBezTo>
                    <a:pt x="680" y="1660"/>
                    <a:pt x="578" y="1764"/>
                    <a:pt x="578" y="1888"/>
                  </a:cubicBezTo>
                  <a:cubicBezTo>
                    <a:pt x="548" y="1706"/>
                    <a:pt x="608" y="1493"/>
                    <a:pt x="487" y="1372"/>
                  </a:cubicBezTo>
                  <a:cubicBezTo>
                    <a:pt x="521" y="1250"/>
                    <a:pt x="428" y="1178"/>
                    <a:pt x="341" y="1178"/>
                  </a:cubicBezTo>
                  <a:cubicBezTo>
                    <a:pt x="275" y="1178"/>
                    <a:pt x="213" y="1219"/>
                    <a:pt x="213" y="1311"/>
                  </a:cubicBezTo>
                  <a:cubicBezTo>
                    <a:pt x="244" y="1797"/>
                    <a:pt x="0" y="2405"/>
                    <a:pt x="244" y="2800"/>
                  </a:cubicBezTo>
                  <a:cubicBezTo>
                    <a:pt x="244" y="2932"/>
                    <a:pt x="354" y="3032"/>
                    <a:pt x="484" y="3032"/>
                  </a:cubicBezTo>
                  <a:cubicBezTo>
                    <a:pt x="535" y="3032"/>
                    <a:pt x="588" y="3017"/>
                    <a:pt x="639" y="2983"/>
                  </a:cubicBezTo>
                  <a:lnTo>
                    <a:pt x="639" y="2983"/>
                  </a:lnTo>
                  <a:cubicBezTo>
                    <a:pt x="548" y="3308"/>
                    <a:pt x="727" y="3547"/>
                    <a:pt x="892" y="3547"/>
                  </a:cubicBezTo>
                  <a:cubicBezTo>
                    <a:pt x="1006" y="3547"/>
                    <a:pt x="1113" y="3436"/>
                    <a:pt x="1125" y="3165"/>
                  </a:cubicBezTo>
                  <a:cubicBezTo>
                    <a:pt x="1141" y="3168"/>
                    <a:pt x="1157" y="3169"/>
                    <a:pt x="1173" y="3169"/>
                  </a:cubicBezTo>
                  <a:cubicBezTo>
                    <a:pt x="1338" y="3169"/>
                    <a:pt x="1492" y="3030"/>
                    <a:pt x="1520" y="2891"/>
                  </a:cubicBezTo>
                  <a:lnTo>
                    <a:pt x="1520" y="2891"/>
                  </a:lnTo>
                  <a:cubicBezTo>
                    <a:pt x="1467" y="3302"/>
                    <a:pt x="1633" y="3618"/>
                    <a:pt x="1799" y="3618"/>
                  </a:cubicBezTo>
                  <a:cubicBezTo>
                    <a:pt x="1915" y="3618"/>
                    <a:pt x="2030" y="3463"/>
                    <a:pt x="2067" y="3074"/>
                  </a:cubicBezTo>
                  <a:cubicBezTo>
                    <a:pt x="2106" y="3142"/>
                    <a:pt x="2155" y="3170"/>
                    <a:pt x="2202" y="3170"/>
                  </a:cubicBezTo>
                  <a:cubicBezTo>
                    <a:pt x="2303" y="3170"/>
                    <a:pt x="2402" y="3046"/>
                    <a:pt x="2402" y="2922"/>
                  </a:cubicBezTo>
                  <a:cubicBezTo>
                    <a:pt x="2448" y="3033"/>
                    <a:pt x="2508" y="3076"/>
                    <a:pt x="2570" y="3076"/>
                  </a:cubicBezTo>
                  <a:cubicBezTo>
                    <a:pt x="2689" y="3076"/>
                    <a:pt x="2814" y="2911"/>
                    <a:pt x="2848" y="2757"/>
                  </a:cubicBezTo>
                  <a:lnTo>
                    <a:pt x="2848" y="2757"/>
                  </a:lnTo>
                  <a:cubicBezTo>
                    <a:pt x="2818" y="3132"/>
                    <a:pt x="2964" y="3595"/>
                    <a:pt x="3133" y="3595"/>
                  </a:cubicBezTo>
                  <a:cubicBezTo>
                    <a:pt x="3225" y="3595"/>
                    <a:pt x="3323" y="3460"/>
                    <a:pt x="3405" y="3104"/>
                  </a:cubicBezTo>
                  <a:cubicBezTo>
                    <a:pt x="3405" y="3104"/>
                    <a:pt x="3405" y="3135"/>
                    <a:pt x="3405" y="3135"/>
                  </a:cubicBezTo>
                  <a:cubicBezTo>
                    <a:pt x="3435" y="3043"/>
                    <a:pt x="3435" y="2922"/>
                    <a:pt x="3466" y="2831"/>
                  </a:cubicBezTo>
                  <a:lnTo>
                    <a:pt x="3466" y="2831"/>
                  </a:lnTo>
                  <a:cubicBezTo>
                    <a:pt x="3466" y="3135"/>
                    <a:pt x="3435" y="3469"/>
                    <a:pt x="3496" y="3773"/>
                  </a:cubicBezTo>
                  <a:cubicBezTo>
                    <a:pt x="3550" y="3858"/>
                    <a:pt x="3604" y="3892"/>
                    <a:pt x="3654" y="3892"/>
                  </a:cubicBezTo>
                  <a:cubicBezTo>
                    <a:pt x="3803" y="3892"/>
                    <a:pt x="3921" y="3598"/>
                    <a:pt x="3921" y="3439"/>
                  </a:cubicBezTo>
                  <a:lnTo>
                    <a:pt x="3921" y="3439"/>
                  </a:lnTo>
                  <a:cubicBezTo>
                    <a:pt x="3921" y="3621"/>
                    <a:pt x="3891" y="3925"/>
                    <a:pt x="4104" y="3986"/>
                  </a:cubicBezTo>
                  <a:cubicBezTo>
                    <a:pt x="4124" y="3989"/>
                    <a:pt x="4144" y="3991"/>
                    <a:pt x="4162" y="3991"/>
                  </a:cubicBezTo>
                  <a:cubicBezTo>
                    <a:pt x="4438" y="3991"/>
                    <a:pt x="4440" y="3577"/>
                    <a:pt x="4469" y="3378"/>
                  </a:cubicBezTo>
                  <a:cubicBezTo>
                    <a:pt x="4540" y="3454"/>
                    <a:pt x="4598" y="3488"/>
                    <a:pt x="4646" y="3488"/>
                  </a:cubicBezTo>
                  <a:cubicBezTo>
                    <a:pt x="4990" y="3488"/>
                    <a:pt x="4755" y="1719"/>
                    <a:pt x="4487" y="1719"/>
                  </a:cubicBezTo>
                  <a:cubicBezTo>
                    <a:pt x="4396" y="1719"/>
                    <a:pt x="4302" y="1922"/>
                    <a:pt x="4225" y="2466"/>
                  </a:cubicBezTo>
                  <a:cubicBezTo>
                    <a:pt x="4225" y="1574"/>
                    <a:pt x="4133" y="1183"/>
                    <a:pt x="4028" y="1183"/>
                  </a:cubicBezTo>
                  <a:cubicBezTo>
                    <a:pt x="3908" y="1183"/>
                    <a:pt x="3772" y="1697"/>
                    <a:pt x="3739" y="2557"/>
                  </a:cubicBezTo>
                  <a:cubicBezTo>
                    <a:pt x="3724" y="890"/>
                    <a:pt x="3644" y="98"/>
                    <a:pt x="3537" y="98"/>
                  </a:cubicBezTo>
                  <a:cubicBezTo>
                    <a:pt x="3426" y="98"/>
                    <a:pt x="3286" y="959"/>
                    <a:pt x="3162" y="2587"/>
                  </a:cubicBezTo>
                  <a:cubicBezTo>
                    <a:pt x="3162" y="2534"/>
                    <a:pt x="3162" y="2480"/>
                    <a:pt x="3162" y="2405"/>
                  </a:cubicBezTo>
                  <a:cubicBezTo>
                    <a:pt x="3131" y="2132"/>
                    <a:pt x="3131" y="1858"/>
                    <a:pt x="3101" y="1584"/>
                  </a:cubicBezTo>
                  <a:cubicBezTo>
                    <a:pt x="3134" y="1149"/>
                    <a:pt x="3011" y="871"/>
                    <a:pt x="2888" y="871"/>
                  </a:cubicBezTo>
                  <a:cubicBezTo>
                    <a:pt x="2800" y="871"/>
                    <a:pt x="2713" y="1015"/>
                    <a:pt x="2684" y="1348"/>
                  </a:cubicBezTo>
                  <a:lnTo>
                    <a:pt x="2684" y="1348"/>
                  </a:lnTo>
                  <a:cubicBezTo>
                    <a:pt x="2712" y="657"/>
                    <a:pt x="2574" y="0"/>
                    <a:pt x="2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156125" y="2651300"/>
              <a:ext cx="89700" cy="70975"/>
            </a:xfrm>
            <a:custGeom>
              <a:avLst/>
              <a:gdLst/>
              <a:ahLst/>
              <a:cxnLst/>
              <a:rect l="l" t="t" r="r" b="b"/>
              <a:pathLst>
                <a:path w="3588" h="2839" extrusionOk="0">
                  <a:moveTo>
                    <a:pt x="366" y="1196"/>
                  </a:moveTo>
                  <a:cubicBezTo>
                    <a:pt x="396" y="1348"/>
                    <a:pt x="366" y="1500"/>
                    <a:pt x="366" y="1652"/>
                  </a:cubicBezTo>
                  <a:cubicBezTo>
                    <a:pt x="366" y="1530"/>
                    <a:pt x="366" y="1378"/>
                    <a:pt x="366" y="1257"/>
                  </a:cubicBezTo>
                  <a:cubicBezTo>
                    <a:pt x="366" y="1226"/>
                    <a:pt x="366" y="1196"/>
                    <a:pt x="366" y="1196"/>
                  </a:cubicBezTo>
                  <a:close/>
                  <a:moveTo>
                    <a:pt x="354" y="0"/>
                  </a:moveTo>
                  <a:cubicBezTo>
                    <a:pt x="315" y="0"/>
                    <a:pt x="275" y="20"/>
                    <a:pt x="244" y="71"/>
                  </a:cubicBezTo>
                  <a:cubicBezTo>
                    <a:pt x="153" y="497"/>
                    <a:pt x="1" y="1439"/>
                    <a:pt x="62" y="2138"/>
                  </a:cubicBezTo>
                  <a:cubicBezTo>
                    <a:pt x="92" y="2442"/>
                    <a:pt x="153" y="2716"/>
                    <a:pt x="305" y="2837"/>
                  </a:cubicBezTo>
                  <a:cubicBezTo>
                    <a:pt x="315" y="2838"/>
                    <a:pt x="324" y="2839"/>
                    <a:pt x="333" y="2839"/>
                  </a:cubicBezTo>
                  <a:cubicBezTo>
                    <a:pt x="548" y="2839"/>
                    <a:pt x="549" y="2496"/>
                    <a:pt x="579" y="2320"/>
                  </a:cubicBezTo>
                  <a:cubicBezTo>
                    <a:pt x="602" y="2330"/>
                    <a:pt x="625" y="2334"/>
                    <a:pt x="647" y="2334"/>
                  </a:cubicBezTo>
                  <a:cubicBezTo>
                    <a:pt x="766" y="2334"/>
                    <a:pt x="852" y="2210"/>
                    <a:pt x="852" y="2108"/>
                  </a:cubicBezTo>
                  <a:cubicBezTo>
                    <a:pt x="852" y="2239"/>
                    <a:pt x="943" y="2393"/>
                    <a:pt x="1066" y="2393"/>
                  </a:cubicBezTo>
                  <a:cubicBezTo>
                    <a:pt x="1085" y="2393"/>
                    <a:pt x="1105" y="2389"/>
                    <a:pt x="1126" y="2381"/>
                  </a:cubicBezTo>
                  <a:lnTo>
                    <a:pt x="1156" y="2381"/>
                  </a:lnTo>
                  <a:cubicBezTo>
                    <a:pt x="1186" y="2381"/>
                    <a:pt x="1186" y="2351"/>
                    <a:pt x="1217" y="2351"/>
                  </a:cubicBezTo>
                  <a:cubicBezTo>
                    <a:pt x="1217" y="2559"/>
                    <a:pt x="1325" y="2653"/>
                    <a:pt x="1439" y="2653"/>
                  </a:cubicBezTo>
                  <a:cubicBezTo>
                    <a:pt x="1575" y="2653"/>
                    <a:pt x="1720" y="2521"/>
                    <a:pt x="1703" y="2290"/>
                  </a:cubicBezTo>
                  <a:lnTo>
                    <a:pt x="1703" y="2290"/>
                  </a:lnTo>
                  <a:cubicBezTo>
                    <a:pt x="1734" y="2442"/>
                    <a:pt x="1886" y="2503"/>
                    <a:pt x="1977" y="2503"/>
                  </a:cubicBezTo>
                  <a:cubicBezTo>
                    <a:pt x="2068" y="2472"/>
                    <a:pt x="2129" y="2442"/>
                    <a:pt x="2189" y="2351"/>
                  </a:cubicBezTo>
                  <a:cubicBezTo>
                    <a:pt x="2189" y="2320"/>
                    <a:pt x="2220" y="2290"/>
                    <a:pt x="2220" y="2229"/>
                  </a:cubicBezTo>
                  <a:cubicBezTo>
                    <a:pt x="2220" y="2320"/>
                    <a:pt x="2250" y="2381"/>
                    <a:pt x="2311" y="2412"/>
                  </a:cubicBezTo>
                  <a:cubicBezTo>
                    <a:pt x="2348" y="2460"/>
                    <a:pt x="2399" y="2485"/>
                    <a:pt x="2453" y="2485"/>
                  </a:cubicBezTo>
                  <a:cubicBezTo>
                    <a:pt x="2534" y="2485"/>
                    <a:pt x="2621" y="2430"/>
                    <a:pt x="2676" y="2320"/>
                  </a:cubicBezTo>
                  <a:cubicBezTo>
                    <a:pt x="2676" y="2290"/>
                    <a:pt x="2706" y="2260"/>
                    <a:pt x="2706" y="2199"/>
                  </a:cubicBezTo>
                  <a:cubicBezTo>
                    <a:pt x="2706" y="2229"/>
                    <a:pt x="2737" y="2229"/>
                    <a:pt x="2767" y="2229"/>
                  </a:cubicBezTo>
                  <a:cubicBezTo>
                    <a:pt x="2828" y="2260"/>
                    <a:pt x="2858" y="2260"/>
                    <a:pt x="2889" y="2260"/>
                  </a:cubicBezTo>
                  <a:cubicBezTo>
                    <a:pt x="2949" y="2229"/>
                    <a:pt x="3010" y="2168"/>
                    <a:pt x="3041" y="2108"/>
                  </a:cubicBezTo>
                  <a:cubicBezTo>
                    <a:pt x="3071" y="2047"/>
                    <a:pt x="3101" y="1956"/>
                    <a:pt x="3101" y="1895"/>
                  </a:cubicBezTo>
                  <a:cubicBezTo>
                    <a:pt x="3101" y="1956"/>
                    <a:pt x="3132" y="2077"/>
                    <a:pt x="3193" y="2199"/>
                  </a:cubicBezTo>
                  <a:lnTo>
                    <a:pt x="3193" y="2229"/>
                  </a:lnTo>
                  <a:cubicBezTo>
                    <a:pt x="3249" y="2416"/>
                    <a:pt x="3339" y="2580"/>
                    <a:pt x="3429" y="2580"/>
                  </a:cubicBezTo>
                  <a:cubicBezTo>
                    <a:pt x="3485" y="2580"/>
                    <a:pt x="3541" y="2515"/>
                    <a:pt x="3588" y="2351"/>
                  </a:cubicBezTo>
                  <a:cubicBezTo>
                    <a:pt x="3527" y="2290"/>
                    <a:pt x="3497" y="2138"/>
                    <a:pt x="3466" y="1956"/>
                  </a:cubicBezTo>
                  <a:cubicBezTo>
                    <a:pt x="3405" y="1773"/>
                    <a:pt x="3375" y="1591"/>
                    <a:pt x="3314" y="1439"/>
                  </a:cubicBezTo>
                  <a:cubicBezTo>
                    <a:pt x="3314" y="1378"/>
                    <a:pt x="3284" y="1317"/>
                    <a:pt x="3253" y="1257"/>
                  </a:cubicBezTo>
                  <a:cubicBezTo>
                    <a:pt x="3193" y="1094"/>
                    <a:pt x="3132" y="986"/>
                    <a:pt x="3053" y="986"/>
                  </a:cubicBezTo>
                  <a:cubicBezTo>
                    <a:pt x="3014" y="986"/>
                    <a:pt x="2970" y="1013"/>
                    <a:pt x="2919" y="1074"/>
                  </a:cubicBezTo>
                  <a:cubicBezTo>
                    <a:pt x="2889" y="1074"/>
                    <a:pt x="2858" y="1135"/>
                    <a:pt x="2828" y="1165"/>
                  </a:cubicBezTo>
                  <a:cubicBezTo>
                    <a:pt x="2828" y="1135"/>
                    <a:pt x="2828" y="1105"/>
                    <a:pt x="2828" y="1074"/>
                  </a:cubicBezTo>
                  <a:cubicBezTo>
                    <a:pt x="2797" y="770"/>
                    <a:pt x="2706" y="618"/>
                    <a:pt x="2645" y="588"/>
                  </a:cubicBezTo>
                  <a:cubicBezTo>
                    <a:pt x="2626" y="575"/>
                    <a:pt x="2607" y="569"/>
                    <a:pt x="2589" y="569"/>
                  </a:cubicBezTo>
                  <a:cubicBezTo>
                    <a:pt x="2517" y="569"/>
                    <a:pt x="2450" y="656"/>
                    <a:pt x="2402" y="801"/>
                  </a:cubicBezTo>
                  <a:cubicBezTo>
                    <a:pt x="2402" y="882"/>
                    <a:pt x="2378" y="987"/>
                    <a:pt x="2394" y="1115"/>
                  </a:cubicBezTo>
                  <a:lnTo>
                    <a:pt x="2394" y="1115"/>
                  </a:lnTo>
                  <a:cubicBezTo>
                    <a:pt x="2361" y="946"/>
                    <a:pt x="2264" y="746"/>
                    <a:pt x="2129" y="746"/>
                  </a:cubicBezTo>
                  <a:cubicBezTo>
                    <a:pt x="2073" y="746"/>
                    <a:pt x="2012" y="779"/>
                    <a:pt x="1946" y="861"/>
                  </a:cubicBezTo>
                  <a:cubicBezTo>
                    <a:pt x="1946" y="770"/>
                    <a:pt x="1916" y="679"/>
                    <a:pt x="1916" y="618"/>
                  </a:cubicBezTo>
                  <a:cubicBezTo>
                    <a:pt x="1858" y="329"/>
                    <a:pt x="1793" y="218"/>
                    <a:pt x="1731" y="218"/>
                  </a:cubicBezTo>
                  <a:cubicBezTo>
                    <a:pt x="1663" y="218"/>
                    <a:pt x="1599" y="352"/>
                    <a:pt x="1551" y="527"/>
                  </a:cubicBezTo>
                  <a:cubicBezTo>
                    <a:pt x="1490" y="709"/>
                    <a:pt x="1460" y="953"/>
                    <a:pt x="1460" y="1165"/>
                  </a:cubicBezTo>
                  <a:cubicBezTo>
                    <a:pt x="1441" y="977"/>
                    <a:pt x="1317" y="788"/>
                    <a:pt x="1204" y="788"/>
                  </a:cubicBezTo>
                  <a:cubicBezTo>
                    <a:pt x="1134" y="788"/>
                    <a:pt x="1069" y="859"/>
                    <a:pt x="1034" y="1044"/>
                  </a:cubicBezTo>
                  <a:cubicBezTo>
                    <a:pt x="1034" y="953"/>
                    <a:pt x="974" y="861"/>
                    <a:pt x="913" y="831"/>
                  </a:cubicBezTo>
                  <a:cubicBezTo>
                    <a:pt x="867" y="801"/>
                    <a:pt x="829" y="785"/>
                    <a:pt x="791" y="785"/>
                  </a:cubicBezTo>
                  <a:cubicBezTo>
                    <a:pt x="753" y="785"/>
                    <a:pt x="715" y="801"/>
                    <a:pt x="670" y="831"/>
                  </a:cubicBezTo>
                  <a:cubicBezTo>
                    <a:pt x="670" y="861"/>
                    <a:pt x="639" y="892"/>
                    <a:pt x="639" y="922"/>
                  </a:cubicBezTo>
                  <a:cubicBezTo>
                    <a:pt x="609" y="861"/>
                    <a:pt x="556" y="831"/>
                    <a:pt x="503" y="831"/>
                  </a:cubicBezTo>
                  <a:cubicBezTo>
                    <a:pt x="449" y="831"/>
                    <a:pt x="396" y="861"/>
                    <a:pt x="366" y="922"/>
                  </a:cubicBezTo>
                  <a:cubicBezTo>
                    <a:pt x="396" y="709"/>
                    <a:pt x="396" y="466"/>
                    <a:pt x="457" y="253"/>
                  </a:cubicBezTo>
                  <a:cubicBezTo>
                    <a:pt x="487" y="223"/>
                    <a:pt x="487" y="193"/>
                    <a:pt x="487" y="162"/>
                  </a:cubicBezTo>
                  <a:cubicBezTo>
                    <a:pt x="508" y="81"/>
                    <a:pt x="433" y="0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67900" y="2856800"/>
              <a:ext cx="51250" cy="53075"/>
            </a:xfrm>
            <a:custGeom>
              <a:avLst/>
              <a:gdLst/>
              <a:ahLst/>
              <a:cxnLst/>
              <a:rect l="l" t="t" r="r" b="b"/>
              <a:pathLst>
                <a:path w="2050" h="2123" extrusionOk="0">
                  <a:moveTo>
                    <a:pt x="1232" y="0"/>
                  </a:moveTo>
                  <a:cubicBezTo>
                    <a:pt x="1153" y="0"/>
                    <a:pt x="1069" y="93"/>
                    <a:pt x="989" y="331"/>
                  </a:cubicBezTo>
                  <a:cubicBezTo>
                    <a:pt x="948" y="250"/>
                    <a:pt x="884" y="217"/>
                    <a:pt x="817" y="217"/>
                  </a:cubicBezTo>
                  <a:cubicBezTo>
                    <a:pt x="682" y="217"/>
                    <a:pt x="533" y="352"/>
                    <a:pt x="533" y="514"/>
                  </a:cubicBezTo>
                  <a:cubicBezTo>
                    <a:pt x="533" y="339"/>
                    <a:pt x="397" y="177"/>
                    <a:pt x="299" y="177"/>
                  </a:cubicBezTo>
                  <a:cubicBezTo>
                    <a:pt x="243" y="177"/>
                    <a:pt x="199" y="230"/>
                    <a:pt x="199" y="362"/>
                  </a:cubicBezTo>
                  <a:cubicBezTo>
                    <a:pt x="99" y="486"/>
                    <a:pt x="0" y="1218"/>
                    <a:pt x="149" y="1218"/>
                  </a:cubicBezTo>
                  <a:cubicBezTo>
                    <a:pt x="182" y="1218"/>
                    <a:pt x="228" y="1181"/>
                    <a:pt x="290" y="1091"/>
                  </a:cubicBezTo>
                  <a:lnTo>
                    <a:pt x="290" y="1091"/>
                  </a:lnTo>
                  <a:cubicBezTo>
                    <a:pt x="267" y="1248"/>
                    <a:pt x="394" y="1455"/>
                    <a:pt x="547" y="1455"/>
                  </a:cubicBezTo>
                  <a:cubicBezTo>
                    <a:pt x="602" y="1455"/>
                    <a:pt x="660" y="1429"/>
                    <a:pt x="715" y="1365"/>
                  </a:cubicBezTo>
                  <a:lnTo>
                    <a:pt x="715" y="1365"/>
                  </a:lnTo>
                  <a:cubicBezTo>
                    <a:pt x="692" y="1574"/>
                    <a:pt x="811" y="1801"/>
                    <a:pt x="991" y="1801"/>
                  </a:cubicBezTo>
                  <a:cubicBezTo>
                    <a:pt x="1046" y="1801"/>
                    <a:pt x="1107" y="1780"/>
                    <a:pt x="1171" y="1730"/>
                  </a:cubicBezTo>
                  <a:cubicBezTo>
                    <a:pt x="1216" y="1819"/>
                    <a:pt x="1309" y="1875"/>
                    <a:pt x="1404" y="1875"/>
                  </a:cubicBezTo>
                  <a:cubicBezTo>
                    <a:pt x="1438" y="1875"/>
                    <a:pt x="1473" y="1868"/>
                    <a:pt x="1506" y="1851"/>
                  </a:cubicBezTo>
                  <a:lnTo>
                    <a:pt x="1506" y="1912"/>
                  </a:lnTo>
                  <a:cubicBezTo>
                    <a:pt x="1607" y="2062"/>
                    <a:pt x="1690" y="2123"/>
                    <a:pt x="1754" y="2123"/>
                  </a:cubicBezTo>
                  <a:cubicBezTo>
                    <a:pt x="2049" y="2123"/>
                    <a:pt x="1967" y="845"/>
                    <a:pt x="1570" y="845"/>
                  </a:cubicBezTo>
                  <a:cubicBezTo>
                    <a:pt x="1559" y="845"/>
                    <a:pt x="1548" y="846"/>
                    <a:pt x="1536" y="848"/>
                  </a:cubicBezTo>
                  <a:cubicBezTo>
                    <a:pt x="1579" y="547"/>
                    <a:pt x="1424" y="0"/>
                    <a:pt x="1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135750" y="3343050"/>
              <a:ext cx="95150" cy="101250"/>
            </a:xfrm>
            <a:custGeom>
              <a:avLst/>
              <a:gdLst/>
              <a:ahLst/>
              <a:cxnLst/>
              <a:rect l="l" t="t" r="r" b="b"/>
              <a:pathLst>
                <a:path w="3806" h="4050" extrusionOk="0">
                  <a:moveTo>
                    <a:pt x="482" y="0"/>
                  </a:moveTo>
                  <a:cubicBezTo>
                    <a:pt x="299" y="61"/>
                    <a:pt x="390" y="365"/>
                    <a:pt x="330" y="517"/>
                  </a:cubicBezTo>
                  <a:cubicBezTo>
                    <a:pt x="330" y="669"/>
                    <a:pt x="330" y="821"/>
                    <a:pt x="330" y="973"/>
                  </a:cubicBezTo>
                  <a:cubicBezTo>
                    <a:pt x="330" y="973"/>
                    <a:pt x="299" y="1003"/>
                    <a:pt x="299" y="1003"/>
                  </a:cubicBezTo>
                  <a:cubicBezTo>
                    <a:pt x="353" y="1246"/>
                    <a:pt x="1" y="2851"/>
                    <a:pt x="302" y="2851"/>
                  </a:cubicBezTo>
                  <a:cubicBezTo>
                    <a:pt x="340" y="2851"/>
                    <a:pt x="389" y="2825"/>
                    <a:pt x="451" y="2766"/>
                  </a:cubicBezTo>
                  <a:cubicBezTo>
                    <a:pt x="498" y="2800"/>
                    <a:pt x="541" y="2814"/>
                    <a:pt x="578" y="2814"/>
                  </a:cubicBezTo>
                  <a:cubicBezTo>
                    <a:pt x="712" y="2814"/>
                    <a:pt x="786" y="2635"/>
                    <a:pt x="786" y="2493"/>
                  </a:cubicBezTo>
                  <a:cubicBezTo>
                    <a:pt x="812" y="2506"/>
                    <a:pt x="839" y="2512"/>
                    <a:pt x="867" y="2512"/>
                  </a:cubicBezTo>
                  <a:cubicBezTo>
                    <a:pt x="968" y="2512"/>
                    <a:pt x="1072" y="2430"/>
                    <a:pt x="1120" y="2310"/>
                  </a:cubicBezTo>
                  <a:cubicBezTo>
                    <a:pt x="1136" y="2485"/>
                    <a:pt x="1268" y="2577"/>
                    <a:pt x="1404" y="2577"/>
                  </a:cubicBezTo>
                  <a:cubicBezTo>
                    <a:pt x="1527" y="2577"/>
                    <a:pt x="1654" y="2500"/>
                    <a:pt x="1697" y="2341"/>
                  </a:cubicBezTo>
                  <a:cubicBezTo>
                    <a:pt x="1738" y="2435"/>
                    <a:pt x="1814" y="2476"/>
                    <a:pt x="1895" y="2476"/>
                  </a:cubicBezTo>
                  <a:cubicBezTo>
                    <a:pt x="1995" y="2476"/>
                    <a:pt x="2103" y="2412"/>
                    <a:pt x="2153" y="2310"/>
                  </a:cubicBezTo>
                  <a:lnTo>
                    <a:pt x="2153" y="2310"/>
                  </a:lnTo>
                  <a:cubicBezTo>
                    <a:pt x="2184" y="2857"/>
                    <a:pt x="2123" y="3405"/>
                    <a:pt x="2184" y="3921"/>
                  </a:cubicBezTo>
                  <a:cubicBezTo>
                    <a:pt x="2268" y="4011"/>
                    <a:pt x="2339" y="4049"/>
                    <a:pt x="2399" y="4049"/>
                  </a:cubicBezTo>
                  <a:cubicBezTo>
                    <a:pt x="2724" y="4049"/>
                    <a:pt x="2715" y="2902"/>
                    <a:pt x="2792" y="2645"/>
                  </a:cubicBezTo>
                  <a:cubicBezTo>
                    <a:pt x="2836" y="2689"/>
                    <a:pt x="2889" y="2709"/>
                    <a:pt x="2941" y="2709"/>
                  </a:cubicBezTo>
                  <a:cubicBezTo>
                    <a:pt x="3031" y="2709"/>
                    <a:pt x="3118" y="2650"/>
                    <a:pt x="3156" y="2554"/>
                  </a:cubicBezTo>
                  <a:cubicBezTo>
                    <a:pt x="3192" y="2579"/>
                    <a:pt x="3230" y="2590"/>
                    <a:pt x="3267" y="2590"/>
                  </a:cubicBezTo>
                  <a:cubicBezTo>
                    <a:pt x="3542" y="2590"/>
                    <a:pt x="3805" y="1972"/>
                    <a:pt x="3430" y="1946"/>
                  </a:cubicBezTo>
                  <a:cubicBezTo>
                    <a:pt x="3430" y="1738"/>
                    <a:pt x="3408" y="1330"/>
                    <a:pt x="3173" y="1330"/>
                  </a:cubicBezTo>
                  <a:cubicBezTo>
                    <a:pt x="3134" y="1330"/>
                    <a:pt x="3088" y="1342"/>
                    <a:pt x="3035" y="1368"/>
                  </a:cubicBezTo>
                  <a:cubicBezTo>
                    <a:pt x="2973" y="1102"/>
                    <a:pt x="2903" y="1002"/>
                    <a:pt x="2836" y="1002"/>
                  </a:cubicBezTo>
                  <a:cubicBezTo>
                    <a:pt x="2720" y="1002"/>
                    <a:pt x="2611" y="1307"/>
                    <a:pt x="2567" y="1575"/>
                  </a:cubicBezTo>
                  <a:lnTo>
                    <a:pt x="2567" y="1575"/>
                  </a:lnTo>
                  <a:cubicBezTo>
                    <a:pt x="2561" y="1160"/>
                    <a:pt x="2448" y="550"/>
                    <a:pt x="2260" y="550"/>
                  </a:cubicBezTo>
                  <a:cubicBezTo>
                    <a:pt x="2178" y="550"/>
                    <a:pt x="2080" y="668"/>
                    <a:pt x="1971" y="973"/>
                  </a:cubicBezTo>
                  <a:cubicBezTo>
                    <a:pt x="1971" y="1034"/>
                    <a:pt x="1941" y="1095"/>
                    <a:pt x="1941" y="1155"/>
                  </a:cubicBezTo>
                  <a:cubicBezTo>
                    <a:pt x="1893" y="1119"/>
                    <a:pt x="1835" y="1102"/>
                    <a:pt x="1778" y="1102"/>
                  </a:cubicBezTo>
                  <a:cubicBezTo>
                    <a:pt x="1689" y="1102"/>
                    <a:pt x="1601" y="1142"/>
                    <a:pt x="1545" y="1216"/>
                  </a:cubicBezTo>
                  <a:cubicBezTo>
                    <a:pt x="1545" y="1216"/>
                    <a:pt x="1545" y="1186"/>
                    <a:pt x="1515" y="1186"/>
                  </a:cubicBezTo>
                  <a:lnTo>
                    <a:pt x="1545" y="1186"/>
                  </a:lnTo>
                  <a:cubicBezTo>
                    <a:pt x="1515" y="1125"/>
                    <a:pt x="1515" y="1095"/>
                    <a:pt x="1515" y="1034"/>
                  </a:cubicBezTo>
                  <a:cubicBezTo>
                    <a:pt x="1515" y="1034"/>
                    <a:pt x="1515" y="1034"/>
                    <a:pt x="1515" y="1064"/>
                  </a:cubicBezTo>
                  <a:cubicBezTo>
                    <a:pt x="1492" y="723"/>
                    <a:pt x="1400" y="591"/>
                    <a:pt x="1296" y="591"/>
                  </a:cubicBezTo>
                  <a:cubicBezTo>
                    <a:pt x="1132" y="591"/>
                    <a:pt x="938" y="923"/>
                    <a:pt x="938" y="1277"/>
                  </a:cubicBezTo>
                  <a:cubicBezTo>
                    <a:pt x="898" y="1218"/>
                    <a:pt x="834" y="1184"/>
                    <a:pt x="768" y="1184"/>
                  </a:cubicBezTo>
                  <a:cubicBezTo>
                    <a:pt x="732" y="1184"/>
                    <a:pt x="696" y="1195"/>
                    <a:pt x="664" y="1216"/>
                  </a:cubicBezTo>
                  <a:cubicBezTo>
                    <a:pt x="664" y="1095"/>
                    <a:pt x="664" y="943"/>
                    <a:pt x="512" y="943"/>
                  </a:cubicBezTo>
                  <a:cubicBezTo>
                    <a:pt x="512" y="730"/>
                    <a:pt x="512" y="517"/>
                    <a:pt x="542" y="274"/>
                  </a:cubicBezTo>
                  <a:cubicBezTo>
                    <a:pt x="603" y="213"/>
                    <a:pt x="573" y="31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172625" y="3216025"/>
              <a:ext cx="75250" cy="51700"/>
            </a:xfrm>
            <a:custGeom>
              <a:avLst/>
              <a:gdLst/>
              <a:ahLst/>
              <a:cxnLst/>
              <a:rect l="l" t="t" r="r" b="b"/>
              <a:pathLst>
                <a:path w="3010" h="2068" extrusionOk="0">
                  <a:moveTo>
                    <a:pt x="229" y="1"/>
                  </a:moveTo>
                  <a:cubicBezTo>
                    <a:pt x="212" y="1"/>
                    <a:pt x="190" y="29"/>
                    <a:pt x="162" y="96"/>
                  </a:cubicBezTo>
                  <a:cubicBezTo>
                    <a:pt x="216" y="315"/>
                    <a:pt x="0" y="1322"/>
                    <a:pt x="267" y="1322"/>
                  </a:cubicBezTo>
                  <a:cubicBezTo>
                    <a:pt x="296" y="1322"/>
                    <a:pt x="332" y="1309"/>
                    <a:pt x="374" y="1282"/>
                  </a:cubicBezTo>
                  <a:cubicBezTo>
                    <a:pt x="374" y="1365"/>
                    <a:pt x="374" y="1449"/>
                    <a:pt x="374" y="1555"/>
                  </a:cubicBezTo>
                  <a:lnTo>
                    <a:pt x="374" y="1555"/>
                  </a:lnTo>
                  <a:cubicBezTo>
                    <a:pt x="357" y="1714"/>
                    <a:pt x="483" y="1812"/>
                    <a:pt x="603" y="1812"/>
                  </a:cubicBezTo>
                  <a:cubicBezTo>
                    <a:pt x="690" y="1812"/>
                    <a:pt x="775" y="1761"/>
                    <a:pt x="800" y="1647"/>
                  </a:cubicBezTo>
                  <a:cubicBezTo>
                    <a:pt x="800" y="1809"/>
                    <a:pt x="924" y="1972"/>
                    <a:pt x="1064" y="1972"/>
                  </a:cubicBezTo>
                  <a:cubicBezTo>
                    <a:pt x="1107" y="1972"/>
                    <a:pt x="1152" y="1956"/>
                    <a:pt x="1195" y="1920"/>
                  </a:cubicBezTo>
                  <a:cubicBezTo>
                    <a:pt x="1226" y="1951"/>
                    <a:pt x="1256" y="1981"/>
                    <a:pt x="1286" y="2011"/>
                  </a:cubicBezTo>
                  <a:cubicBezTo>
                    <a:pt x="1335" y="2051"/>
                    <a:pt x="1388" y="2068"/>
                    <a:pt x="1438" y="2068"/>
                  </a:cubicBezTo>
                  <a:cubicBezTo>
                    <a:pt x="1543" y="2068"/>
                    <a:pt x="1640" y="1993"/>
                    <a:pt x="1681" y="1890"/>
                  </a:cubicBezTo>
                  <a:cubicBezTo>
                    <a:pt x="1754" y="1956"/>
                    <a:pt x="1816" y="1984"/>
                    <a:pt x="1869" y="1984"/>
                  </a:cubicBezTo>
                  <a:cubicBezTo>
                    <a:pt x="2109" y="1984"/>
                    <a:pt x="2179" y="1420"/>
                    <a:pt x="2229" y="1221"/>
                  </a:cubicBezTo>
                  <a:cubicBezTo>
                    <a:pt x="2267" y="1451"/>
                    <a:pt x="2336" y="1539"/>
                    <a:pt x="2415" y="1539"/>
                  </a:cubicBezTo>
                  <a:cubicBezTo>
                    <a:pt x="2665" y="1539"/>
                    <a:pt x="3009" y="643"/>
                    <a:pt x="2736" y="643"/>
                  </a:cubicBezTo>
                  <a:cubicBezTo>
                    <a:pt x="2688" y="643"/>
                    <a:pt x="2622" y="670"/>
                    <a:pt x="2533" y="735"/>
                  </a:cubicBezTo>
                  <a:cubicBezTo>
                    <a:pt x="2533" y="568"/>
                    <a:pt x="2439" y="138"/>
                    <a:pt x="2251" y="138"/>
                  </a:cubicBezTo>
                  <a:cubicBezTo>
                    <a:pt x="2200" y="138"/>
                    <a:pt x="2142" y="170"/>
                    <a:pt x="2077" y="248"/>
                  </a:cubicBezTo>
                  <a:cubicBezTo>
                    <a:pt x="1985" y="400"/>
                    <a:pt x="1955" y="583"/>
                    <a:pt x="1925" y="765"/>
                  </a:cubicBezTo>
                  <a:cubicBezTo>
                    <a:pt x="1875" y="666"/>
                    <a:pt x="1785" y="567"/>
                    <a:pt x="1671" y="567"/>
                  </a:cubicBezTo>
                  <a:cubicBezTo>
                    <a:pt x="1645" y="567"/>
                    <a:pt x="1618" y="572"/>
                    <a:pt x="1590" y="583"/>
                  </a:cubicBezTo>
                  <a:cubicBezTo>
                    <a:pt x="1670" y="344"/>
                    <a:pt x="1489" y="92"/>
                    <a:pt x="1320" y="92"/>
                  </a:cubicBezTo>
                  <a:cubicBezTo>
                    <a:pt x="1231" y="92"/>
                    <a:pt x="1146" y="161"/>
                    <a:pt x="1104" y="340"/>
                  </a:cubicBezTo>
                  <a:cubicBezTo>
                    <a:pt x="1081" y="236"/>
                    <a:pt x="1019" y="194"/>
                    <a:pt x="951" y="194"/>
                  </a:cubicBezTo>
                  <a:cubicBezTo>
                    <a:pt x="838" y="194"/>
                    <a:pt x="709" y="310"/>
                    <a:pt x="709" y="461"/>
                  </a:cubicBezTo>
                  <a:cubicBezTo>
                    <a:pt x="709" y="552"/>
                    <a:pt x="678" y="644"/>
                    <a:pt x="648" y="735"/>
                  </a:cubicBezTo>
                  <a:cubicBezTo>
                    <a:pt x="666" y="519"/>
                    <a:pt x="556" y="367"/>
                    <a:pt x="451" y="367"/>
                  </a:cubicBezTo>
                  <a:cubicBezTo>
                    <a:pt x="379" y="367"/>
                    <a:pt x="308" y="439"/>
                    <a:pt x="283" y="613"/>
                  </a:cubicBezTo>
                  <a:cubicBezTo>
                    <a:pt x="283" y="539"/>
                    <a:pt x="30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807350" y="3342400"/>
              <a:ext cx="116950" cy="88750"/>
            </a:xfrm>
            <a:custGeom>
              <a:avLst/>
              <a:gdLst/>
              <a:ahLst/>
              <a:cxnLst/>
              <a:rect l="l" t="t" r="r" b="b"/>
              <a:pathLst>
                <a:path w="4678" h="3550" extrusionOk="0">
                  <a:moveTo>
                    <a:pt x="3614" y="0"/>
                  </a:moveTo>
                  <a:cubicBezTo>
                    <a:pt x="3465" y="0"/>
                    <a:pt x="3356" y="325"/>
                    <a:pt x="3374" y="756"/>
                  </a:cubicBezTo>
                  <a:cubicBezTo>
                    <a:pt x="3254" y="329"/>
                    <a:pt x="3150" y="169"/>
                    <a:pt x="3065" y="169"/>
                  </a:cubicBezTo>
                  <a:cubicBezTo>
                    <a:pt x="2878" y="169"/>
                    <a:pt x="2781" y="954"/>
                    <a:pt x="2795" y="1386"/>
                  </a:cubicBezTo>
                  <a:lnTo>
                    <a:pt x="2795" y="1386"/>
                  </a:lnTo>
                  <a:cubicBezTo>
                    <a:pt x="2776" y="1128"/>
                    <a:pt x="2585" y="497"/>
                    <a:pt x="2415" y="497"/>
                  </a:cubicBezTo>
                  <a:cubicBezTo>
                    <a:pt x="2354" y="497"/>
                    <a:pt x="2296" y="578"/>
                    <a:pt x="2250" y="786"/>
                  </a:cubicBezTo>
                  <a:cubicBezTo>
                    <a:pt x="2250" y="620"/>
                    <a:pt x="2108" y="412"/>
                    <a:pt x="1970" y="412"/>
                  </a:cubicBezTo>
                  <a:cubicBezTo>
                    <a:pt x="1906" y="412"/>
                    <a:pt x="1842" y="457"/>
                    <a:pt x="1794" y="573"/>
                  </a:cubicBezTo>
                  <a:cubicBezTo>
                    <a:pt x="1733" y="391"/>
                    <a:pt x="1659" y="320"/>
                    <a:pt x="1592" y="320"/>
                  </a:cubicBezTo>
                  <a:cubicBezTo>
                    <a:pt x="1515" y="320"/>
                    <a:pt x="1448" y="416"/>
                    <a:pt x="1426" y="544"/>
                  </a:cubicBezTo>
                  <a:lnTo>
                    <a:pt x="1426" y="544"/>
                  </a:lnTo>
                  <a:cubicBezTo>
                    <a:pt x="1411" y="368"/>
                    <a:pt x="1380" y="198"/>
                    <a:pt x="1228" y="198"/>
                  </a:cubicBezTo>
                  <a:cubicBezTo>
                    <a:pt x="1206" y="198"/>
                    <a:pt x="1182" y="201"/>
                    <a:pt x="1155" y="209"/>
                  </a:cubicBezTo>
                  <a:cubicBezTo>
                    <a:pt x="912" y="513"/>
                    <a:pt x="1216" y="1090"/>
                    <a:pt x="1186" y="1516"/>
                  </a:cubicBezTo>
                  <a:cubicBezTo>
                    <a:pt x="1155" y="1424"/>
                    <a:pt x="1155" y="1364"/>
                    <a:pt x="1125" y="1303"/>
                  </a:cubicBezTo>
                  <a:cubicBezTo>
                    <a:pt x="1125" y="1283"/>
                    <a:pt x="1125" y="1262"/>
                    <a:pt x="1125" y="1242"/>
                  </a:cubicBezTo>
                  <a:cubicBezTo>
                    <a:pt x="1125" y="1212"/>
                    <a:pt x="1095" y="1151"/>
                    <a:pt x="1095" y="1121"/>
                  </a:cubicBezTo>
                  <a:cubicBezTo>
                    <a:pt x="1095" y="1121"/>
                    <a:pt x="1095" y="1121"/>
                    <a:pt x="1095" y="1151"/>
                  </a:cubicBezTo>
                  <a:cubicBezTo>
                    <a:pt x="1095" y="1090"/>
                    <a:pt x="1095" y="1060"/>
                    <a:pt x="1064" y="999"/>
                  </a:cubicBezTo>
                  <a:cubicBezTo>
                    <a:pt x="1064" y="1029"/>
                    <a:pt x="1064" y="1029"/>
                    <a:pt x="1064" y="1029"/>
                  </a:cubicBezTo>
                  <a:cubicBezTo>
                    <a:pt x="1064" y="969"/>
                    <a:pt x="1064" y="938"/>
                    <a:pt x="1034" y="877"/>
                  </a:cubicBezTo>
                  <a:cubicBezTo>
                    <a:pt x="1034" y="847"/>
                    <a:pt x="1034" y="847"/>
                    <a:pt x="1034" y="847"/>
                  </a:cubicBezTo>
                  <a:cubicBezTo>
                    <a:pt x="1034" y="756"/>
                    <a:pt x="1003" y="665"/>
                    <a:pt x="973" y="543"/>
                  </a:cubicBezTo>
                  <a:cubicBezTo>
                    <a:pt x="973" y="434"/>
                    <a:pt x="876" y="326"/>
                    <a:pt x="768" y="326"/>
                  </a:cubicBezTo>
                  <a:cubicBezTo>
                    <a:pt x="756" y="326"/>
                    <a:pt x="743" y="327"/>
                    <a:pt x="730" y="330"/>
                  </a:cubicBezTo>
                  <a:cubicBezTo>
                    <a:pt x="487" y="421"/>
                    <a:pt x="669" y="786"/>
                    <a:pt x="639" y="969"/>
                  </a:cubicBezTo>
                  <a:cubicBezTo>
                    <a:pt x="639" y="1107"/>
                    <a:pt x="639" y="1220"/>
                    <a:pt x="639" y="1333"/>
                  </a:cubicBezTo>
                  <a:cubicBezTo>
                    <a:pt x="599" y="1321"/>
                    <a:pt x="565" y="1315"/>
                    <a:pt x="537" y="1315"/>
                  </a:cubicBezTo>
                  <a:cubicBezTo>
                    <a:pt x="209" y="1315"/>
                    <a:pt x="515" y="2052"/>
                    <a:pt x="487" y="2276"/>
                  </a:cubicBezTo>
                  <a:cubicBezTo>
                    <a:pt x="487" y="2367"/>
                    <a:pt x="517" y="2458"/>
                    <a:pt x="517" y="2549"/>
                  </a:cubicBezTo>
                  <a:cubicBezTo>
                    <a:pt x="380" y="2329"/>
                    <a:pt x="342" y="792"/>
                    <a:pt x="88" y="792"/>
                  </a:cubicBezTo>
                  <a:cubicBezTo>
                    <a:pt x="62" y="792"/>
                    <a:pt x="32" y="809"/>
                    <a:pt x="0" y="847"/>
                  </a:cubicBezTo>
                  <a:cubicBezTo>
                    <a:pt x="61" y="1668"/>
                    <a:pt x="274" y="2488"/>
                    <a:pt x="396" y="3279"/>
                  </a:cubicBezTo>
                  <a:cubicBezTo>
                    <a:pt x="426" y="3370"/>
                    <a:pt x="456" y="3461"/>
                    <a:pt x="547" y="3522"/>
                  </a:cubicBezTo>
                  <a:cubicBezTo>
                    <a:pt x="586" y="3541"/>
                    <a:pt x="618" y="3549"/>
                    <a:pt x="647" y="3549"/>
                  </a:cubicBezTo>
                  <a:cubicBezTo>
                    <a:pt x="844" y="3549"/>
                    <a:pt x="821" y="3134"/>
                    <a:pt x="821" y="2975"/>
                  </a:cubicBezTo>
                  <a:cubicBezTo>
                    <a:pt x="912" y="2944"/>
                    <a:pt x="1003" y="2853"/>
                    <a:pt x="1034" y="2731"/>
                  </a:cubicBezTo>
                  <a:cubicBezTo>
                    <a:pt x="1073" y="3007"/>
                    <a:pt x="1197" y="3124"/>
                    <a:pt x="1319" y="3124"/>
                  </a:cubicBezTo>
                  <a:cubicBezTo>
                    <a:pt x="1478" y="3124"/>
                    <a:pt x="1633" y="2921"/>
                    <a:pt x="1581" y="2610"/>
                  </a:cubicBezTo>
                  <a:lnTo>
                    <a:pt x="1581" y="2610"/>
                  </a:lnTo>
                  <a:cubicBezTo>
                    <a:pt x="1610" y="2618"/>
                    <a:pt x="1636" y="2622"/>
                    <a:pt x="1661" y="2622"/>
                  </a:cubicBezTo>
                  <a:cubicBezTo>
                    <a:pt x="1817" y="2622"/>
                    <a:pt x="1885" y="2468"/>
                    <a:pt x="1885" y="2336"/>
                  </a:cubicBezTo>
                  <a:cubicBezTo>
                    <a:pt x="1908" y="2344"/>
                    <a:pt x="1930" y="2348"/>
                    <a:pt x="1953" y="2348"/>
                  </a:cubicBezTo>
                  <a:cubicBezTo>
                    <a:pt x="2020" y="2348"/>
                    <a:pt x="2082" y="2314"/>
                    <a:pt x="2128" y="2245"/>
                  </a:cubicBezTo>
                  <a:cubicBezTo>
                    <a:pt x="2172" y="2363"/>
                    <a:pt x="2274" y="2424"/>
                    <a:pt x="2370" y="2424"/>
                  </a:cubicBezTo>
                  <a:cubicBezTo>
                    <a:pt x="2472" y="2424"/>
                    <a:pt x="2568" y="2356"/>
                    <a:pt x="2584" y="2215"/>
                  </a:cubicBezTo>
                  <a:cubicBezTo>
                    <a:pt x="2700" y="2420"/>
                    <a:pt x="2796" y="2502"/>
                    <a:pt x="2875" y="2502"/>
                  </a:cubicBezTo>
                  <a:cubicBezTo>
                    <a:pt x="3148" y="2502"/>
                    <a:pt x="3215" y="1525"/>
                    <a:pt x="3192" y="1242"/>
                  </a:cubicBezTo>
                  <a:lnTo>
                    <a:pt x="3192" y="1242"/>
                  </a:lnTo>
                  <a:cubicBezTo>
                    <a:pt x="3274" y="1553"/>
                    <a:pt x="3359" y="1672"/>
                    <a:pt x="3436" y="1672"/>
                  </a:cubicBezTo>
                  <a:cubicBezTo>
                    <a:pt x="3606" y="1672"/>
                    <a:pt x="3731" y="1085"/>
                    <a:pt x="3685" y="737"/>
                  </a:cubicBezTo>
                  <a:lnTo>
                    <a:pt x="3685" y="737"/>
                  </a:lnTo>
                  <a:cubicBezTo>
                    <a:pt x="3728" y="968"/>
                    <a:pt x="3859" y="1111"/>
                    <a:pt x="3978" y="1111"/>
                  </a:cubicBezTo>
                  <a:cubicBezTo>
                    <a:pt x="4077" y="1111"/>
                    <a:pt x="4168" y="1013"/>
                    <a:pt x="4195" y="786"/>
                  </a:cubicBezTo>
                  <a:cubicBezTo>
                    <a:pt x="4245" y="832"/>
                    <a:pt x="4295" y="851"/>
                    <a:pt x="4340" y="851"/>
                  </a:cubicBezTo>
                  <a:cubicBezTo>
                    <a:pt x="4549" y="851"/>
                    <a:pt x="4678" y="448"/>
                    <a:pt x="4487" y="448"/>
                  </a:cubicBezTo>
                  <a:cubicBezTo>
                    <a:pt x="4446" y="448"/>
                    <a:pt x="4390" y="467"/>
                    <a:pt x="4317" y="513"/>
                  </a:cubicBezTo>
                  <a:cubicBezTo>
                    <a:pt x="4271" y="467"/>
                    <a:pt x="4195" y="437"/>
                    <a:pt x="4123" y="437"/>
                  </a:cubicBezTo>
                  <a:cubicBezTo>
                    <a:pt x="4051" y="437"/>
                    <a:pt x="3982" y="467"/>
                    <a:pt x="3952" y="543"/>
                  </a:cubicBezTo>
                  <a:cubicBezTo>
                    <a:pt x="3840" y="157"/>
                    <a:pt x="3717" y="0"/>
                    <a:pt x="3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4805825" y="3383200"/>
              <a:ext cx="14600" cy="28250"/>
            </a:xfrm>
            <a:custGeom>
              <a:avLst/>
              <a:gdLst/>
              <a:ahLst/>
              <a:cxnLst/>
              <a:rect l="l" t="t" r="r" b="b"/>
              <a:pathLst>
                <a:path w="584" h="1130" extrusionOk="0">
                  <a:moveTo>
                    <a:pt x="133" y="1"/>
                  </a:moveTo>
                  <a:cubicBezTo>
                    <a:pt x="25" y="1"/>
                    <a:pt x="77" y="815"/>
                    <a:pt x="1" y="917"/>
                  </a:cubicBezTo>
                  <a:cubicBezTo>
                    <a:pt x="29" y="1070"/>
                    <a:pt x="106" y="1129"/>
                    <a:pt x="189" y="1129"/>
                  </a:cubicBezTo>
                  <a:cubicBezTo>
                    <a:pt x="370" y="1129"/>
                    <a:pt x="584" y="843"/>
                    <a:pt x="396" y="613"/>
                  </a:cubicBezTo>
                  <a:cubicBezTo>
                    <a:pt x="396" y="583"/>
                    <a:pt x="396" y="522"/>
                    <a:pt x="396" y="461"/>
                  </a:cubicBezTo>
                  <a:cubicBezTo>
                    <a:pt x="367" y="318"/>
                    <a:pt x="419" y="94"/>
                    <a:pt x="248" y="94"/>
                  </a:cubicBezTo>
                  <a:cubicBezTo>
                    <a:pt x="237" y="94"/>
                    <a:pt x="226" y="95"/>
                    <a:pt x="213" y="96"/>
                  </a:cubicBezTo>
                  <a:cubicBezTo>
                    <a:pt x="180" y="29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4775425" y="3151700"/>
              <a:ext cx="141875" cy="94975"/>
            </a:xfrm>
            <a:custGeom>
              <a:avLst/>
              <a:gdLst/>
              <a:ahLst/>
              <a:cxnLst/>
              <a:rect l="l" t="t" r="r" b="b"/>
              <a:pathLst>
                <a:path w="5675" h="3799" extrusionOk="0">
                  <a:moveTo>
                    <a:pt x="2933" y="0"/>
                  </a:moveTo>
                  <a:cubicBezTo>
                    <a:pt x="2695" y="0"/>
                    <a:pt x="2818" y="1339"/>
                    <a:pt x="2767" y="1545"/>
                  </a:cubicBezTo>
                  <a:cubicBezTo>
                    <a:pt x="2692" y="1322"/>
                    <a:pt x="2659" y="413"/>
                    <a:pt x="2418" y="413"/>
                  </a:cubicBezTo>
                  <a:cubicBezTo>
                    <a:pt x="2364" y="413"/>
                    <a:pt x="2298" y="460"/>
                    <a:pt x="2220" y="572"/>
                  </a:cubicBezTo>
                  <a:cubicBezTo>
                    <a:pt x="2162" y="539"/>
                    <a:pt x="2115" y="525"/>
                    <a:pt x="2077" y="525"/>
                  </a:cubicBezTo>
                  <a:cubicBezTo>
                    <a:pt x="1832" y="525"/>
                    <a:pt x="1942" y="1118"/>
                    <a:pt x="1916" y="1302"/>
                  </a:cubicBezTo>
                  <a:cubicBezTo>
                    <a:pt x="1887" y="1058"/>
                    <a:pt x="1764" y="943"/>
                    <a:pt x="1645" y="943"/>
                  </a:cubicBezTo>
                  <a:cubicBezTo>
                    <a:pt x="1520" y="943"/>
                    <a:pt x="1398" y="1072"/>
                    <a:pt x="1398" y="1314"/>
                  </a:cubicBezTo>
                  <a:lnTo>
                    <a:pt x="1398" y="1314"/>
                  </a:lnTo>
                  <a:cubicBezTo>
                    <a:pt x="1387" y="1108"/>
                    <a:pt x="1307" y="748"/>
                    <a:pt x="1124" y="748"/>
                  </a:cubicBezTo>
                  <a:cubicBezTo>
                    <a:pt x="1072" y="748"/>
                    <a:pt x="1012" y="776"/>
                    <a:pt x="943" y="846"/>
                  </a:cubicBezTo>
                  <a:cubicBezTo>
                    <a:pt x="863" y="685"/>
                    <a:pt x="793" y="622"/>
                    <a:pt x="735" y="622"/>
                  </a:cubicBezTo>
                  <a:cubicBezTo>
                    <a:pt x="574" y="622"/>
                    <a:pt x="503" y="1108"/>
                    <a:pt x="548" y="1332"/>
                  </a:cubicBezTo>
                  <a:cubicBezTo>
                    <a:pt x="538" y="1331"/>
                    <a:pt x="528" y="1330"/>
                    <a:pt x="519" y="1330"/>
                  </a:cubicBezTo>
                  <a:cubicBezTo>
                    <a:pt x="276" y="1330"/>
                    <a:pt x="304" y="1705"/>
                    <a:pt x="274" y="1910"/>
                  </a:cubicBezTo>
                  <a:cubicBezTo>
                    <a:pt x="1" y="2274"/>
                    <a:pt x="305" y="3247"/>
                    <a:pt x="426" y="3703"/>
                  </a:cubicBezTo>
                  <a:cubicBezTo>
                    <a:pt x="504" y="3770"/>
                    <a:pt x="567" y="3798"/>
                    <a:pt x="619" y="3798"/>
                  </a:cubicBezTo>
                  <a:cubicBezTo>
                    <a:pt x="873" y="3798"/>
                    <a:pt x="852" y="3114"/>
                    <a:pt x="852" y="2913"/>
                  </a:cubicBezTo>
                  <a:lnTo>
                    <a:pt x="852" y="2913"/>
                  </a:lnTo>
                  <a:cubicBezTo>
                    <a:pt x="897" y="2973"/>
                    <a:pt x="966" y="3004"/>
                    <a:pt x="1034" y="3004"/>
                  </a:cubicBezTo>
                  <a:cubicBezTo>
                    <a:pt x="1103" y="3004"/>
                    <a:pt x="1171" y="2973"/>
                    <a:pt x="1217" y="2913"/>
                  </a:cubicBezTo>
                  <a:cubicBezTo>
                    <a:pt x="1235" y="3024"/>
                    <a:pt x="1333" y="3090"/>
                    <a:pt x="1434" y="3090"/>
                  </a:cubicBezTo>
                  <a:cubicBezTo>
                    <a:pt x="1499" y="3090"/>
                    <a:pt x="1564" y="3063"/>
                    <a:pt x="1612" y="3004"/>
                  </a:cubicBezTo>
                  <a:cubicBezTo>
                    <a:pt x="1703" y="2913"/>
                    <a:pt x="1733" y="2791"/>
                    <a:pt x="1733" y="2700"/>
                  </a:cubicBezTo>
                  <a:cubicBezTo>
                    <a:pt x="1779" y="2791"/>
                    <a:pt x="1878" y="2844"/>
                    <a:pt x="1973" y="2844"/>
                  </a:cubicBezTo>
                  <a:cubicBezTo>
                    <a:pt x="2068" y="2844"/>
                    <a:pt x="2159" y="2791"/>
                    <a:pt x="2189" y="2669"/>
                  </a:cubicBezTo>
                  <a:cubicBezTo>
                    <a:pt x="2238" y="2696"/>
                    <a:pt x="2279" y="2708"/>
                    <a:pt x="2315" y="2708"/>
                  </a:cubicBezTo>
                  <a:cubicBezTo>
                    <a:pt x="2524" y="2708"/>
                    <a:pt x="2524" y="2300"/>
                    <a:pt x="2524" y="2092"/>
                  </a:cubicBezTo>
                  <a:cubicBezTo>
                    <a:pt x="2524" y="2183"/>
                    <a:pt x="2554" y="2244"/>
                    <a:pt x="2554" y="2335"/>
                  </a:cubicBezTo>
                  <a:cubicBezTo>
                    <a:pt x="2554" y="2305"/>
                    <a:pt x="2554" y="2305"/>
                    <a:pt x="2554" y="2305"/>
                  </a:cubicBezTo>
                  <a:cubicBezTo>
                    <a:pt x="2581" y="2521"/>
                    <a:pt x="2686" y="2617"/>
                    <a:pt x="2794" y="2617"/>
                  </a:cubicBezTo>
                  <a:cubicBezTo>
                    <a:pt x="2930" y="2617"/>
                    <a:pt x="3071" y="2467"/>
                    <a:pt x="3071" y="2213"/>
                  </a:cubicBezTo>
                  <a:cubicBezTo>
                    <a:pt x="3087" y="2327"/>
                    <a:pt x="3173" y="2389"/>
                    <a:pt x="3254" y="2389"/>
                  </a:cubicBezTo>
                  <a:cubicBezTo>
                    <a:pt x="3324" y="2389"/>
                    <a:pt x="3391" y="2343"/>
                    <a:pt x="3405" y="2244"/>
                  </a:cubicBezTo>
                  <a:cubicBezTo>
                    <a:pt x="3405" y="2536"/>
                    <a:pt x="3532" y="2674"/>
                    <a:pt x="3663" y="2674"/>
                  </a:cubicBezTo>
                  <a:cubicBezTo>
                    <a:pt x="3805" y="2674"/>
                    <a:pt x="3952" y="2513"/>
                    <a:pt x="3952" y="2213"/>
                  </a:cubicBezTo>
                  <a:cubicBezTo>
                    <a:pt x="4000" y="2321"/>
                    <a:pt x="4086" y="2368"/>
                    <a:pt x="4174" y="2368"/>
                  </a:cubicBezTo>
                  <a:cubicBezTo>
                    <a:pt x="4309" y="2368"/>
                    <a:pt x="4450" y="2258"/>
                    <a:pt x="4469" y="2092"/>
                  </a:cubicBezTo>
                  <a:cubicBezTo>
                    <a:pt x="4518" y="2121"/>
                    <a:pt x="4561" y="2134"/>
                    <a:pt x="4599" y="2134"/>
                  </a:cubicBezTo>
                  <a:cubicBezTo>
                    <a:pt x="4800" y="2134"/>
                    <a:pt x="4864" y="1784"/>
                    <a:pt x="4864" y="1606"/>
                  </a:cubicBezTo>
                  <a:cubicBezTo>
                    <a:pt x="4880" y="1792"/>
                    <a:pt x="4990" y="1883"/>
                    <a:pt x="5111" y="1883"/>
                  </a:cubicBezTo>
                  <a:cubicBezTo>
                    <a:pt x="5227" y="1883"/>
                    <a:pt x="5352" y="1799"/>
                    <a:pt x="5411" y="1636"/>
                  </a:cubicBezTo>
                  <a:cubicBezTo>
                    <a:pt x="5674" y="1526"/>
                    <a:pt x="5526" y="1306"/>
                    <a:pt x="5343" y="1306"/>
                  </a:cubicBezTo>
                  <a:cubicBezTo>
                    <a:pt x="5273" y="1306"/>
                    <a:pt x="5197" y="1339"/>
                    <a:pt x="5138" y="1423"/>
                  </a:cubicBezTo>
                  <a:cubicBezTo>
                    <a:pt x="5048" y="884"/>
                    <a:pt x="4906" y="618"/>
                    <a:pt x="4782" y="618"/>
                  </a:cubicBezTo>
                  <a:cubicBezTo>
                    <a:pt x="4654" y="618"/>
                    <a:pt x="4545" y="899"/>
                    <a:pt x="4530" y="1454"/>
                  </a:cubicBezTo>
                  <a:cubicBezTo>
                    <a:pt x="4494" y="1436"/>
                    <a:pt x="4458" y="1428"/>
                    <a:pt x="4424" y="1428"/>
                  </a:cubicBezTo>
                  <a:cubicBezTo>
                    <a:pt x="4342" y="1428"/>
                    <a:pt x="4269" y="1471"/>
                    <a:pt x="4226" y="1514"/>
                  </a:cubicBezTo>
                  <a:cubicBezTo>
                    <a:pt x="4193" y="1086"/>
                    <a:pt x="4017" y="818"/>
                    <a:pt x="3867" y="818"/>
                  </a:cubicBezTo>
                  <a:cubicBezTo>
                    <a:pt x="3741" y="818"/>
                    <a:pt x="3634" y="1009"/>
                    <a:pt x="3648" y="1454"/>
                  </a:cubicBezTo>
                  <a:cubicBezTo>
                    <a:pt x="3496" y="1058"/>
                    <a:pt x="3679" y="329"/>
                    <a:pt x="3314" y="86"/>
                  </a:cubicBezTo>
                  <a:cubicBezTo>
                    <a:pt x="3040" y="147"/>
                    <a:pt x="3223" y="603"/>
                    <a:pt x="3192" y="815"/>
                  </a:cubicBezTo>
                  <a:cubicBezTo>
                    <a:pt x="3162" y="603"/>
                    <a:pt x="3132" y="390"/>
                    <a:pt x="3101" y="147"/>
                  </a:cubicBezTo>
                  <a:cubicBezTo>
                    <a:pt x="3031" y="44"/>
                    <a:pt x="2976" y="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4777700" y="2950175"/>
              <a:ext cx="122375" cy="78825"/>
            </a:xfrm>
            <a:custGeom>
              <a:avLst/>
              <a:gdLst/>
              <a:ahLst/>
              <a:cxnLst/>
              <a:rect l="l" t="t" r="r" b="b"/>
              <a:pathLst>
                <a:path w="4895" h="3153" extrusionOk="0">
                  <a:moveTo>
                    <a:pt x="1308" y="1"/>
                  </a:moveTo>
                  <a:cubicBezTo>
                    <a:pt x="974" y="1"/>
                    <a:pt x="1034" y="335"/>
                    <a:pt x="974" y="578"/>
                  </a:cubicBezTo>
                  <a:cubicBezTo>
                    <a:pt x="934" y="499"/>
                    <a:pt x="866" y="466"/>
                    <a:pt x="796" y="466"/>
                  </a:cubicBezTo>
                  <a:cubicBezTo>
                    <a:pt x="706" y="466"/>
                    <a:pt x="613" y="523"/>
                    <a:pt x="578" y="609"/>
                  </a:cubicBezTo>
                  <a:cubicBezTo>
                    <a:pt x="544" y="597"/>
                    <a:pt x="513" y="592"/>
                    <a:pt x="485" y="592"/>
                  </a:cubicBezTo>
                  <a:cubicBezTo>
                    <a:pt x="213" y="592"/>
                    <a:pt x="211" y="1085"/>
                    <a:pt x="183" y="1277"/>
                  </a:cubicBezTo>
                  <a:cubicBezTo>
                    <a:pt x="1" y="1794"/>
                    <a:pt x="31" y="2463"/>
                    <a:pt x="1" y="3010"/>
                  </a:cubicBezTo>
                  <a:cubicBezTo>
                    <a:pt x="32" y="3082"/>
                    <a:pt x="80" y="3112"/>
                    <a:pt x="130" y="3112"/>
                  </a:cubicBezTo>
                  <a:cubicBezTo>
                    <a:pt x="226" y="3112"/>
                    <a:pt x="325" y="2998"/>
                    <a:pt x="305" y="2858"/>
                  </a:cubicBezTo>
                  <a:lnTo>
                    <a:pt x="305" y="2858"/>
                  </a:lnTo>
                  <a:cubicBezTo>
                    <a:pt x="340" y="2873"/>
                    <a:pt x="373" y="2880"/>
                    <a:pt x="405" y="2880"/>
                  </a:cubicBezTo>
                  <a:cubicBezTo>
                    <a:pt x="564" y="2880"/>
                    <a:pt x="675" y="2706"/>
                    <a:pt x="700" y="2554"/>
                  </a:cubicBezTo>
                  <a:cubicBezTo>
                    <a:pt x="733" y="2671"/>
                    <a:pt x="849" y="2742"/>
                    <a:pt x="962" y="2742"/>
                  </a:cubicBezTo>
                  <a:cubicBezTo>
                    <a:pt x="1055" y="2742"/>
                    <a:pt x="1145" y="2694"/>
                    <a:pt x="1186" y="2584"/>
                  </a:cubicBezTo>
                  <a:cubicBezTo>
                    <a:pt x="1186" y="2736"/>
                    <a:pt x="1217" y="2888"/>
                    <a:pt x="1308" y="3010"/>
                  </a:cubicBezTo>
                  <a:cubicBezTo>
                    <a:pt x="1378" y="3111"/>
                    <a:pt x="1454" y="3152"/>
                    <a:pt x="1528" y="3152"/>
                  </a:cubicBezTo>
                  <a:cubicBezTo>
                    <a:pt x="1744" y="3152"/>
                    <a:pt x="1946" y="2803"/>
                    <a:pt x="1946" y="2554"/>
                  </a:cubicBezTo>
                  <a:cubicBezTo>
                    <a:pt x="2001" y="2602"/>
                    <a:pt x="2053" y="2622"/>
                    <a:pt x="2103" y="2622"/>
                  </a:cubicBezTo>
                  <a:cubicBezTo>
                    <a:pt x="2275" y="2622"/>
                    <a:pt x="2409" y="2378"/>
                    <a:pt x="2433" y="2189"/>
                  </a:cubicBezTo>
                  <a:cubicBezTo>
                    <a:pt x="2510" y="2266"/>
                    <a:pt x="2579" y="2299"/>
                    <a:pt x="2640" y="2299"/>
                  </a:cubicBezTo>
                  <a:cubicBezTo>
                    <a:pt x="2868" y="2299"/>
                    <a:pt x="2986" y="1851"/>
                    <a:pt x="3010" y="1612"/>
                  </a:cubicBezTo>
                  <a:cubicBezTo>
                    <a:pt x="3044" y="1817"/>
                    <a:pt x="3193" y="1935"/>
                    <a:pt x="3339" y="1935"/>
                  </a:cubicBezTo>
                  <a:cubicBezTo>
                    <a:pt x="3453" y="1935"/>
                    <a:pt x="3565" y="1863"/>
                    <a:pt x="3618" y="1703"/>
                  </a:cubicBezTo>
                  <a:lnTo>
                    <a:pt x="3618" y="1703"/>
                  </a:lnTo>
                  <a:cubicBezTo>
                    <a:pt x="3602" y="2028"/>
                    <a:pt x="3751" y="2214"/>
                    <a:pt x="3898" y="2214"/>
                  </a:cubicBezTo>
                  <a:cubicBezTo>
                    <a:pt x="4025" y="2214"/>
                    <a:pt x="4151" y="2074"/>
                    <a:pt x="4165" y="1764"/>
                  </a:cubicBezTo>
                  <a:cubicBezTo>
                    <a:pt x="4201" y="1852"/>
                    <a:pt x="4288" y="1900"/>
                    <a:pt x="4372" y="1900"/>
                  </a:cubicBezTo>
                  <a:cubicBezTo>
                    <a:pt x="4433" y="1900"/>
                    <a:pt x="4492" y="1875"/>
                    <a:pt x="4530" y="1824"/>
                  </a:cubicBezTo>
                  <a:lnTo>
                    <a:pt x="4530" y="1824"/>
                  </a:lnTo>
                  <a:cubicBezTo>
                    <a:pt x="4491" y="1999"/>
                    <a:pt x="4639" y="2174"/>
                    <a:pt x="4758" y="2174"/>
                  </a:cubicBezTo>
                  <a:cubicBezTo>
                    <a:pt x="4825" y="2174"/>
                    <a:pt x="4884" y="2119"/>
                    <a:pt x="4895" y="1976"/>
                  </a:cubicBezTo>
                  <a:cubicBezTo>
                    <a:pt x="4871" y="1741"/>
                    <a:pt x="4774" y="609"/>
                    <a:pt x="4576" y="609"/>
                  </a:cubicBezTo>
                  <a:cubicBezTo>
                    <a:pt x="4519" y="609"/>
                    <a:pt x="4453" y="704"/>
                    <a:pt x="4378" y="943"/>
                  </a:cubicBezTo>
                  <a:cubicBezTo>
                    <a:pt x="4318" y="784"/>
                    <a:pt x="4245" y="722"/>
                    <a:pt x="4176" y="722"/>
                  </a:cubicBezTo>
                  <a:cubicBezTo>
                    <a:pt x="4033" y="722"/>
                    <a:pt x="3903" y="979"/>
                    <a:pt x="3922" y="1183"/>
                  </a:cubicBezTo>
                  <a:lnTo>
                    <a:pt x="3922" y="1183"/>
                  </a:lnTo>
                  <a:cubicBezTo>
                    <a:pt x="3895" y="907"/>
                    <a:pt x="3799" y="791"/>
                    <a:pt x="3692" y="791"/>
                  </a:cubicBezTo>
                  <a:cubicBezTo>
                    <a:pt x="3554" y="791"/>
                    <a:pt x="3396" y="986"/>
                    <a:pt x="3344" y="1277"/>
                  </a:cubicBezTo>
                  <a:cubicBezTo>
                    <a:pt x="3323" y="1037"/>
                    <a:pt x="3160" y="703"/>
                    <a:pt x="2957" y="703"/>
                  </a:cubicBezTo>
                  <a:cubicBezTo>
                    <a:pt x="2877" y="703"/>
                    <a:pt x="2792" y="754"/>
                    <a:pt x="2706" y="882"/>
                  </a:cubicBezTo>
                  <a:cubicBezTo>
                    <a:pt x="2693" y="531"/>
                    <a:pt x="2571" y="378"/>
                    <a:pt x="2442" y="378"/>
                  </a:cubicBezTo>
                  <a:cubicBezTo>
                    <a:pt x="2282" y="378"/>
                    <a:pt x="2112" y="616"/>
                    <a:pt x="2129" y="1004"/>
                  </a:cubicBezTo>
                  <a:cubicBezTo>
                    <a:pt x="2069" y="885"/>
                    <a:pt x="1994" y="837"/>
                    <a:pt x="1919" y="837"/>
                  </a:cubicBezTo>
                  <a:cubicBezTo>
                    <a:pt x="1764" y="837"/>
                    <a:pt x="1612" y="1042"/>
                    <a:pt x="1612" y="1247"/>
                  </a:cubicBezTo>
                  <a:cubicBezTo>
                    <a:pt x="1521" y="852"/>
                    <a:pt x="1764" y="122"/>
                    <a:pt x="1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805075" y="2763850"/>
              <a:ext cx="80400" cy="99700"/>
            </a:xfrm>
            <a:custGeom>
              <a:avLst/>
              <a:gdLst/>
              <a:ahLst/>
              <a:cxnLst/>
              <a:rect l="l" t="t" r="r" b="b"/>
              <a:pathLst>
                <a:path w="3216" h="3988" extrusionOk="0">
                  <a:moveTo>
                    <a:pt x="1069" y="1"/>
                  </a:moveTo>
                  <a:cubicBezTo>
                    <a:pt x="899" y="1"/>
                    <a:pt x="699" y="468"/>
                    <a:pt x="699" y="706"/>
                  </a:cubicBezTo>
                  <a:cubicBezTo>
                    <a:pt x="632" y="624"/>
                    <a:pt x="572" y="588"/>
                    <a:pt x="520" y="588"/>
                  </a:cubicBezTo>
                  <a:cubicBezTo>
                    <a:pt x="126" y="588"/>
                    <a:pt x="134" y="2660"/>
                    <a:pt x="0" y="2955"/>
                  </a:cubicBezTo>
                  <a:cubicBezTo>
                    <a:pt x="40" y="3074"/>
                    <a:pt x="86" y="3121"/>
                    <a:pt x="131" y="3121"/>
                  </a:cubicBezTo>
                  <a:cubicBezTo>
                    <a:pt x="260" y="3121"/>
                    <a:pt x="387" y="2748"/>
                    <a:pt x="365" y="2590"/>
                  </a:cubicBezTo>
                  <a:lnTo>
                    <a:pt x="365" y="2590"/>
                  </a:lnTo>
                  <a:cubicBezTo>
                    <a:pt x="403" y="2603"/>
                    <a:pt x="440" y="2610"/>
                    <a:pt x="476" y="2610"/>
                  </a:cubicBezTo>
                  <a:cubicBezTo>
                    <a:pt x="526" y="2610"/>
                    <a:pt x="572" y="2596"/>
                    <a:pt x="608" y="2560"/>
                  </a:cubicBezTo>
                  <a:cubicBezTo>
                    <a:pt x="625" y="2714"/>
                    <a:pt x="748" y="2791"/>
                    <a:pt x="869" y="2791"/>
                  </a:cubicBezTo>
                  <a:cubicBezTo>
                    <a:pt x="962" y="2791"/>
                    <a:pt x="1055" y="2744"/>
                    <a:pt x="1094" y="2651"/>
                  </a:cubicBezTo>
                  <a:lnTo>
                    <a:pt x="1094" y="2651"/>
                  </a:lnTo>
                  <a:cubicBezTo>
                    <a:pt x="983" y="2962"/>
                    <a:pt x="1132" y="3469"/>
                    <a:pt x="1387" y="3469"/>
                  </a:cubicBezTo>
                  <a:cubicBezTo>
                    <a:pt x="1480" y="3469"/>
                    <a:pt x="1588" y="3400"/>
                    <a:pt x="1702" y="3229"/>
                  </a:cubicBezTo>
                  <a:lnTo>
                    <a:pt x="1702" y="3229"/>
                  </a:lnTo>
                  <a:cubicBezTo>
                    <a:pt x="1687" y="3430"/>
                    <a:pt x="1814" y="3529"/>
                    <a:pt x="1950" y="3529"/>
                  </a:cubicBezTo>
                  <a:cubicBezTo>
                    <a:pt x="2080" y="3529"/>
                    <a:pt x="2220" y="3438"/>
                    <a:pt x="2249" y="3259"/>
                  </a:cubicBezTo>
                  <a:cubicBezTo>
                    <a:pt x="2249" y="3404"/>
                    <a:pt x="2384" y="3530"/>
                    <a:pt x="2530" y="3530"/>
                  </a:cubicBezTo>
                  <a:cubicBezTo>
                    <a:pt x="2568" y="3530"/>
                    <a:pt x="2607" y="3521"/>
                    <a:pt x="2645" y="3502"/>
                  </a:cubicBezTo>
                  <a:cubicBezTo>
                    <a:pt x="2645" y="3594"/>
                    <a:pt x="2675" y="3685"/>
                    <a:pt x="2675" y="3806"/>
                  </a:cubicBezTo>
                  <a:cubicBezTo>
                    <a:pt x="2787" y="3934"/>
                    <a:pt x="2869" y="3988"/>
                    <a:pt x="2929" y="3988"/>
                  </a:cubicBezTo>
                  <a:cubicBezTo>
                    <a:pt x="3216" y="3988"/>
                    <a:pt x="2967" y="2724"/>
                    <a:pt x="2978" y="2402"/>
                  </a:cubicBezTo>
                  <a:lnTo>
                    <a:pt x="2978" y="2402"/>
                  </a:lnTo>
                  <a:cubicBezTo>
                    <a:pt x="2978" y="2404"/>
                    <a:pt x="2978" y="2406"/>
                    <a:pt x="2979" y="2408"/>
                  </a:cubicBezTo>
                  <a:cubicBezTo>
                    <a:pt x="2979" y="2408"/>
                    <a:pt x="2979" y="2408"/>
                    <a:pt x="2979" y="2378"/>
                  </a:cubicBezTo>
                  <a:lnTo>
                    <a:pt x="2979" y="2378"/>
                  </a:lnTo>
                  <a:cubicBezTo>
                    <a:pt x="2978" y="2385"/>
                    <a:pt x="2978" y="2393"/>
                    <a:pt x="2978" y="2402"/>
                  </a:cubicBezTo>
                  <a:lnTo>
                    <a:pt x="2978" y="2402"/>
                  </a:lnTo>
                  <a:cubicBezTo>
                    <a:pt x="2930" y="2163"/>
                    <a:pt x="3047" y="1407"/>
                    <a:pt x="2779" y="1407"/>
                  </a:cubicBezTo>
                  <a:cubicBezTo>
                    <a:pt x="2729" y="1407"/>
                    <a:pt x="2665" y="1434"/>
                    <a:pt x="2584" y="1496"/>
                  </a:cubicBezTo>
                  <a:cubicBezTo>
                    <a:pt x="2558" y="1262"/>
                    <a:pt x="2576" y="783"/>
                    <a:pt x="2335" y="783"/>
                  </a:cubicBezTo>
                  <a:cubicBezTo>
                    <a:pt x="2294" y="783"/>
                    <a:pt x="2246" y="797"/>
                    <a:pt x="2189" y="828"/>
                  </a:cubicBezTo>
                  <a:cubicBezTo>
                    <a:pt x="2101" y="734"/>
                    <a:pt x="2030" y="695"/>
                    <a:pt x="1971" y="695"/>
                  </a:cubicBezTo>
                  <a:cubicBezTo>
                    <a:pt x="1687" y="695"/>
                    <a:pt x="1712" y="1634"/>
                    <a:pt x="1611" y="1861"/>
                  </a:cubicBezTo>
                  <a:cubicBezTo>
                    <a:pt x="1490" y="1405"/>
                    <a:pt x="1854" y="372"/>
                    <a:pt x="1246" y="280"/>
                  </a:cubicBezTo>
                  <a:cubicBezTo>
                    <a:pt x="1202" y="78"/>
                    <a:pt x="1138" y="1"/>
                    <a:pt x="1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825425" y="3525425"/>
              <a:ext cx="115825" cy="92575"/>
            </a:xfrm>
            <a:custGeom>
              <a:avLst/>
              <a:gdLst/>
              <a:ahLst/>
              <a:cxnLst/>
              <a:rect l="l" t="t" r="r" b="b"/>
              <a:pathLst>
                <a:path w="4633" h="3703" extrusionOk="0">
                  <a:moveTo>
                    <a:pt x="2499" y="0"/>
                  </a:moveTo>
                  <a:cubicBezTo>
                    <a:pt x="2104" y="152"/>
                    <a:pt x="2439" y="791"/>
                    <a:pt x="2347" y="1094"/>
                  </a:cubicBezTo>
                  <a:cubicBezTo>
                    <a:pt x="2318" y="1022"/>
                    <a:pt x="2248" y="984"/>
                    <a:pt x="2172" y="984"/>
                  </a:cubicBezTo>
                  <a:cubicBezTo>
                    <a:pt x="2089" y="984"/>
                    <a:pt x="2000" y="1030"/>
                    <a:pt x="1952" y="1125"/>
                  </a:cubicBezTo>
                  <a:cubicBezTo>
                    <a:pt x="1940" y="907"/>
                    <a:pt x="1837" y="819"/>
                    <a:pt x="1728" y="819"/>
                  </a:cubicBezTo>
                  <a:cubicBezTo>
                    <a:pt x="1595" y="819"/>
                    <a:pt x="1453" y="951"/>
                    <a:pt x="1463" y="1137"/>
                  </a:cubicBezTo>
                  <a:lnTo>
                    <a:pt x="1463" y="1137"/>
                  </a:lnTo>
                  <a:cubicBezTo>
                    <a:pt x="1408" y="1032"/>
                    <a:pt x="1294" y="969"/>
                    <a:pt x="1191" y="969"/>
                  </a:cubicBezTo>
                  <a:cubicBezTo>
                    <a:pt x="1087" y="969"/>
                    <a:pt x="994" y="1032"/>
                    <a:pt x="981" y="1179"/>
                  </a:cubicBezTo>
                  <a:lnTo>
                    <a:pt x="981" y="1179"/>
                  </a:lnTo>
                  <a:cubicBezTo>
                    <a:pt x="976" y="1058"/>
                    <a:pt x="873" y="975"/>
                    <a:pt x="782" y="975"/>
                  </a:cubicBezTo>
                  <a:cubicBezTo>
                    <a:pt x="710" y="975"/>
                    <a:pt x="645" y="1028"/>
                    <a:pt x="645" y="1155"/>
                  </a:cubicBezTo>
                  <a:cubicBezTo>
                    <a:pt x="615" y="1003"/>
                    <a:pt x="584" y="882"/>
                    <a:pt x="554" y="730"/>
                  </a:cubicBezTo>
                  <a:cubicBezTo>
                    <a:pt x="615" y="669"/>
                    <a:pt x="584" y="547"/>
                    <a:pt x="524" y="517"/>
                  </a:cubicBezTo>
                  <a:cubicBezTo>
                    <a:pt x="514" y="516"/>
                    <a:pt x="504" y="515"/>
                    <a:pt x="495" y="515"/>
                  </a:cubicBezTo>
                  <a:cubicBezTo>
                    <a:pt x="1" y="515"/>
                    <a:pt x="645" y="2104"/>
                    <a:pt x="645" y="2462"/>
                  </a:cubicBezTo>
                  <a:cubicBezTo>
                    <a:pt x="645" y="2462"/>
                    <a:pt x="645" y="2462"/>
                    <a:pt x="615" y="2432"/>
                  </a:cubicBezTo>
                  <a:lnTo>
                    <a:pt x="615" y="2432"/>
                  </a:lnTo>
                  <a:cubicBezTo>
                    <a:pt x="630" y="2683"/>
                    <a:pt x="759" y="2812"/>
                    <a:pt x="876" y="2812"/>
                  </a:cubicBezTo>
                  <a:cubicBezTo>
                    <a:pt x="986" y="2812"/>
                    <a:pt x="1085" y="2698"/>
                    <a:pt x="1071" y="2462"/>
                  </a:cubicBezTo>
                  <a:cubicBezTo>
                    <a:pt x="1162" y="2432"/>
                    <a:pt x="1223" y="2401"/>
                    <a:pt x="1283" y="2341"/>
                  </a:cubicBezTo>
                  <a:cubicBezTo>
                    <a:pt x="1310" y="2556"/>
                    <a:pt x="1385" y="2938"/>
                    <a:pt x="1634" y="2938"/>
                  </a:cubicBezTo>
                  <a:cubicBezTo>
                    <a:pt x="1666" y="2938"/>
                    <a:pt x="1701" y="2932"/>
                    <a:pt x="1739" y="2918"/>
                  </a:cubicBezTo>
                  <a:cubicBezTo>
                    <a:pt x="1764" y="3118"/>
                    <a:pt x="1872" y="3421"/>
                    <a:pt x="2078" y="3421"/>
                  </a:cubicBezTo>
                  <a:cubicBezTo>
                    <a:pt x="2122" y="3421"/>
                    <a:pt x="2172" y="3407"/>
                    <a:pt x="2226" y="3374"/>
                  </a:cubicBezTo>
                  <a:cubicBezTo>
                    <a:pt x="2226" y="3542"/>
                    <a:pt x="2371" y="3681"/>
                    <a:pt x="2510" y="3681"/>
                  </a:cubicBezTo>
                  <a:cubicBezTo>
                    <a:pt x="2573" y="3681"/>
                    <a:pt x="2635" y="3653"/>
                    <a:pt x="2682" y="3587"/>
                  </a:cubicBezTo>
                  <a:cubicBezTo>
                    <a:pt x="2712" y="3617"/>
                    <a:pt x="2742" y="3648"/>
                    <a:pt x="2773" y="3678"/>
                  </a:cubicBezTo>
                  <a:cubicBezTo>
                    <a:pt x="2820" y="3695"/>
                    <a:pt x="2862" y="3702"/>
                    <a:pt x="2899" y="3702"/>
                  </a:cubicBezTo>
                  <a:cubicBezTo>
                    <a:pt x="3340" y="3702"/>
                    <a:pt x="3114" y="2619"/>
                    <a:pt x="3198" y="2310"/>
                  </a:cubicBezTo>
                  <a:lnTo>
                    <a:pt x="3198" y="2310"/>
                  </a:lnTo>
                  <a:cubicBezTo>
                    <a:pt x="3236" y="2348"/>
                    <a:pt x="3297" y="2374"/>
                    <a:pt x="3359" y="2374"/>
                  </a:cubicBezTo>
                  <a:cubicBezTo>
                    <a:pt x="3398" y="2374"/>
                    <a:pt x="3437" y="2364"/>
                    <a:pt x="3472" y="2341"/>
                  </a:cubicBezTo>
                  <a:cubicBezTo>
                    <a:pt x="3513" y="2478"/>
                    <a:pt x="3628" y="2541"/>
                    <a:pt x="3742" y="2541"/>
                  </a:cubicBezTo>
                  <a:cubicBezTo>
                    <a:pt x="3881" y="2541"/>
                    <a:pt x="4019" y="2447"/>
                    <a:pt x="4019" y="2280"/>
                  </a:cubicBezTo>
                  <a:cubicBezTo>
                    <a:pt x="4093" y="2323"/>
                    <a:pt x="4154" y="2343"/>
                    <a:pt x="4205" y="2343"/>
                  </a:cubicBezTo>
                  <a:cubicBezTo>
                    <a:pt x="4633" y="2343"/>
                    <a:pt x="4328" y="991"/>
                    <a:pt x="3960" y="991"/>
                  </a:cubicBezTo>
                  <a:cubicBezTo>
                    <a:pt x="3879" y="991"/>
                    <a:pt x="3795" y="1056"/>
                    <a:pt x="3715" y="1216"/>
                  </a:cubicBezTo>
                  <a:cubicBezTo>
                    <a:pt x="3679" y="1180"/>
                    <a:pt x="3629" y="1163"/>
                    <a:pt x="3578" y="1163"/>
                  </a:cubicBezTo>
                  <a:cubicBezTo>
                    <a:pt x="3499" y="1163"/>
                    <a:pt x="3418" y="1203"/>
                    <a:pt x="3381" y="1277"/>
                  </a:cubicBezTo>
                  <a:cubicBezTo>
                    <a:pt x="3262" y="510"/>
                    <a:pt x="3147" y="227"/>
                    <a:pt x="3052" y="227"/>
                  </a:cubicBezTo>
                  <a:cubicBezTo>
                    <a:pt x="2880" y="227"/>
                    <a:pt x="2775" y="1158"/>
                    <a:pt x="2834" y="1824"/>
                  </a:cubicBezTo>
                  <a:cubicBezTo>
                    <a:pt x="2651" y="1277"/>
                    <a:pt x="2894" y="365"/>
                    <a:pt x="2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718450" y="3930450"/>
              <a:ext cx="645925" cy="69925"/>
            </a:xfrm>
            <a:custGeom>
              <a:avLst/>
              <a:gdLst/>
              <a:ahLst/>
              <a:cxnLst/>
              <a:rect l="l" t="t" r="r" b="b"/>
              <a:pathLst>
                <a:path w="25837" h="2797" fill="none" extrusionOk="0">
                  <a:moveTo>
                    <a:pt x="25836" y="0"/>
                  </a:moveTo>
                  <a:cubicBezTo>
                    <a:pt x="25806" y="1003"/>
                    <a:pt x="23982" y="1733"/>
                    <a:pt x="21307" y="2189"/>
                  </a:cubicBezTo>
                  <a:cubicBezTo>
                    <a:pt x="20730" y="2310"/>
                    <a:pt x="20092" y="2401"/>
                    <a:pt x="19453" y="2462"/>
                  </a:cubicBezTo>
                  <a:cubicBezTo>
                    <a:pt x="19058" y="2492"/>
                    <a:pt x="18663" y="2553"/>
                    <a:pt x="18237" y="2584"/>
                  </a:cubicBezTo>
                  <a:cubicBezTo>
                    <a:pt x="17964" y="2614"/>
                    <a:pt x="17721" y="2644"/>
                    <a:pt x="17417" y="2644"/>
                  </a:cubicBezTo>
                  <a:lnTo>
                    <a:pt x="17417" y="2644"/>
                  </a:lnTo>
                  <a:cubicBezTo>
                    <a:pt x="17143" y="2675"/>
                    <a:pt x="16900" y="2675"/>
                    <a:pt x="16627" y="2705"/>
                  </a:cubicBezTo>
                  <a:cubicBezTo>
                    <a:pt x="16596" y="2705"/>
                    <a:pt x="16566" y="2705"/>
                    <a:pt x="16535" y="2705"/>
                  </a:cubicBezTo>
                  <a:cubicBezTo>
                    <a:pt x="16383" y="2736"/>
                    <a:pt x="16201" y="2736"/>
                    <a:pt x="16019" y="2736"/>
                  </a:cubicBezTo>
                  <a:cubicBezTo>
                    <a:pt x="15988" y="2736"/>
                    <a:pt x="15927" y="2736"/>
                    <a:pt x="15867" y="2736"/>
                  </a:cubicBezTo>
                  <a:cubicBezTo>
                    <a:pt x="15593" y="2766"/>
                    <a:pt x="15320" y="2766"/>
                    <a:pt x="15046" y="2766"/>
                  </a:cubicBezTo>
                  <a:cubicBezTo>
                    <a:pt x="14712" y="2796"/>
                    <a:pt x="14408" y="2796"/>
                    <a:pt x="14104" y="2796"/>
                  </a:cubicBezTo>
                  <a:cubicBezTo>
                    <a:pt x="13982" y="2796"/>
                    <a:pt x="13891" y="2796"/>
                    <a:pt x="13769" y="2796"/>
                  </a:cubicBezTo>
                  <a:cubicBezTo>
                    <a:pt x="13465" y="2796"/>
                    <a:pt x="13161" y="2796"/>
                    <a:pt x="12857" y="2796"/>
                  </a:cubicBezTo>
                  <a:cubicBezTo>
                    <a:pt x="12645" y="2796"/>
                    <a:pt x="12432" y="2796"/>
                    <a:pt x="12219" y="2796"/>
                  </a:cubicBezTo>
                  <a:cubicBezTo>
                    <a:pt x="11976" y="2796"/>
                    <a:pt x="11763" y="2796"/>
                    <a:pt x="11520" y="2796"/>
                  </a:cubicBezTo>
                  <a:cubicBezTo>
                    <a:pt x="11368" y="2796"/>
                    <a:pt x="11216" y="2796"/>
                    <a:pt x="11095" y="2796"/>
                  </a:cubicBezTo>
                  <a:cubicBezTo>
                    <a:pt x="10851" y="2766"/>
                    <a:pt x="10608" y="2766"/>
                    <a:pt x="10365" y="2766"/>
                  </a:cubicBezTo>
                  <a:cubicBezTo>
                    <a:pt x="10122" y="2766"/>
                    <a:pt x="9879" y="2736"/>
                    <a:pt x="9636" y="2736"/>
                  </a:cubicBezTo>
                  <a:cubicBezTo>
                    <a:pt x="9575" y="2736"/>
                    <a:pt x="9544" y="2736"/>
                    <a:pt x="9484" y="2736"/>
                  </a:cubicBezTo>
                  <a:cubicBezTo>
                    <a:pt x="9453" y="2736"/>
                    <a:pt x="9453" y="2705"/>
                    <a:pt x="9453" y="2705"/>
                  </a:cubicBezTo>
                  <a:cubicBezTo>
                    <a:pt x="9423" y="2705"/>
                    <a:pt x="9392" y="2705"/>
                    <a:pt x="9362" y="2705"/>
                  </a:cubicBezTo>
                  <a:cubicBezTo>
                    <a:pt x="9332" y="2705"/>
                    <a:pt x="9301" y="2705"/>
                    <a:pt x="9271" y="2705"/>
                  </a:cubicBezTo>
                  <a:cubicBezTo>
                    <a:pt x="8997" y="2705"/>
                    <a:pt x="8724" y="2675"/>
                    <a:pt x="8450" y="2644"/>
                  </a:cubicBezTo>
                  <a:cubicBezTo>
                    <a:pt x="8298" y="2644"/>
                    <a:pt x="8146" y="2644"/>
                    <a:pt x="7994" y="2614"/>
                  </a:cubicBezTo>
                  <a:cubicBezTo>
                    <a:pt x="7903" y="2614"/>
                    <a:pt x="7842" y="2614"/>
                    <a:pt x="7751" y="2614"/>
                  </a:cubicBezTo>
                  <a:cubicBezTo>
                    <a:pt x="7751" y="2614"/>
                    <a:pt x="7721" y="2584"/>
                    <a:pt x="7721" y="2584"/>
                  </a:cubicBezTo>
                  <a:cubicBezTo>
                    <a:pt x="7325" y="2553"/>
                    <a:pt x="6961" y="2523"/>
                    <a:pt x="6596" y="2492"/>
                  </a:cubicBezTo>
                  <a:cubicBezTo>
                    <a:pt x="6444" y="2462"/>
                    <a:pt x="6292" y="2462"/>
                    <a:pt x="6140" y="2432"/>
                  </a:cubicBezTo>
                  <a:cubicBezTo>
                    <a:pt x="6049" y="2432"/>
                    <a:pt x="5958" y="2401"/>
                    <a:pt x="5866" y="2401"/>
                  </a:cubicBezTo>
                  <a:cubicBezTo>
                    <a:pt x="5775" y="2401"/>
                    <a:pt x="5714" y="2371"/>
                    <a:pt x="5654" y="2371"/>
                  </a:cubicBezTo>
                  <a:cubicBezTo>
                    <a:pt x="5289" y="2310"/>
                    <a:pt x="4955" y="2280"/>
                    <a:pt x="4620" y="2219"/>
                  </a:cubicBezTo>
                  <a:cubicBezTo>
                    <a:pt x="4407" y="2189"/>
                    <a:pt x="4225" y="2158"/>
                    <a:pt x="4043" y="2097"/>
                  </a:cubicBezTo>
                  <a:cubicBezTo>
                    <a:pt x="1641" y="1641"/>
                    <a:pt x="30" y="942"/>
                    <a:pt x="0" y="0"/>
                  </a:cubicBezTo>
                </a:path>
              </a:pathLst>
            </a:custGeom>
            <a:noFill/>
            <a:ln w="13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4"/>
          <p:cNvSpPr/>
          <p:nvPr/>
        </p:nvSpPr>
        <p:spPr>
          <a:xfrm>
            <a:off x="4835825" y="107610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4"/>
          <p:cNvSpPr/>
          <p:nvPr/>
        </p:nvSpPr>
        <p:spPr>
          <a:xfrm>
            <a:off x="4572000" y="4182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4"/>
          <p:cNvSpPr/>
          <p:nvPr/>
        </p:nvSpPr>
        <p:spPr>
          <a:xfrm>
            <a:off x="4804800" y="22680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990;p31"/>
          <p:cNvSpPr/>
          <p:nvPr/>
        </p:nvSpPr>
        <p:spPr>
          <a:xfrm>
            <a:off x="7743624" y="490306"/>
            <a:ext cx="1292158" cy="1213741"/>
          </a:xfrm>
          <a:custGeom>
            <a:avLst/>
            <a:gdLst/>
            <a:ahLst/>
            <a:cxnLst/>
            <a:rect l="l" t="t" r="r" b="b"/>
            <a:pathLst>
              <a:path w="219473" h="206156" extrusionOk="0">
                <a:moveTo>
                  <a:pt x="156542" y="0"/>
                </a:moveTo>
                <a:lnTo>
                  <a:pt x="114632" y="45174"/>
                </a:lnTo>
                <a:lnTo>
                  <a:pt x="72592" y="5092"/>
                </a:lnTo>
                <a:lnTo>
                  <a:pt x="62669" y="63844"/>
                </a:lnTo>
                <a:lnTo>
                  <a:pt x="12142" y="65150"/>
                </a:lnTo>
                <a:lnTo>
                  <a:pt x="44260" y="116330"/>
                </a:lnTo>
                <a:lnTo>
                  <a:pt x="0" y="156151"/>
                </a:lnTo>
                <a:lnTo>
                  <a:pt x="60841" y="149362"/>
                </a:lnTo>
                <a:lnTo>
                  <a:pt x="64497" y="206156"/>
                </a:lnTo>
                <a:lnTo>
                  <a:pt x="116591" y="163723"/>
                </a:lnTo>
                <a:lnTo>
                  <a:pt x="179913" y="204067"/>
                </a:lnTo>
                <a:lnTo>
                  <a:pt x="171818" y="144792"/>
                </a:lnTo>
                <a:lnTo>
                  <a:pt x="219472" y="141398"/>
                </a:lnTo>
                <a:lnTo>
                  <a:pt x="185527" y="101185"/>
                </a:lnTo>
                <a:lnTo>
                  <a:pt x="208505" y="60058"/>
                </a:lnTo>
                <a:lnTo>
                  <a:pt x="163723" y="63844"/>
                </a:lnTo>
                <a:lnTo>
                  <a:pt x="156542" y="0"/>
                </a:lnTo>
                <a:close/>
              </a:path>
            </a:pathLst>
          </a:custGeom>
          <a:solidFill>
            <a:schemeClr val="accent6">
              <a:lumMod val="9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65490" y="897121"/>
            <a:ext cx="7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ig Shoulders Text" panose="020B0604020202020204" charset="0"/>
                <a:cs typeface="Times New Roman" panose="02020603050405020304" pitchFamily="18" charset="0"/>
              </a:rPr>
              <a:t>Alert !!!</a:t>
            </a:r>
            <a:endParaRPr lang="en-US" sz="2000" dirty="0">
              <a:solidFill>
                <a:srgbClr val="FF0000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33"/>
          <p:cNvSpPr/>
          <p:nvPr/>
        </p:nvSpPr>
        <p:spPr>
          <a:xfrm>
            <a:off x="6963552" y="4005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5" name="Google Shape;2205;p33"/>
          <p:cNvSpPr/>
          <p:nvPr/>
        </p:nvSpPr>
        <p:spPr>
          <a:xfrm>
            <a:off x="4963302" y="411672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33"/>
          <p:cNvSpPr txBox="1">
            <a:spLocks noGrp="1"/>
          </p:cNvSpPr>
          <p:nvPr>
            <p:ph type="subTitle" idx="1"/>
          </p:nvPr>
        </p:nvSpPr>
        <p:spPr>
          <a:xfrm>
            <a:off x="1940159" y="1918747"/>
            <a:ext cx="244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Ideas, components</a:t>
            </a:r>
            <a:endParaRPr dirty="0"/>
          </a:p>
        </p:txBody>
      </p:sp>
      <p:sp>
        <p:nvSpPr>
          <p:cNvPr id="2207" name="Google Shape;2207;p33"/>
          <p:cNvSpPr txBox="1">
            <a:spLocks noGrp="1"/>
          </p:cNvSpPr>
          <p:nvPr>
            <p:ph type="subTitle" idx="3"/>
          </p:nvPr>
        </p:nvSpPr>
        <p:spPr>
          <a:xfrm>
            <a:off x="5862300" y="1918747"/>
            <a:ext cx="244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What it can do?</a:t>
            </a:r>
            <a:endParaRPr dirty="0"/>
          </a:p>
        </p:txBody>
      </p:sp>
      <p:sp>
        <p:nvSpPr>
          <p:cNvPr id="2208" name="Google Shape;2208;p33"/>
          <p:cNvSpPr txBox="1">
            <a:spLocks noGrp="1"/>
          </p:cNvSpPr>
          <p:nvPr>
            <p:ph type="subTitle" idx="5"/>
          </p:nvPr>
        </p:nvSpPr>
        <p:spPr>
          <a:xfrm>
            <a:off x="1940159" y="3187295"/>
            <a:ext cx="244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Ideas for upgrade and new </a:t>
            </a:r>
            <a:r>
              <a:rPr lang="en" dirty="0" smtClean="0"/>
              <a:t>features</a:t>
            </a:r>
            <a:endParaRPr dirty="0"/>
          </a:p>
        </p:txBody>
      </p:sp>
      <p:sp>
        <p:nvSpPr>
          <p:cNvPr id="2209" name="Google Shape;2209;p33"/>
          <p:cNvSpPr txBox="1">
            <a:spLocks noGrp="1"/>
          </p:cNvSpPr>
          <p:nvPr>
            <p:ph type="subTitle" idx="7"/>
          </p:nvPr>
        </p:nvSpPr>
        <p:spPr>
          <a:xfrm>
            <a:off x="5862300" y="3187295"/>
            <a:ext cx="244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I have learned in this course?</a:t>
            </a:r>
            <a:endParaRPr dirty="0"/>
          </a:p>
        </p:txBody>
      </p:sp>
      <p:sp>
        <p:nvSpPr>
          <p:cNvPr id="2210" name="Google Shape;2210;p33"/>
          <p:cNvSpPr txBox="1">
            <a:spLocks noGrp="1"/>
          </p:cNvSpPr>
          <p:nvPr>
            <p:ph type="subTitle" idx="13"/>
          </p:nvPr>
        </p:nvSpPr>
        <p:spPr>
          <a:xfrm>
            <a:off x="1869284" y="2843950"/>
            <a:ext cx="274762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/>
            <a:r>
              <a:rPr lang="en" dirty="0"/>
              <a:t>Future Developmetns</a:t>
            </a:r>
            <a:endParaRPr dirty="0"/>
          </a:p>
        </p:txBody>
      </p:sp>
      <p:sp>
        <p:nvSpPr>
          <p:cNvPr id="2211" name="Google Shape;2211;p33"/>
          <p:cNvSpPr txBox="1">
            <a:spLocks noGrp="1"/>
          </p:cNvSpPr>
          <p:nvPr>
            <p:ph type="subTitle" idx="14"/>
          </p:nvPr>
        </p:nvSpPr>
        <p:spPr>
          <a:xfrm>
            <a:off x="5795352" y="2843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Conclusion</a:t>
            </a:r>
            <a:endParaRPr dirty="0"/>
          </a:p>
        </p:txBody>
      </p:sp>
      <p:sp>
        <p:nvSpPr>
          <p:cNvPr id="2212" name="Google Shape;2212;p33"/>
          <p:cNvSpPr txBox="1">
            <a:spLocks noGrp="1"/>
          </p:cNvSpPr>
          <p:nvPr>
            <p:ph type="title"/>
          </p:nvPr>
        </p:nvSpPr>
        <p:spPr>
          <a:xfrm>
            <a:off x="891529" y="1603045"/>
            <a:ext cx="882000" cy="7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3" name="Google Shape;2213;p33"/>
          <p:cNvSpPr txBox="1">
            <a:spLocks noGrp="1"/>
          </p:cNvSpPr>
          <p:nvPr>
            <p:ph type="title" idx="2"/>
          </p:nvPr>
        </p:nvSpPr>
        <p:spPr>
          <a:xfrm>
            <a:off x="4783534" y="1603045"/>
            <a:ext cx="882000" cy="7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214" name="Google Shape;2214;p33"/>
          <p:cNvSpPr txBox="1">
            <a:spLocks noGrp="1"/>
          </p:cNvSpPr>
          <p:nvPr>
            <p:ph type="title" idx="4"/>
          </p:nvPr>
        </p:nvSpPr>
        <p:spPr>
          <a:xfrm>
            <a:off x="891529" y="2872283"/>
            <a:ext cx="882000" cy="7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215" name="Google Shape;2215;p33"/>
          <p:cNvSpPr txBox="1">
            <a:spLocks noGrp="1"/>
          </p:cNvSpPr>
          <p:nvPr>
            <p:ph type="title" idx="6"/>
          </p:nvPr>
        </p:nvSpPr>
        <p:spPr>
          <a:xfrm>
            <a:off x="4783534" y="2872283"/>
            <a:ext cx="882000" cy="7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16" name="Google Shape;2216;p33"/>
          <p:cNvSpPr txBox="1">
            <a:spLocks noGrp="1"/>
          </p:cNvSpPr>
          <p:nvPr>
            <p:ph type="title" idx="15"/>
          </p:nvPr>
        </p:nvSpPr>
        <p:spPr>
          <a:xfrm>
            <a:off x="353684" y="651072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-Contents-</a:t>
            </a:r>
            <a:endParaRPr dirty="0"/>
          </a:p>
        </p:txBody>
      </p:sp>
      <p:sp>
        <p:nvSpPr>
          <p:cNvPr id="2217" name="Google Shape;2217;p33"/>
          <p:cNvSpPr txBox="1">
            <a:spLocks noGrp="1"/>
          </p:cNvSpPr>
          <p:nvPr>
            <p:ph type="subTitle" idx="8"/>
          </p:nvPr>
        </p:nvSpPr>
        <p:spPr>
          <a:xfrm>
            <a:off x="1869284" y="15711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218" name="Google Shape;2218;p33"/>
          <p:cNvSpPr txBox="1">
            <a:spLocks noGrp="1"/>
          </p:cNvSpPr>
          <p:nvPr>
            <p:ph type="subTitle" idx="9"/>
          </p:nvPr>
        </p:nvSpPr>
        <p:spPr>
          <a:xfrm>
            <a:off x="5806075" y="15711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Features</a:t>
            </a:r>
            <a:endParaRPr dirty="0"/>
          </a:p>
        </p:txBody>
      </p:sp>
      <p:sp>
        <p:nvSpPr>
          <p:cNvPr id="2219" name="Google Shape;2219;p33"/>
          <p:cNvSpPr/>
          <p:nvPr/>
        </p:nvSpPr>
        <p:spPr>
          <a:xfrm>
            <a:off x="8029075" y="926213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45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-Future Developments-</a:t>
            </a:r>
            <a:endParaRPr dirty="0"/>
          </a:p>
        </p:txBody>
      </p:sp>
      <p:sp>
        <p:nvSpPr>
          <p:cNvPr id="3151" name="Google Shape;3151;p45"/>
          <p:cNvSpPr txBox="1">
            <a:spLocks noGrp="1"/>
          </p:cNvSpPr>
          <p:nvPr>
            <p:ph type="subTitle" idx="1"/>
          </p:nvPr>
        </p:nvSpPr>
        <p:spPr>
          <a:xfrm>
            <a:off x="5914300" y="2103651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Detect family </a:t>
            </a:r>
            <a:r>
              <a:rPr lang="en-US" dirty="0"/>
              <a:t>members or strangers</a:t>
            </a:r>
            <a:endParaRPr dirty="0"/>
          </a:p>
        </p:txBody>
      </p:sp>
      <p:sp>
        <p:nvSpPr>
          <p:cNvPr id="3152" name="Google Shape;3152;p45"/>
          <p:cNvSpPr txBox="1">
            <a:spLocks noGrp="1"/>
          </p:cNvSpPr>
          <p:nvPr>
            <p:ph type="subTitle" idx="2"/>
          </p:nvPr>
        </p:nvSpPr>
        <p:spPr>
          <a:xfrm>
            <a:off x="5914300" y="3583525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Include </a:t>
            </a:r>
            <a:r>
              <a:rPr lang="en-US" dirty="0"/>
              <a:t>more </a:t>
            </a:r>
            <a:r>
              <a:rPr lang="en-US" dirty="0" smtClean="0"/>
              <a:t>information to the photo (date/time, GPS, weather, etc…)</a:t>
            </a:r>
            <a:endParaRPr dirty="0"/>
          </a:p>
        </p:txBody>
      </p:sp>
      <p:sp>
        <p:nvSpPr>
          <p:cNvPr id="3153" name="Google Shape;3153;p45"/>
          <p:cNvSpPr txBox="1">
            <a:spLocks noGrp="1"/>
          </p:cNvSpPr>
          <p:nvPr>
            <p:ph type="subTitle" idx="3"/>
          </p:nvPr>
        </p:nvSpPr>
        <p:spPr>
          <a:xfrm>
            <a:off x="33816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Improve </a:t>
            </a:r>
            <a:r>
              <a:rPr lang="en-US" dirty="0"/>
              <a:t>quality</a:t>
            </a:r>
          </a:p>
          <a:p>
            <a:pPr marL="0" lvl="0" indent="0"/>
            <a:r>
              <a:rPr lang="en-US" dirty="0" smtClean="0"/>
              <a:t>to work in poor light condition</a:t>
            </a:r>
            <a:endParaRPr dirty="0"/>
          </a:p>
        </p:txBody>
      </p:sp>
      <p:sp>
        <p:nvSpPr>
          <p:cNvPr id="3154" name="Google Shape;3154;p45"/>
          <p:cNvSpPr txBox="1">
            <a:spLocks noGrp="1"/>
          </p:cNvSpPr>
          <p:nvPr>
            <p:ph type="subTitle" idx="4"/>
          </p:nvPr>
        </p:nvSpPr>
        <p:spPr>
          <a:xfrm>
            <a:off x="33816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Night Vision</a:t>
            </a:r>
            <a:endParaRPr dirty="0"/>
          </a:p>
        </p:txBody>
      </p:sp>
      <p:sp>
        <p:nvSpPr>
          <p:cNvPr id="3155" name="Google Shape;3155;p45"/>
          <p:cNvSpPr txBox="1">
            <a:spLocks noGrp="1"/>
          </p:cNvSpPr>
          <p:nvPr>
            <p:ph type="subTitle" idx="5"/>
          </p:nvPr>
        </p:nvSpPr>
        <p:spPr>
          <a:xfrm>
            <a:off x="8489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R</a:t>
            </a:r>
            <a:r>
              <a:rPr lang="en-US" dirty="0" smtClean="0"/>
              <a:t>ecord </a:t>
            </a:r>
            <a:r>
              <a:rPr lang="en-US" dirty="0"/>
              <a:t>a short clip and send </a:t>
            </a:r>
            <a:r>
              <a:rPr lang="en-US" dirty="0" smtClean="0"/>
              <a:t>to </a:t>
            </a:r>
            <a:r>
              <a:rPr lang="en-US" dirty="0"/>
              <a:t>users</a:t>
            </a:r>
            <a:endParaRPr dirty="0"/>
          </a:p>
        </p:txBody>
      </p:sp>
      <p:sp>
        <p:nvSpPr>
          <p:cNvPr id="3156" name="Google Shape;3156;p45"/>
          <p:cNvSpPr txBox="1">
            <a:spLocks noGrp="1"/>
          </p:cNvSpPr>
          <p:nvPr>
            <p:ph type="subTitle" idx="6"/>
          </p:nvPr>
        </p:nvSpPr>
        <p:spPr>
          <a:xfrm>
            <a:off x="8489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Video</a:t>
            </a:r>
            <a:endParaRPr dirty="0"/>
          </a:p>
        </p:txBody>
      </p:sp>
      <p:sp>
        <p:nvSpPr>
          <p:cNvPr id="3157" name="Google Shape;3157;p45"/>
          <p:cNvSpPr txBox="1">
            <a:spLocks noGrp="1"/>
          </p:cNvSpPr>
          <p:nvPr>
            <p:ph type="subTitle" idx="7"/>
          </p:nvPr>
        </p:nvSpPr>
        <p:spPr>
          <a:xfrm>
            <a:off x="3381600" y="3573800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Custom object to detect </a:t>
            </a:r>
            <a:r>
              <a:rPr lang="en-US" dirty="0"/>
              <a:t>for </a:t>
            </a:r>
            <a:r>
              <a:rPr lang="en-US" dirty="0" smtClean="0"/>
              <a:t>users (dog, cat, vehicle, etc…)</a:t>
            </a:r>
            <a:endParaRPr dirty="0"/>
          </a:p>
        </p:txBody>
      </p:sp>
      <p:sp>
        <p:nvSpPr>
          <p:cNvPr id="3158" name="Google Shape;3158;p45"/>
          <p:cNvSpPr txBox="1">
            <a:spLocks noGrp="1"/>
          </p:cNvSpPr>
          <p:nvPr>
            <p:ph type="subTitle" idx="8"/>
          </p:nvPr>
        </p:nvSpPr>
        <p:spPr>
          <a:xfrm>
            <a:off x="3381600" y="3193444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More Object</a:t>
            </a:r>
            <a:endParaRPr dirty="0"/>
          </a:p>
        </p:txBody>
      </p:sp>
      <p:sp>
        <p:nvSpPr>
          <p:cNvPr id="3159" name="Google Shape;3159;p45"/>
          <p:cNvSpPr txBox="1">
            <a:spLocks noGrp="1"/>
          </p:cNvSpPr>
          <p:nvPr>
            <p:ph type="subTitle" idx="9"/>
          </p:nvPr>
        </p:nvSpPr>
        <p:spPr>
          <a:xfrm>
            <a:off x="848900" y="3573800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Alert system to better notify</a:t>
            </a:r>
            <a:endParaRPr dirty="0"/>
          </a:p>
        </p:txBody>
      </p:sp>
      <p:sp>
        <p:nvSpPr>
          <p:cNvPr id="3160" name="Google Shape;3160;p45"/>
          <p:cNvSpPr txBox="1">
            <a:spLocks noGrp="1"/>
          </p:cNvSpPr>
          <p:nvPr>
            <p:ph type="subTitle" idx="13"/>
          </p:nvPr>
        </p:nvSpPr>
        <p:spPr>
          <a:xfrm>
            <a:off x="848900" y="3193427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Sound, light</a:t>
            </a:r>
            <a:endParaRPr dirty="0"/>
          </a:p>
        </p:txBody>
      </p:sp>
      <p:sp>
        <p:nvSpPr>
          <p:cNvPr id="3161" name="Google Shape;3161;p45"/>
          <p:cNvSpPr txBox="1">
            <a:spLocks noGrp="1"/>
          </p:cNvSpPr>
          <p:nvPr>
            <p:ph type="subTitle" idx="14"/>
          </p:nvPr>
        </p:nvSpPr>
        <p:spPr>
          <a:xfrm>
            <a:off x="59143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Facial Recognition</a:t>
            </a:r>
            <a:endParaRPr dirty="0"/>
          </a:p>
        </p:txBody>
      </p:sp>
      <p:sp>
        <p:nvSpPr>
          <p:cNvPr id="3162" name="Google Shape;3162;p45"/>
          <p:cNvSpPr txBox="1">
            <a:spLocks noGrp="1"/>
          </p:cNvSpPr>
          <p:nvPr>
            <p:ph type="subTitle" idx="15"/>
          </p:nvPr>
        </p:nvSpPr>
        <p:spPr>
          <a:xfrm>
            <a:off x="5914300" y="3193423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 smtClean="0"/>
              <a:t>Photo’s metadata</a:t>
            </a:r>
            <a:r>
              <a:rPr lang="en-US" b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4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861;p31"/>
          <p:cNvGrpSpPr/>
          <p:nvPr/>
        </p:nvGrpSpPr>
        <p:grpSpPr>
          <a:xfrm>
            <a:off x="5594781" y="1360953"/>
            <a:ext cx="3044820" cy="3069148"/>
            <a:chOff x="668900" y="1037175"/>
            <a:chExt cx="3044820" cy="3069148"/>
          </a:xfrm>
        </p:grpSpPr>
        <p:sp>
          <p:nvSpPr>
            <p:cNvPr id="177" name="Google Shape;1862;p31"/>
            <p:cNvSpPr/>
            <p:nvPr/>
          </p:nvSpPr>
          <p:spPr>
            <a:xfrm>
              <a:off x="668900" y="1037175"/>
              <a:ext cx="3044700" cy="306900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863;p31"/>
            <p:cNvGrpSpPr/>
            <p:nvPr/>
          </p:nvGrpSpPr>
          <p:grpSpPr>
            <a:xfrm>
              <a:off x="668900" y="1037175"/>
              <a:ext cx="3044820" cy="3069148"/>
              <a:chOff x="2726418" y="1713698"/>
              <a:chExt cx="1370923" cy="1381877"/>
            </a:xfrm>
          </p:grpSpPr>
          <p:sp>
            <p:nvSpPr>
              <p:cNvPr id="179" name="Google Shape;1864;p31"/>
              <p:cNvSpPr/>
              <p:nvPr/>
            </p:nvSpPr>
            <p:spPr>
              <a:xfrm>
                <a:off x="3471725" y="2168925"/>
                <a:ext cx="86875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4689" extrusionOk="0">
                    <a:moveTo>
                      <a:pt x="3474" y="0"/>
                    </a:moveTo>
                    <a:lnTo>
                      <a:pt x="84" y="293"/>
                    </a:lnTo>
                    <a:lnTo>
                      <a:pt x="0" y="4479"/>
                    </a:lnTo>
                    <a:lnTo>
                      <a:pt x="3286" y="4688"/>
                    </a:lnTo>
                    <a:lnTo>
                      <a:pt x="3474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65;p31"/>
              <p:cNvSpPr/>
              <p:nvPr/>
            </p:nvSpPr>
            <p:spPr>
              <a:xfrm>
                <a:off x="3467000" y="2197175"/>
                <a:ext cx="1020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82" h="2387" extrusionOk="0">
                    <a:moveTo>
                      <a:pt x="4061" y="0"/>
                    </a:moveTo>
                    <a:lnTo>
                      <a:pt x="64" y="42"/>
                    </a:lnTo>
                    <a:lnTo>
                      <a:pt x="1" y="2386"/>
                    </a:lnTo>
                    <a:lnTo>
                      <a:pt x="4082" y="2009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66;p31"/>
              <p:cNvSpPr/>
              <p:nvPr/>
            </p:nvSpPr>
            <p:spPr>
              <a:xfrm>
                <a:off x="3238300" y="2212875"/>
                <a:ext cx="3833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335" h="15531" extrusionOk="0">
                    <a:moveTo>
                      <a:pt x="8667" y="0"/>
                    </a:moveTo>
                    <a:lnTo>
                      <a:pt x="8688" y="5421"/>
                    </a:lnTo>
                    <a:cubicBezTo>
                      <a:pt x="8688" y="5421"/>
                      <a:pt x="8332" y="4332"/>
                      <a:pt x="6344" y="1486"/>
                    </a:cubicBezTo>
                    <a:cubicBezTo>
                      <a:pt x="6196" y="1268"/>
                      <a:pt x="5916" y="1170"/>
                      <a:pt x="5560" y="1170"/>
                    </a:cubicBezTo>
                    <a:cubicBezTo>
                      <a:pt x="3760" y="1170"/>
                      <a:pt x="0" y="3673"/>
                      <a:pt x="1258" y="5839"/>
                    </a:cubicBezTo>
                    <a:cubicBezTo>
                      <a:pt x="3268" y="9355"/>
                      <a:pt x="5674" y="15404"/>
                      <a:pt x="9588" y="15530"/>
                    </a:cubicBezTo>
                    <a:cubicBezTo>
                      <a:pt x="9620" y="15531"/>
                      <a:pt x="9651" y="15531"/>
                      <a:pt x="9682" y="15531"/>
                    </a:cubicBezTo>
                    <a:cubicBezTo>
                      <a:pt x="15334" y="15531"/>
                      <a:pt x="14444" y="398"/>
                      <a:pt x="14444" y="398"/>
                    </a:cubicBezTo>
                    <a:lnTo>
                      <a:pt x="8667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67;p31"/>
              <p:cNvSpPr/>
              <p:nvPr/>
            </p:nvSpPr>
            <p:spPr>
              <a:xfrm>
                <a:off x="3440325" y="2048350"/>
                <a:ext cx="141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5918" extrusionOk="0">
                    <a:moveTo>
                      <a:pt x="3381" y="1"/>
                    </a:moveTo>
                    <a:cubicBezTo>
                      <a:pt x="3156" y="1"/>
                      <a:pt x="2938" y="139"/>
                      <a:pt x="2700" y="365"/>
                    </a:cubicBezTo>
                    <a:cubicBezTo>
                      <a:pt x="2500" y="240"/>
                      <a:pt x="2330" y="181"/>
                      <a:pt x="2172" y="181"/>
                    </a:cubicBezTo>
                    <a:cubicBezTo>
                      <a:pt x="1934" y="181"/>
                      <a:pt x="1725" y="314"/>
                      <a:pt x="1486" y="553"/>
                    </a:cubicBezTo>
                    <a:cubicBezTo>
                      <a:pt x="1428" y="368"/>
                      <a:pt x="1300" y="247"/>
                      <a:pt x="1122" y="247"/>
                    </a:cubicBezTo>
                    <a:cubicBezTo>
                      <a:pt x="978" y="247"/>
                      <a:pt x="803" y="325"/>
                      <a:pt x="607" y="512"/>
                    </a:cubicBezTo>
                    <a:cubicBezTo>
                      <a:pt x="0" y="1119"/>
                      <a:pt x="147" y="2081"/>
                      <a:pt x="210" y="2793"/>
                    </a:cubicBezTo>
                    <a:cubicBezTo>
                      <a:pt x="417" y="5031"/>
                      <a:pt x="1727" y="5917"/>
                      <a:pt x="2945" y="5917"/>
                    </a:cubicBezTo>
                    <a:cubicBezTo>
                      <a:pt x="3697" y="5917"/>
                      <a:pt x="4414" y="5579"/>
                      <a:pt x="4814" y="5011"/>
                    </a:cubicBezTo>
                    <a:cubicBezTo>
                      <a:pt x="5568" y="3944"/>
                      <a:pt x="4919" y="3735"/>
                      <a:pt x="4814" y="2542"/>
                    </a:cubicBezTo>
                    <a:cubicBezTo>
                      <a:pt x="4723" y="1429"/>
                      <a:pt x="5665" y="174"/>
                      <a:pt x="4552" y="174"/>
                    </a:cubicBezTo>
                    <a:cubicBezTo>
                      <a:pt x="4387" y="174"/>
                      <a:pt x="4178" y="201"/>
                      <a:pt x="3914" y="260"/>
                    </a:cubicBezTo>
                    <a:cubicBezTo>
                      <a:pt x="3725" y="80"/>
                      <a:pt x="3551" y="1"/>
                      <a:pt x="3381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68;p31"/>
              <p:cNvSpPr/>
              <p:nvPr/>
            </p:nvSpPr>
            <p:spPr>
              <a:xfrm>
                <a:off x="3581075" y="2276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69;p31"/>
              <p:cNvSpPr/>
              <p:nvPr/>
            </p:nvSpPr>
            <p:spPr>
              <a:xfrm>
                <a:off x="3553875" y="2221225"/>
                <a:ext cx="6300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313" fill="none" extrusionOk="0">
                    <a:moveTo>
                      <a:pt x="251" y="1"/>
                    </a:moveTo>
                    <a:lnTo>
                      <a:pt x="0" y="4312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70;p31"/>
              <p:cNvSpPr/>
              <p:nvPr/>
            </p:nvSpPr>
            <p:spPr>
              <a:xfrm>
                <a:off x="3568525" y="230020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5" y="1"/>
                    </a:moveTo>
                    <a:cubicBezTo>
                      <a:pt x="176" y="1"/>
                      <a:pt x="62" y="182"/>
                      <a:pt x="42" y="421"/>
                    </a:cubicBezTo>
                    <a:cubicBezTo>
                      <a:pt x="0" y="672"/>
                      <a:pt x="84" y="860"/>
                      <a:pt x="230" y="881"/>
                    </a:cubicBezTo>
                    <a:cubicBezTo>
                      <a:pt x="237" y="882"/>
                      <a:pt x="243" y="883"/>
                      <a:pt x="249" y="883"/>
                    </a:cubicBezTo>
                    <a:cubicBezTo>
                      <a:pt x="368" y="883"/>
                      <a:pt x="483" y="701"/>
                      <a:pt x="502" y="463"/>
                    </a:cubicBezTo>
                    <a:cubicBezTo>
                      <a:pt x="523" y="232"/>
                      <a:pt x="440" y="23"/>
                      <a:pt x="314" y="2"/>
                    </a:cubicBezTo>
                    <a:cubicBezTo>
                      <a:pt x="308" y="1"/>
                      <a:pt x="301" y="1"/>
                      <a:pt x="29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71;p31"/>
              <p:cNvSpPr/>
              <p:nvPr/>
            </p:nvSpPr>
            <p:spPr>
              <a:xfrm>
                <a:off x="3572175" y="226515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2" y="0"/>
                    </a:moveTo>
                    <a:cubicBezTo>
                      <a:pt x="155" y="0"/>
                      <a:pt x="41" y="182"/>
                      <a:pt x="21" y="421"/>
                    </a:cubicBezTo>
                    <a:cubicBezTo>
                      <a:pt x="1" y="672"/>
                      <a:pt x="84" y="860"/>
                      <a:pt x="210" y="881"/>
                    </a:cubicBezTo>
                    <a:cubicBezTo>
                      <a:pt x="216" y="882"/>
                      <a:pt x="223" y="883"/>
                      <a:pt x="229" y="883"/>
                    </a:cubicBezTo>
                    <a:cubicBezTo>
                      <a:pt x="348" y="883"/>
                      <a:pt x="463" y="701"/>
                      <a:pt x="503" y="462"/>
                    </a:cubicBezTo>
                    <a:cubicBezTo>
                      <a:pt x="524" y="232"/>
                      <a:pt x="440" y="23"/>
                      <a:pt x="315" y="2"/>
                    </a:cubicBezTo>
                    <a:cubicBezTo>
                      <a:pt x="307" y="1"/>
                      <a:pt x="300" y="0"/>
                      <a:pt x="292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2;p31"/>
              <p:cNvSpPr/>
              <p:nvPr/>
            </p:nvSpPr>
            <p:spPr>
              <a:xfrm>
                <a:off x="3445025" y="2322225"/>
                <a:ext cx="10500" cy="1271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087" fill="none" extrusionOk="0">
                    <a:moveTo>
                      <a:pt x="419" y="0"/>
                    </a:moveTo>
                    <a:lnTo>
                      <a:pt x="1" y="50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73;p31"/>
              <p:cNvSpPr/>
              <p:nvPr/>
            </p:nvSpPr>
            <p:spPr>
              <a:xfrm>
                <a:off x="2982500" y="2842325"/>
                <a:ext cx="2579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0319" h="10130" extrusionOk="0">
                    <a:moveTo>
                      <a:pt x="10318" y="0"/>
                    </a:moveTo>
                    <a:lnTo>
                      <a:pt x="8602" y="691"/>
                    </a:lnTo>
                    <a:lnTo>
                      <a:pt x="5379" y="1946"/>
                    </a:lnTo>
                    <a:lnTo>
                      <a:pt x="398" y="3893"/>
                    </a:lnTo>
                    <a:lnTo>
                      <a:pt x="356" y="4751"/>
                    </a:lnTo>
                    <a:lnTo>
                      <a:pt x="335" y="4856"/>
                    </a:lnTo>
                    <a:lnTo>
                      <a:pt x="0" y="10130"/>
                    </a:lnTo>
                    <a:lnTo>
                      <a:pt x="8811" y="10130"/>
                    </a:lnTo>
                    <a:lnTo>
                      <a:pt x="9753" y="3788"/>
                    </a:lnTo>
                    <a:lnTo>
                      <a:pt x="10235" y="523"/>
                    </a:lnTo>
                    <a:lnTo>
                      <a:pt x="10318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74;p31"/>
              <p:cNvSpPr/>
              <p:nvPr/>
            </p:nvSpPr>
            <p:spPr>
              <a:xfrm>
                <a:off x="3112250" y="2842325"/>
                <a:ext cx="2825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1303" h="10130" extrusionOk="0">
                    <a:moveTo>
                      <a:pt x="10633" y="0"/>
                    </a:moveTo>
                    <a:lnTo>
                      <a:pt x="6238" y="419"/>
                    </a:lnTo>
                    <a:lnTo>
                      <a:pt x="5045" y="523"/>
                    </a:lnTo>
                    <a:lnTo>
                      <a:pt x="3412" y="691"/>
                    </a:lnTo>
                    <a:lnTo>
                      <a:pt x="1" y="1005"/>
                    </a:lnTo>
                    <a:lnTo>
                      <a:pt x="189" y="1946"/>
                    </a:lnTo>
                    <a:lnTo>
                      <a:pt x="754" y="5128"/>
                    </a:lnTo>
                    <a:lnTo>
                      <a:pt x="775" y="5149"/>
                    </a:lnTo>
                    <a:lnTo>
                      <a:pt x="1675" y="10130"/>
                    </a:lnTo>
                    <a:lnTo>
                      <a:pt x="11302" y="10130"/>
                    </a:lnTo>
                    <a:lnTo>
                      <a:pt x="10947" y="4751"/>
                    </a:lnTo>
                    <a:lnTo>
                      <a:pt x="10947" y="4688"/>
                    </a:lnTo>
                    <a:lnTo>
                      <a:pt x="10633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75;p31"/>
              <p:cNvSpPr/>
              <p:nvPr/>
            </p:nvSpPr>
            <p:spPr>
              <a:xfrm>
                <a:off x="2910275" y="2216125"/>
                <a:ext cx="506000" cy="758075"/>
              </a:xfrm>
              <a:custGeom>
                <a:avLst/>
                <a:gdLst/>
                <a:ahLst/>
                <a:cxnLst/>
                <a:rect l="l" t="t" r="r" b="b"/>
                <a:pathLst>
                  <a:path w="20240" h="30323" extrusionOk="0">
                    <a:moveTo>
                      <a:pt x="9656" y="1"/>
                    </a:moveTo>
                    <a:cubicBezTo>
                      <a:pt x="8640" y="1"/>
                      <a:pt x="7641" y="49"/>
                      <a:pt x="6677" y="142"/>
                    </a:cubicBezTo>
                    <a:cubicBezTo>
                      <a:pt x="2826" y="519"/>
                      <a:pt x="1" y="4454"/>
                      <a:pt x="1110" y="8158"/>
                    </a:cubicBezTo>
                    <a:cubicBezTo>
                      <a:pt x="2345" y="12323"/>
                      <a:pt x="4229" y="15232"/>
                      <a:pt x="4229" y="17639"/>
                    </a:cubicBezTo>
                    <a:cubicBezTo>
                      <a:pt x="3350" y="22306"/>
                      <a:pt x="2743" y="27769"/>
                      <a:pt x="2743" y="29757"/>
                    </a:cubicBezTo>
                    <a:cubicBezTo>
                      <a:pt x="9775" y="30322"/>
                      <a:pt x="11617" y="30322"/>
                      <a:pt x="11617" y="30322"/>
                    </a:cubicBezTo>
                    <a:lnTo>
                      <a:pt x="14317" y="26471"/>
                    </a:lnTo>
                    <a:lnTo>
                      <a:pt x="16033" y="30071"/>
                    </a:lnTo>
                    <a:lnTo>
                      <a:pt x="19591" y="29757"/>
                    </a:lnTo>
                    <a:lnTo>
                      <a:pt x="18649" y="17890"/>
                    </a:lnTo>
                    <a:cubicBezTo>
                      <a:pt x="18649" y="17890"/>
                      <a:pt x="20240" y="3909"/>
                      <a:pt x="18816" y="1440"/>
                    </a:cubicBezTo>
                    <a:cubicBezTo>
                      <a:pt x="15982" y="448"/>
                      <a:pt x="12744" y="1"/>
                      <a:pt x="9656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76;p31"/>
              <p:cNvSpPr/>
              <p:nvPr/>
            </p:nvSpPr>
            <p:spPr>
              <a:xfrm>
                <a:off x="3349800" y="2383450"/>
                <a:ext cx="5497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089" extrusionOk="0">
                    <a:moveTo>
                      <a:pt x="1" y="0"/>
                    </a:moveTo>
                    <a:lnTo>
                      <a:pt x="1" y="1088"/>
                    </a:lnTo>
                    <a:lnTo>
                      <a:pt x="2198" y="1088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77;p31"/>
              <p:cNvSpPr/>
              <p:nvPr/>
            </p:nvSpPr>
            <p:spPr>
              <a:xfrm>
                <a:off x="3355550" y="2356225"/>
                <a:ext cx="324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15" extrusionOk="0">
                    <a:moveTo>
                      <a:pt x="398" y="1"/>
                    </a:moveTo>
                    <a:lnTo>
                      <a:pt x="1" y="2115"/>
                    </a:lnTo>
                    <a:lnTo>
                      <a:pt x="1298" y="2115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78;p31"/>
              <p:cNvSpPr/>
              <p:nvPr/>
            </p:nvSpPr>
            <p:spPr>
              <a:xfrm>
                <a:off x="3096025" y="2213700"/>
                <a:ext cx="231300" cy="399975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5999" extrusionOk="0">
                    <a:moveTo>
                      <a:pt x="3192" y="0"/>
                    </a:moveTo>
                    <a:cubicBezTo>
                      <a:pt x="1391" y="0"/>
                      <a:pt x="1" y="260"/>
                      <a:pt x="1" y="260"/>
                    </a:cubicBezTo>
                    <a:cubicBezTo>
                      <a:pt x="1" y="260"/>
                      <a:pt x="5149" y="9720"/>
                      <a:pt x="6887" y="15999"/>
                    </a:cubicBezTo>
                    <a:cubicBezTo>
                      <a:pt x="9252" y="8297"/>
                      <a:pt x="6552" y="365"/>
                      <a:pt x="6552" y="365"/>
                    </a:cubicBezTo>
                    <a:cubicBezTo>
                      <a:pt x="5421" y="88"/>
                      <a:pt x="4238" y="0"/>
                      <a:pt x="3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79;p31"/>
              <p:cNvSpPr/>
              <p:nvPr/>
            </p:nvSpPr>
            <p:spPr>
              <a:xfrm>
                <a:off x="3112775" y="2112925"/>
                <a:ext cx="128750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6322" extrusionOk="0">
                    <a:moveTo>
                      <a:pt x="0" y="1"/>
                    </a:moveTo>
                    <a:lnTo>
                      <a:pt x="461" y="4228"/>
                    </a:lnTo>
                    <a:lnTo>
                      <a:pt x="4165" y="6321"/>
                    </a:lnTo>
                    <a:lnTo>
                      <a:pt x="5149" y="5400"/>
                    </a:lnTo>
                    <a:lnTo>
                      <a:pt x="4689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80;p31"/>
              <p:cNvSpPr/>
              <p:nvPr/>
            </p:nvSpPr>
            <p:spPr>
              <a:xfrm>
                <a:off x="3087650" y="1878825"/>
                <a:ext cx="247625" cy="315775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12631" extrusionOk="0">
                    <a:moveTo>
                      <a:pt x="5028" y="0"/>
                    </a:moveTo>
                    <a:cubicBezTo>
                      <a:pt x="4898" y="0"/>
                      <a:pt x="4764" y="3"/>
                      <a:pt x="4626" y="9"/>
                    </a:cubicBezTo>
                    <a:cubicBezTo>
                      <a:pt x="2010" y="114"/>
                      <a:pt x="1" y="2939"/>
                      <a:pt x="147" y="6330"/>
                    </a:cubicBezTo>
                    <a:cubicBezTo>
                      <a:pt x="294" y="9699"/>
                      <a:pt x="2533" y="12253"/>
                      <a:pt x="5129" y="12588"/>
                    </a:cubicBezTo>
                    <a:cubicBezTo>
                      <a:pt x="5413" y="12616"/>
                      <a:pt x="5681" y="12630"/>
                      <a:pt x="5931" y="12630"/>
                    </a:cubicBezTo>
                    <a:cubicBezTo>
                      <a:pt x="9904" y="12630"/>
                      <a:pt x="9766" y="9163"/>
                      <a:pt x="9628" y="5974"/>
                    </a:cubicBezTo>
                    <a:cubicBezTo>
                      <a:pt x="9487" y="2713"/>
                      <a:pt x="8953" y="0"/>
                      <a:pt x="5028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81;p31"/>
              <p:cNvSpPr/>
              <p:nvPr/>
            </p:nvSpPr>
            <p:spPr>
              <a:xfrm>
                <a:off x="3235725" y="2038600"/>
                <a:ext cx="131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07" extrusionOk="0">
                    <a:moveTo>
                      <a:pt x="271" y="0"/>
                    </a:moveTo>
                    <a:cubicBezTo>
                      <a:pt x="264" y="0"/>
                      <a:pt x="258" y="1"/>
                      <a:pt x="252" y="2"/>
                    </a:cubicBezTo>
                    <a:cubicBezTo>
                      <a:pt x="106" y="2"/>
                      <a:pt x="1" y="232"/>
                      <a:pt x="1" y="525"/>
                    </a:cubicBezTo>
                    <a:cubicBezTo>
                      <a:pt x="1" y="797"/>
                      <a:pt x="126" y="1006"/>
                      <a:pt x="273" y="1006"/>
                    </a:cubicBezTo>
                    <a:cubicBezTo>
                      <a:pt x="420" y="985"/>
                      <a:pt x="524" y="755"/>
                      <a:pt x="524" y="483"/>
                    </a:cubicBezTo>
                    <a:cubicBezTo>
                      <a:pt x="524" y="222"/>
                      <a:pt x="409" y="0"/>
                      <a:pt x="2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82;p31"/>
              <p:cNvSpPr/>
              <p:nvPr/>
            </p:nvSpPr>
            <p:spPr>
              <a:xfrm>
                <a:off x="3303225" y="2033400"/>
                <a:ext cx="13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7" extrusionOk="0">
                    <a:moveTo>
                      <a:pt x="273" y="0"/>
                    </a:moveTo>
                    <a:cubicBezTo>
                      <a:pt x="126" y="21"/>
                      <a:pt x="1" y="251"/>
                      <a:pt x="22" y="524"/>
                    </a:cubicBezTo>
                    <a:cubicBezTo>
                      <a:pt x="22" y="784"/>
                      <a:pt x="137" y="1006"/>
                      <a:pt x="275" y="1006"/>
                    </a:cubicBezTo>
                    <a:cubicBezTo>
                      <a:pt x="281" y="1006"/>
                      <a:pt x="288" y="1006"/>
                      <a:pt x="294" y="1005"/>
                    </a:cubicBezTo>
                    <a:cubicBezTo>
                      <a:pt x="419" y="1005"/>
                      <a:pt x="545" y="754"/>
                      <a:pt x="545" y="482"/>
                    </a:cubicBezTo>
                    <a:cubicBezTo>
                      <a:pt x="524" y="210"/>
                      <a:pt x="419" y="0"/>
                      <a:pt x="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83;p31"/>
              <p:cNvSpPr/>
              <p:nvPr/>
            </p:nvSpPr>
            <p:spPr>
              <a:xfrm>
                <a:off x="3262425" y="2101425"/>
                <a:ext cx="3037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66" fill="none" extrusionOk="0">
                    <a:moveTo>
                      <a:pt x="1214" y="251"/>
                    </a:moveTo>
                    <a:cubicBezTo>
                      <a:pt x="942" y="565"/>
                      <a:pt x="272" y="398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84;p31"/>
              <p:cNvSpPr/>
              <p:nvPr/>
            </p:nvSpPr>
            <p:spPr>
              <a:xfrm>
                <a:off x="3285975" y="2046475"/>
                <a:ext cx="2722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696" fill="none" extrusionOk="0">
                    <a:moveTo>
                      <a:pt x="209" y="1696"/>
                    </a:moveTo>
                    <a:cubicBezTo>
                      <a:pt x="1088" y="1068"/>
                      <a:pt x="712" y="1"/>
                      <a:pt x="0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85;p31"/>
              <p:cNvSpPr/>
              <p:nvPr/>
            </p:nvSpPr>
            <p:spPr>
              <a:xfrm>
                <a:off x="3225800" y="2018225"/>
                <a:ext cx="309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461" fill="none" extrusionOk="0">
                    <a:moveTo>
                      <a:pt x="1235" y="461"/>
                    </a:moveTo>
                    <a:cubicBezTo>
                      <a:pt x="754" y="21"/>
                      <a:pt x="126" y="0"/>
                      <a:pt x="0" y="293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86;p31"/>
              <p:cNvSpPr/>
              <p:nvPr/>
            </p:nvSpPr>
            <p:spPr>
              <a:xfrm>
                <a:off x="3300100" y="2005675"/>
                <a:ext cx="240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587" fill="none" extrusionOk="0">
                    <a:moveTo>
                      <a:pt x="963" y="356"/>
                    </a:moveTo>
                    <a:cubicBezTo>
                      <a:pt x="586" y="0"/>
                      <a:pt x="84" y="230"/>
                      <a:pt x="0" y="586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87;p31"/>
              <p:cNvSpPr/>
              <p:nvPr/>
            </p:nvSpPr>
            <p:spPr>
              <a:xfrm>
                <a:off x="3145750" y="2151125"/>
                <a:ext cx="93150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010" fill="none" extrusionOk="0">
                    <a:moveTo>
                      <a:pt x="3725" y="1758"/>
                    </a:moveTo>
                    <a:cubicBezTo>
                      <a:pt x="3725" y="1758"/>
                      <a:pt x="1758" y="2010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88;p31"/>
              <p:cNvSpPr/>
              <p:nvPr/>
            </p:nvSpPr>
            <p:spPr>
              <a:xfrm>
                <a:off x="3069350" y="2228550"/>
                <a:ext cx="300350" cy="40240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096" fill="none" extrusionOk="0">
                    <a:moveTo>
                      <a:pt x="0" y="1"/>
                    </a:moveTo>
                    <a:lnTo>
                      <a:pt x="251" y="1906"/>
                    </a:lnTo>
                    <a:lnTo>
                      <a:pt x="2072" y="2701"/>
                    </a:lnTo>
                    <a:lnTo>
                      <a:pt x="251" y="2722"/>
                    </a:lnTo>
                    <a:lnTo>
                      <a:pt x="7954" y="16096"/>
                    </a:lnTo>
                    <a:cubicBezTo>
                      <a:pt x="7954" y="16096"/>
                      <a:pt x="12014" y="9042"/>
                      <a:pt x="10549" y="2868"/>
                    </a:cubicBezTo>
                    <a:lnTo>
                      <a:pt x="9314" y="3119"/>
                    </a:lnTo>
                    <a:lnTo>
                      <a:pt x="10109" y="1801"/>
                    </a:lnTo>
                    <a:lnTo>
                      <a:pt x="8916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89;p31"/>
              <p:cNvSpPr/>
              <p:nvPr/>
            </p:nvSpPr>
            <p:spPr>
              <a:xfrm>
                <a:off x="3124275" y="2217050"/>
                <a:ext cx="1476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2743" extrusionOk="0">
                    <a:moveTo>
                      <a:pt x="4689" y="42"/>
                    </a:moveTo>
                    <a:lnTo>
                      <a:pt x="3643" y="1821"/>
                    </a:lnTo>
                    <a:lnTo>
                      <a:pt x="5903" y="2596"/>
                    </a:lnTo>
                    <a:lnTo>
                      <a:pt x="4689" y="42"/>
                    </a:lnTo>
                    <a:close/>
                    <a:moveTo>
                      <a:pt x="1" y="1"/>
                    </a:moveTo>
                    <a:lnTo>
                      <a:pt x="440" y="2742"/>
                    </a:lnTo>
                    <a:lnTo>
                      <a:pt x="3643" y="18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90;p31"/>
              <p:cNvSpPr/>
              <p:nvPr/>
            </p:nvSpPr>
            <p:spPr>
              <a:xfrm>
                <a:off x="3268175" y="2630925"/>
                <a:ext cx="25" cy="247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9880" fill="none" extrusionOk="0">
                    <a:moveTo>
                      <a:pt x="1" y="1"/>
                    </a:moveTo>
                    <a:lnTo>
                      <a:pt x="1" y="9879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91;p31"/>
              <p:cNvSpPr/>
              <p:nvPr/>
            </p:nvSpPr>
            <p:spPr>
              <a:xfrm>
                <a:off x="3201725" y="2259425"/>
                <a:ext cx="309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90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1235" y="1089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92;p31"/>
              <p:cNvSpPr/>
              <p:nvPr/>
            </p:nvSpPr>
            <p:spPr>
              <a:xfrm>
                <a:off x="3232600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1089" y="1"/>
                    </a:moveTo>
                    <a:lnTo>
                      <a:pt x="0" y="650"/>
                    </a:lnTo>
                    <a:lnTo>
                      <a:pt x="0" y="1738"/>
                    </a:lnTo>
                    <a:lnTo>
                      <a:pt x="1089" y="2408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93;p31"/>
              <p:cNvSpPr/>
              <p:nvPr/>
            </p:nvSpPr>
            <p:spPr>
              <a:xfrm>
                <a:off x="3174525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0" y="1"/>
                    </a:moveTo>
                    <a:lnTo>
                      <a:pt x="0" y="2408"/>
                    </a:lnTo>
                    <a:lnTo>
                      <a:pt x="1088" y="1738"/>
                    </a:lnTo>
                    <a:lnTo>
                      <a:pt x="1088" y="6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94;p31"/>
              <p:cNvSpPr/>
              <p:nvPr/>
            </p:nvSpPr>
            <p:spPr>
              <a:xfrm>
                <a:off x="2984050" y="2877900"/>
                <a:ext cx="4060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6243" h="3852" fill="none" extrusionOk="0">
                    <a:moveTo>
                      <a:pt x="16242" y="3244"/>
                    </a:moveTo>
                    <a:lnTo>
                      <a:pt x="13082" y="3600"/>
                    </a:lnTo>
                    <a:lnTo>
                      <a:pt x="11366" y="0"/>
                    </a:lnTo>
                    <a:lnTo>
                      <a:pt x="8666" y="3851"/>
                    </a:lnTo>
                    <a:lnTo>
                      <a:pt x="1" y="343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95;p31"/>
              <p:cNvSpPr/>
              <p:nvPr/>
            </p:nvSpPr>
            <p:spPr>
              <a:xfrm>
                <a:off x="3207475" y="3066250"/>
                <a:ext cx="47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73" fill="none" extrusionOk="0">
                    <a:moveTo>
                      <a:pt x="189" y="1"/>
                    </a:moveTo>
                    <a:lnTo>
                      <a:pt x="1" y="117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96;p31"/>
              <p:cNvSpPr/>
              <p:nvPr/>
            </p:nvSpPr>
            <p:spPr>
              <a:xfrm>
                <a:off x="3009700" y="2820350"/>
                <a:ext cx="116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" fill="none" extrusionOk="0">
                    <a:moveTo>
                      <a:pt x="4668" y="0"/>
                    </a:moveTo>
                    <a:lnTo>
                      <a:pt x="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97;p31"/>
              <p:cNvSpPr/>
              <p:nvPr/>
            </p:nvSpPr>
            <p:spPr>
              <a:xfrm>
                <a:off x="3288050" y="2828175"/>
                <a:ext cx="7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" fill="none" extrusionOk="0">
                    <a:moveTo>
                      <a:pt x="3161" y="1"/>
                    </a:moveTo>
                    <a:lnTo>
                      <a:pt x="1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98;p31"/>
              <p:cNvSpPr/>
              <p:nvPr/>
            </p:nvSpPr>
            <p:spPr>
              <a:xfrm>
                <a:off x="3237300" y="2637725"/>
                <a:ext cx="162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6" extrusionOk="0">
                    <a:moveTo>
                      <a:pt x="315" y="1"/>
                    </a:moveTo>
                    <a:cubicBezTo>
                      <a:pt x="147" y="1"/>
                      <a:pt x="1" y="273"/>
                      <a:pt x="1" y="629"/>
                    </a:cubicBezTo>
                    <a:cubicBezTo>
                      <a:pt x="1" y="963"/>
                      <a:pt x="147" y="1236"/>
                      <a:pt x="315" y="1236"/>
                    </a:cubicBezTo>
                    <a:cubicBezTo>
                      <a:pt x="503" y="1236"/>
                      <a:pt x="650" y="963"/>
                      <a:pt x="650" y="629"/>
                    </a:cubicBezTo>
                    <a:cubicBezTo>
                      <a:pt x="650" y="273"/>
                      <a:pt x="503" y="1"/>
                      <a:pt x="31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99;p31"/>
              <p:cNvSpPr/>
              <p:nvPr/>
            </p:nvSpPr>
            <p:spPr>
              <a:xfrm>
                <a:off x="3237300" y="2720925"/>
                <a:ext cx="1625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57" extrusionOk="0">
                    <a:moveTo>
                      <a:pt x="315" y="0"/>
                    </a:moveTo>
                    <a:cubicBezTo>
                      <a:pt x="147" y="0"/>
                      <a:pt x="1" y="293"/>
                      <a:pt x="1" y="628"/>
                    </a:cubicBezTo>
                    <a:cubicBezTo>
                      <a:pt x="1" y="963"/>
                      <a:pt x="147" y="1256"/>
                      <a:pt x="315" y="1256"/>
                    </a:cubicBezTo>
                    <a:cubicBezTo>
                      <a:pt x="503" y="1256"/>
                      <a:pt x="650" y="963"/>
                      <a:pt x="650" y="628"/>
                    </a:cubicBezTo>
                    <a:cubicBezTo>
                      <a:pt x="650" y="293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900;p31"/>
              <p:cNvSpPr/>
              <p:nvPr/>
            </p:nvSpPr>
            <p:spPr>
              <a:xfrm>
                <a:off x="3237300" y="2804650"/>
                <a:ext cx="1625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5" extrusionOk="0">
                    <a:moveTo>
                      <a:pt x="315" y="0"/>
                    </a:moveTo>
                    <a:cubicBezTo>
                      <a:pt x="147" y="0"/>
                      <a:pt x="1" y="272"/>
                      <a:pt x="1" y="607"/>
                    </a:cubicBezTo>
                    <a:cubicBezTo>
                      <a:pt x="1" y="963"/>
                      <a:pt x="147" y="1235"/>
                      <a:pt x="315" y="1235"/>
                    </a:cubicBezTo>
                    <a:cubicBezTo>
                      <a:pt x="503" y="1235"/>
                      <a:pt x="650" y="963"/>
                      <a:pt x="650" y="607"/>
                    </a:cubicBezTo>
                    <a:cubicBezTo>
                      <a:pt x="650" y="272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901;p31"/>
              <p:cNvSpPr/>
              <p:nvPr/>
            </p:nvSpPr>
            <p:spPr>
              <a:xfrm>
                <a:off x="3531375" y="2042075"/>
                <a:ext cx="36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113" extrusionOk="0">
                    <a:moveTo>
                      <a:pt x="587" y="1"/>
                    </a:moveTo>
                    <a:cubicBezTo>
                      <a:pt x="558" y="1"/>
                      <a:pt x="530" y="4"/>
                      <a:pt x="502" y="9"/>
                    </a:cubicBezTo>
                    <a:cubicBezTo>
                      <a:pt x="188" y="93"/>
                      <a:pt x="0" y="511"/>
                      <a:pt x="147" y="1118"/>
                    </a:cubicBezTo>
                    <a:cubicBezTo>
                      <a:pt x="281" y="1695"/>
                      <a:pt x="609" y="2112"/>
                      <a:pt x="905" y="2112"/>
                    </a:cubicBezTo>
                    <a:cubicBezTo>
                      <a:pt x="932" y="2112"/>
                      <a:pt x="958" y="2109"/>
                      <a:pt x="984" y="2102"/>
                    </a:cubicBezTo>
                    <a:cubicBezTo>
                      <a:pt x="1319" y="2039"/>
                      <a:pt x="1465" y="1474"/>
                      <a:pt x="1319" y="867"/>
                    </a:cubicBezTo>
                    <a:cubicBezTo>
                      <a:pt x="1185" y="295"/>
                      <a:pt x="878" y="1"/>
                      <a:pt x="587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902;p31"/>
              <p:cNvSpPr/>
              <p:nvPr/>
            </p:nvSpPr>
            <p:spPr>
              <a:xfrm>
                <a:off x="3560150" y="2066350"/>
                <a:ext cx="92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224" extrusionOk="0">
                    <a:moveTo>
                      <a:pt x="3098" y="1"/>
                    </a:moveTo>
                    <a:cubicBezTo>
                      <a:pt x="2909" y="1"/>
                      <a:pt x="440" y="733"/>
                      <a:pt x="335" y="754"/>
                    </a:cubicBezTo>
                    <a:cubicBezTo>
                      <a:pt x="147" y="796"/>
                      <a:pt x="0" y="1173"/>
                      <a:pt x="0" y="1612"/>
                    </a:cubicBezTo>
                    <a:cubicBezTo>
                      <a:pt x="0" y="2052"/>
                      <a:pt x="147" y="2429"/>
                      <a:pt x="335" y="2471"/>
                    </a:cubicBezTo>
                    <a:cubicBezTo>
                      <a:pt x="440" y="2491"/>
                      <a:pt x="2909" y="3224"/>
                      <a:pt x="3098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903;p31"/>
              <p:cNvSpPr/>
              <p:nvPr/>
            </p:nvSpPr>
            <p:spPr>
              <a:xfrm>
                <a:off x="3485325" y="2066350"/>
                <a:ext cx="1004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3412" y="3224"/>
                    </a:lnTo>
                    <a:cubicBezTo>
                      <a:pt x="3747" y="3224"/>
                      <a:pt x="4019" y="2512"/>
                      <a:pt x="4019" y="1612"/>
                    </a:cubicBezTo>
                    <a:cubicBezTo>
                      <a:pt x="4019" y="733"/>
                      <a:pt x="3747" y="1"/>
                      <a:pt x="34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904;p31"/>
              <p:cNvSpPr/>
              <p:nvPr/>
            </p:nvSpPr>
            <p:spPr>
              <a:xfrm>
                <a:off x="355542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3" y="3224"/>
                      <a:pt x="1215" y="2512"/>
                      <a:pt x="1215" y="1612"/>
                    </a:cubicBezTo>
                    <a:cubicBezTo>
                      <a:pt x="1215" y="733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905;p31"/>
              <p:cNvSpPr/>
              <p:nvPr/>
            </p:nvSpPr>
            <p:spPr>
              <a:xfrm>
                <a:off x="3563800" y="2066350"/>
                <a:ext cx="69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224" extrusionOk="0">
                    <a:moveTo>
                      <a:pt x="2177" y="1"/>
                    </a:moveTo>
                    <a:cubicBezTo>
                      <a:pt x="1989" y="1"/>
                      <a:pt x="440" y="733"/>
                      <a:pt x="336" y="754"/>
                    </a:cubicBezTo>
                    <a:cubicBezTo>
                      <a:pt x="147" y="796"/>
                      <a:pt x="1" y="1173"/>
                      <a:pt x="1" y="1612"/>
                    </a:cubicBezTo>
                    <a:cubicBezTo>
                      <a:pt x="1" y="2052"/>
                      <a:pt x="147" y="2429"/>
                      <a:pt x="336" y="2471"/>
                    </a:cubicBezTo>
                    <a:cubicBezTo>
                      <a:pt x="440" y="2491"/>
                      <a:pt x="1989" y="3224"/>
                      <a:pt x="2177" y="3224"/>
                    </a:cubicBezTo>
                    <a:cubicBezTo>
                      <a:pt x="2512" y="3224"/>
                      <a:pt x="2784" y="2512"/>
                      <a:pt x="2784" y="1612"/>
                    </a:cubicBezTo>
                    <a:cubicBezTo>
                      <a:pt x="2784" y="733"/>
                      <a:pt x="2512" y="1"/>
                      <a:pt x="21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906;p31"/>
              <p:cNvSpPr/>
              <p:nvPr/>
            </p:nvSpPr>
            <p:spPr>
              <a:xfrm>
                <a:off x="36030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907;p31"/>
              <p:cNvSpPr/>
              <p:nvPr/>
            </p:nvSpPr>
            <p:spPr>
              <a:xfrm>
                <a:off x="3626075" y="2066350"/>
                <a:ext cx="544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908;p31"/>
              <p:cNvSpPr/>
              <p:nvPr/>
            </p:nvSpPr>
            <p:spPr>
              <a:xfrm>
                <a:off x="3650150" y="2066350"/>
                <a:ext cx="303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909;p31"/>
              <p:cNvSpPr/>
              <p:nvPr/>
            </p:nvSpPr>
            <p:spPr>
              <a:xfrm>
                <a:off x="3650150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77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77" y="2951"/>
                    </a:cubicBezTo>
                    <a:cubicBezTo>
                      <a:pt x="586" y="2700"/>
                      <a:pt x="733" y="2135"/>
                      <a:pt x="733" y="1465"/>
                    </a:cubicBezTo>
                    <a:cubicBezTo>
                      <a:pt x="733" y="817"/>
                      <a:pt x="586" y="231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910;p31"/>
              <p:cNvSpPr/>
              <p:nvPr/>
            </p:nvSpPr>
            <p:spPr>
              <a:xfrm>
                <a:off x="346125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6" y="0"/>
                    </a:moveTo>
                    <a:cubicBezTo>
                      <a:pt x="478" y="0"/>
                      <a:pt x="247" y="161"/>
                      <a:pt x="147" y="493"/>
                    </a:cubicBezTo>
                    <a:cubicBezTo>
                      <a:pt x="1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7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8" y="0"/>
                      <a:pt x="71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911;p31"/>
              <p:cNvSpPr/>
              <p:nvPr/>
            </p:nvSpPr>
            <p:spPr>
              <a:xfrm>
                <a:off x="348480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697" y="0"/>
                    </a:moveTo>
                    <a:cubicBezTo>
                      <a:pt x="464" y="0"/>
                      <a:pt x="242" y="161"/>
                      <a:pt x="126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87" y="1185"/>
                      <a:pt x="1193" y="849"/>
                    </a:cubicBezTo>
                    <a:cubicBezTo>
                      <a:pt x="1340" y="451"/>
                      <a:pt x="1172" y="137"/>
                      <a:pt x="879" y="33"/>
                    </a:cubicBezTo>
                    <a:cubicBezTo>
                      <a:pt x="819" y="11"/>
                      <a:pt x="757" y="0"/>
                      <a:pt x="69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912;p31"/>
              <p:cNvSpPr/>
              <p:nvPr/>
            </p:nvSpPr>
            <p:spPr>
              <a:xfrm>
                <a:off x="3507825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5" y="0"/>
                    </a:moveTo>
                    <a:cubicBezTo>
                      <a:pt x="478" y="0"/>
                      <a:pt x="246" y="161"/>
                      <a:pt x="147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7" y="0"/>
                      <a:pt x="715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913;p31"/>
              <p:cNvSpPr/>
              <p:nvPr/>
            </p:nvSpPr>
            <p:spPr>
              <a:xfrm>
                <a:off x="3530850" y="2042225"/>
                <a:ext cx="282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15" extrusionOk="0">
                    <a:moveTo>
                      <a:pt x="613" y="1"/>
                    </a:moveTo>
                    <a:cubicBezTo>
                      <a:pt x="408" y="1"/>
                      <a:pt x="211" y="149"/>
                      <a:pt x="126" y="422"/>
                    </a:cubicBezTo>
                    <a:cubicBezTo>
                      <a:pt x="0" y="757"/>
                      <a:pt x="105" y="1112"/>
                      <a:pt x="356" y="1196"/>
                    </a:cubicBezTo>
                    <a:cubicBezTo>
                      <a:pt x="393" y="1209"/>
                      <a:pt x="432" y="1215"/>
                      <a:pt x="470" y="1215"/>
                    </a:cubicBezTo>
                    <a:cubicBezTo>
                      <a:pt x="691" y="1215"/>
                      <a:pt x="919" y="1021"/>
                      <a:pt x="1026" y="736"/>
                    </a:cubicBezTo>
                    <a:cubicBezTo>
                      <a:pt x="1130" y="380"/>
                      <a:pt x="1005" y="108"/>
                      <a:pt x="754" y="24"/>
                    </a:cubicBezTo>
                    <a:cubicBezTo>
                      <a:pt x="707" y="9"/>
                      <a:pt x="660" y="1"/>
                      <a:pt x="61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914;p31"/>
              <p:cNvSpPr/>
              <p:nvPr/>
            </p:nvSpPr>
            <p:spPr>
              <a:xfrm>
                <a:off x="3551775" y="2056425"/>
                <a:ext cx="5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82" fill="none" extrusionOk="0">
                    <a:moveTo>
                      <a:pt x="168" y="0"/>
                    </a:moveTo>
                    <a:cubicBezTo>
                      <a:pt x="168" y="0"/>
                      <a:pt x="210" y="272"/>
                      <a:pt x="0" y="48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915;p31"/>
              <p:cNvSpPr/>
              <p:nvPr/>
            </p:nvSpPr>
            <p:spPr>
              <a:xfrm>
                <a:off x="3530325" y="2044375"/>
                <a:ext cx="94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901" fill="none" extrusionOk="0">
                    <a:moveTo>
                      <a:pt x="377" y="1"/>
                    </a:moveTo>
                    <a:cubicBezTo>
                      <a:pt x="0" y="189"/>
                      <a:pt x="42" y="650"/>
                      <a:pt x="126" y="90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916;p31"/>
              <p:cNvSpPr/>
              <p:nvPr/>
            </p:nvSpPr>
            <p:spPr>
              <a:xfrm>
                <a:off x="3509900" y="2041250"/>
                <a:ext cx="6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05" fill="none" extrusionOk="0">
                    <a:moveTo>
                      <a:pt x="252" y="0"/>
                    </a:moveTo>
                    <a:cubicBezTo>
                      <a:pt x="1" y="251"/>
                      <a:pt x="22" y="712"/>
                      <a:pt x="85" y="10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917;p31"/>
              <p:cNvSpPr/>
              <p:nvPr/>
            </p:nvSpPr>
            <p:spPr>
              <a:xfrm>
                <a:off x="3484800" y="2042300"/>
                <a:ext cx="68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026" fill="none" extrusionOk="0">
                    <a:moveTo>
                      <a:pt x="272" y="0"/>
                    </a:moveTo>
                    <a:cubicBezTo>
                      <a:pt x="105" y="398"/>
                      <a:pt x="0" y="649"/>
                      <a:pt x="189" y="10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918;p31"/>
              <p:cNvSpPr/>
              <p:nvPr/>
            </p:nvSpPr>
            <p:spPr>
              <a:xfrm>
                <a:off x="3438750" y="2066350"/>
                <a:ext cx="999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3391" y="3224"/>
                    </a:lnTo>
                    <a:cubicBezTo>
                      <a:pt x="3726" y="3224"/>
                      <a:pt x="3998" y="2512"/>
                      <a:pt x="3998" y="1612"/>
                    </a:cubicBezTo>
                    <a:cubicBezTo>
                      <a:pt x="3998" y="733"/>
                      <a:pt x="3726" y="1"/>
                      <a:pt x="33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919;p31"/>
              <p:cNvSpPr/>
              <p:nvPr/>
            </p:nvSpPr>
            <p:spPr>
              <a:xfrm>
                <a:off x="35083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920;p31"/>
              <p:cNvSpPr/>
              <p:nvPr/>
            </p:nvSpPr>
            <p:spPr>
              <a:xfrm>
                <a:off x="3517225" y="2066350"/>
                <a:ext cx="926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224" extrusionOk="0">
                    <a:moveTo>
                      <a:pt x="3099" y="1"/>
                    </a:moveTo>
                    <a:cubicBezTo>
                      <a:pt x="2889" y="1"/>
                      <a:pt x="440" y="733"/>
                      <a:pt x="315" y="754"/>
                    </a:cubicBezTo>
                    <a:cubicBezTo>
                      <a:pt x="127" y="796"/>
                      <a:pt x="1" y="1173"/>
                      <a:pt x="1" y="1612"/>
                    </a:cubicBezTo>
                    <a:cubicBezTo>
                      <a:pt x="1" y="2052"/>
                      <a:pt x="127" y="2429"/>
                      <a:pt x="315" y="2471"/>
                    </a:cubicBezTo>
                    <a:cubicBezTo>
                      <a:pt x="440" y="2491"/>
                      <a:pt x="2889" y="3224"/>
                      <a:pt x="3099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921;p31"/>
              <p:cNvSpPr/>
              <p:nvPr/>
            </p:nvSpPr>
            <p:spPr>
              <a:xfrm>
                <a:off x="357950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922;p31"/>
              <p:cNvSpPr/>
              <p:nvPr/>
            </p:nvSpPr>
            <p:spPr>
              <a:xfrm>
                <a:off x="3579500" y="2066350"/>
                <a:ext cx="544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923;p31"/>
              <p:cNvSpPr/>
              <p:nvPr/>
            </p:nvSpPr>
            <p:spPr>
              <a:xfrm>
                <a:off x="360357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924;p31"/>
              <p:cNvSpPr/>
              <p:nvPr/>
            </p:nvSpPr>
            <p:spPr>
              <a:xfrm>
                <a:off x="3603575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56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56" y="2951"/>
                    </a:cubicBezTo>
                    <a:cubicBezTo>
                      <a:pt x="565" y="2700"/>
                      <a:pt x="733" y="2135"/>
                      <a:pt x="733" y="1465"/>
                    </a:cubicBezTo>
                    <a:cubicBezTo>
                      <a:pt x="733" y="817"/>
                      <a:pt x="565" y="231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925;p31"/>
              <p:cNvSpPr/>
              <p:nvPr/>
            </p:nvSpPr>
            <p:spPr>
              <a:xfrm>
                <a:off x="3333575" y="2156875"/>
                <a:ext cx="107300" cy="12350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940" extrusionOk="0">
                    <a:moveTo>
                      <a:pt x="901" y="1"/>
                    </a:moveTo>
                    <a:lnTo>
                      <a:pt x="1" y="4082"/>
                    </a:lnTo>
                    <a:lnTo>
                      <a:pt x="3182" y="4940"/>
                    </a:lnTo>
                    <a:lnTo>
                      <a:pt x="4291" y="377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926;p31"/>
              <p:cNvSpPr/>
              <p:nvPr/>
            </p:nvSpPr>
            <p:spPr>
              <a:xfrm>
                <a:off x="3333575" y="2177275"/>
                <a:ext cx="1114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2701" extrusionOk="0">
                    <a:moveTo>
                      <a:pt x="524" y="1"/>
                    </a:moveTo>
                    <a:lnTo>
                      <a:pt x="1" y="2282"/>
                    </a:lnTo>
                    <a:lnTo>
                      <a:pt x="4082" y="2701"/>
                    </a:lnTo>
                    <a:lnTo>
                      <a:pt x="4459" y="754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927;p31"/>
              <p:cNvSpPr/>
              <p:nvPr/>
            </p:nvSpPr>
            <p:spPr>
              <a:xfrm>
                <a:off x="2950575" y="2189325"/>
                <a:ext cx="5196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20784" h="16472" extrusionOk="0">
                    <a:moveTo>
                      <a:pt x="15195" y="0"/>
                    </a:moveTo>
                    <a:lnTo>
                      <a:pt x="13395" y="9063"/>
                    </a:lnTo>
                    <a:cubicBezTo>
                      <a:pt x="13395" y="9063"/>
                      <a:pt x="8477" y="5295"/>
                      <a:pt x="5526" y="3475"/>
                    </a:cubicBezTo>
                    <a:cubicBezTo>
                      <a:pt x="4891" y="3093"/>
                      <a:pt x="4178" y="2904"/>
                      <a:pt x="3498" y="2904"/>
                    </a:cubicBezTo>
                    <a:cubicBezTo>
                      <a:pt x="2722" y="2904"/>
                      <a:pt x="1990" y="3151"/>
                      <a:pt x="1465" y="3642"/>
                    </a:cubicBezTo>
                    <a:cubicBezTo>
                      <a:pt x="0" y="5002"/>
                      <a:pt x="189" y="7765"/>
                      <a:pt x="2617" y="9544"/>
                    </a:cubicBezTo>
                    <a:cubicBezTo>
                      <a:pt x="5867" y="11940"/>
                      <a:pt x="11917" y="16472"/>
                      <a:pt x="15481" y="16472"/>
                    </a:cubicBezTo>
                    <a:cubicBezTo>
                      <a:pt x="15498" y="16472"/>
                      <a:pt x="15514" y="16472"/>
                      <a:pt x="15530" y="16472"/>
                    </a:cubicBezTo>
                    <a:cubicBezTo>
                      <a:pt x="17937" y="16430"/>
                      <a:pt x="19674" y="8456"/>
                      <a:pt x="20323" y="4605"/>
                    </a:cubicBezTo>
                    <a:cubicBezTo>
                      <a:pt x="20637" y="2805"/>
                      <a:pt x="20783" y="1507"/>
                      <a:pt x="20783" y="1507"/>
                    </a:cubicBezTo>
                    <a:lnTo>
                      <a:pt x="15195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928;p31"/>
              <p:cNvSpPr/>
              <p:nvPr/>
            </p:nvSpPr>
            <p:spPr>
              <a:xfrm>
                <a:off x="3049475" y="2189325"/>
                <a:ext cx="281000" cy="226575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9063" fill="none" extrusionOk="0">
                    <a:moveTo>
                      <a:pt x="0" y="2889"/>
                    </a:moveTo>
                    <a:cubicBezTo>
                      <a:pt x="3223" y="4102"/>
                      <a:pt x="9439" y="9063"/>
                      <a:pt x="9439" y="9063"/>
                    </a:cubicBezTo>
                    <a:lnTo>
                      <a:pt x="11239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929;p31"/>
              <p:cNvSpPr/>
              <p:nvPr/>
            </p:nvSpPr>
            <p:spPr>
              <a:xfrm>
                <a:off x="3053650" y="2219675"/>
                <a:ext cx="418100" cy="382500"/>
              </a:xfrm>
              <a:custGeom>
                <a:avLst/>
                <a:gdLst/>
                <a:ahLst/>
                <a:cxnLst/>
                <a:rect l="l" t="t" r="r" b="b"/>
                <a:pathLst>
                  <a:path w="16724" h="15300" fill="none" extrusionOk="0">
                    <a:moveTo>
                      <a:pt x="0" y="9439"/>
                    </a:moveTo>
                    <a:cubicBezTo>
                      <a:pt x="3412" y="11909"/>
                      <a:pt x="8351" y="15299"/>
                      <a:pt x="11407" y="15258"/>
                    </a:cubicBezTo>
                    <a:cubicBezTo>
                      <a:pt x="13814" y="15216"/>
                      <a:pt x="16074" y="4374"/>
                      <a:pt x="16723" y="502"/>
                    </a:cubicBezTo>
                    <a:lnTo>
                      <a:pt x="1553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930;p31"/>
              <p:cNvSpPr/>
              <p:nvPr/>
            </p:nvSpPr>
            <p:spPr>
              <a:xfrm>
                <a:off x="3333100" y="2036350"/>
                <a:ext cx="160900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6436" h="5961" extrusionOk="0">
                    <a:moveTo>
                      <a:pt x="1573" y="0"/>
                    </a:moveTo>
                    <a:cubicBezTo>
                      <a:pt x="1447" y="0"/>
                      <a:pt x="1292" y="53"/>
                      <a:pt x="1108" y="175"/>
                    </a:cubicBezTo>
                    <a:cubicBezTo>
                      <a:pt x="396" y="636"/>
                      <a:pt x="334" y="1619"/>
                      <a:pt x="250" y="2331"/>
                    </a:cubicBezTo>
                    <a:cubicBezTo>
                      <a:pt x="0" y="4857"/>
                      <a:pt x="1472" y="5961"/>
                      <a:pt x="2820" y="5961"/>
                    </a:cubicBezTo>
                    <a:cubicBezTo>
                      <a:pt x="3393" y="5961"/>
                      <a:pt x="3944" y="5761"/>
                      <a:pt x="4331" y="5387"/>
                    </a:cubicBezTo>
                    <a:cubicBezTo>
                      <a:pt x="5294" y="4487"/>
                      <a:pt x="4687" y="4173"/>
                      <a:pt x="4834" y="2959"/>
                    </a:cubicBezTo>
                    <a:cubicBezTo>
                      <a:pt x="4957" y="1725"/>
                      <a:pt x="6435" y="551"/>
                      <a:pt x="4498" y="551"/>
                    </a:cubicBezTo>
                    <a:cubicBezTo>
                      <a:pt x="4464" y="551"/>
                      <a:pt x="4430" y="551"/>
                      <a:pt x="4394" y="552"/>
                    </a:cubicBezTo>
                    <a:cubicBezTo>
                      <a:pt x="4209" y="302"/>
                      <a:pt x="4018" y="198"/>
                      <a:pt x="3810" y="198"/>
                    </a:cubicBezTo>
                    <a:cubicBezTo>
                      <a:pt x="3618" y="198"/>
                      <a:pt x="3411" y="286"/>
                      <a:pt x="3180" y="426"/>
                    </a:cubicBezTo>
                    <a:cubicBezTo>
                      <a:pt x="2974" y="220"/>
                      <a:pt x="2783" y="131"/>
                      <a:pt x="2587" y="131"/>
                    </a:cubicBezTo>
                    <a:cubicBezTo>
                      <a:pt x="2385" y="131"/>
                      <a:pt x="2179" y="225"/>
                      <a:pt x="1945" y="385"/>
                    </a:cubicBezTo>
                    <a:cubicBezTo>
                      <a:pt x="1919" y="159"/>
                      <a:pt x="1791" y="0"/>
                      <a:pt x="157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931;p31"/>
              <p:cNvSpPr/>
              <p:nvPr/>
            </p:nvSpPr>
            <p:spPr>
              <a:xfrm>
                <a:off x="3440850" y="2045825"/>
                <a:ext cx="3850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701" extrusionOk="0">
                    <a:moveTo>
                      <a:pt x="641" y="0"/>
                    </a:moveTo>
                    <a:cubicBezTo>
                      <a:pt x="436" y="0"/>
                      <a:pt x="214" y="99"/>
                      <a:pt x="0" y="361"/>
                    </a:cubicBezTo>
                    <a:lnTo>
                      <a:pt x="796" y="1701"/>
                    </a:lnTo>
                    <a:cubicBezTo>
                      <a:pt x="1068" y="1073"/>
                      <a:pt x="1151" y="885"/>
                      <a:pt x="1465" y="822"/>
                    </a:cubicBezTo>
                    <a:cubicBezTo>
                      <a:pt x="1539" y="585"/>
                      <a:pt x="1141" y="0"/>
                      <a:pt x="64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932;p31"/>
              <p:cNvSpPr/>
              <p:nvPr/>
            </p:nvSpPr>
            <p:spPr>
              <a:xfrm>
                <a:off x="3372825" y="2046475"/>
                <a:ext cx="89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943" fill="none" extrusionOk="0">
                    <a:moveTo>
                      <a:pt x="356" y="1"/>
                    </a:moveTo>
                    <a:cubicBezTo>
                      <a:pt x="189" y="273"/>
                      <a:pt x="84" y="608"/>
                      <a:pt x="0" y="94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933;p31"/>
              <p:cNvSpPr/>
              <p:nvPr/>
            </p:nvSpPr>
            <p:spPr>
              <a:xfrm>
                <a:off x="3403175" y="2044900"/>
                <a:ext cx="12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48" fill="none" extrusionOk="0">
                    <a:moveTo>
                      <a:pt x="503" y="1"/>
                    </a:moveTo>
                    <a:cubicBezTo>
                      <a:pt x="398" y="64"/>
                      <a:pt x="168" y="210"/>
                      <a:pt x="0" y="10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34;p31"/>
              <p:cNvSpPr/>
              <p:nvPr/>
            </p:nvSpPr>
            <p:spPr>
              <a:xfrm>
                <a:off x="3430900" y="2049100"/>
                <a:ext cx="1415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89" fill="none" extrusionOk="0">
                    <a:moveTo>
                      <a:pt x="566" y="0"/>
                    </a:moveTo>
                    <a:cubicBezTo>
                      <a:pt x="273" y="314"/>
                      <a:pt x="105" y="733"/>
                      <a:pt x="1" y="1089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935;p31"/>
              <p:cNvSpPr/>
              <p:nvPr/>
            </p:nvSpPr>
            <p:spPr>
              <a:xfrm>
                <a:off x="3463350" y="2046475"/>
                <a:ext cx="1727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817" fill="none" extrusionOk="0">
                    <a:moveTo>
                      <a:pt x="0" y="1"/>
                    </a:moveTo>
                    <a:cubicBezTo>
                      <a:pt x="419" y="105"/>
                      <a:pt x="691" y="482"/>
                      <a:pt x="691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36;p31"/>
              <p:cNvSpPr/>
              <p:nvPr/>
            </p:nvSpPr>
            <p:spPr>
              <a:xfrm>
                <a:off x="3441375" y="2275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37;p31"/>
              <p:cNvSpPr/>
              <p:nvPr/>
            </p:nvSpPr>
            <p:spPr>
              <a:xfrm>
                <a:off x="3063075" y="1863775"/>
                <a:ext cx="272100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10884" h="7937" extrusionOk="0">
                    <a:moveTo>
                      <a:pt x="5763" y="0"/>
                    </a:moveTo>
                    <a:cubicBezTo>
                      <a:pt x="4506" y="0"/>
                      <a:pt x="3136" y="296"/>
                      <a:pt x="1842" y="988"/>
                    </a:cubicBezTo>
                    <a:cubicBezTo>
                      <a:pt x="0" y="1972"/>
                      <a:pt x="272" y="4713"/>
                      <a:pt x="858" y="5153"/>
                    </a:cubicBezTo>
                    <a:cubicBezTo>
                      <a:pt x="1193" y="6157"/>
                      <a:pt x="1130" y="6576"/>
                      <a:pt x="1130" y="6576"/>
                    </a:cubicBezTo>
                    <a:cubicBezTo>
                      <a:pt x="1219" y="6534"/>
                      <a:pt x="1362" y="6510"/>
                      <a:pt x="1536" y="6510"/>
                    </a:cubicBezTo>
                    <a:cubicBezTo>
                      <a:pt x="2227" y="6510"/>
                      <a:pt x="3412" y="6879"/>
                      <a:pt x="3663" y="7916"/>
                    </a:cubicBezTo>
                    <a:cubicBezTo>
                      <a:pt x="3822" y="7911"/>
                      <a:pt x="3960" y="7910"/>
                      <a:pt x="4079" y="7910"/>
                    </a:cubicBezTo>
                    <a:cubicBezTo>
                      <a:pt x="4556" y="7910"/>
                      <a:pt x="4730" y="7936"/>
                      <a:pt x="4730" y="7936"/>
                    </a:cubicBezTo>
                    <a:cubicBezTo>
                      <a:pt x="4730" y="7936"/>
                      <a:pt x="4374" y="6702"/>
                      <a:pt x="4751" y="6241"/>
                    </a:cubicBezTo>
                    <a:cubicBezTo>
                      <a:pt x="5128" y="5781"/>
                      <a:pt x="5756" y="5090"/>
                      <a:pt x="5107" y="4358"/>
                    </a:cubicBezTo>
                    <a:cubicBezTo>
                      <a:pt x="4746" y="3961"/>
                      <a:pt x="5163" y="3650"/>
                      <a:pt x="5864" y="3650"/>
                    </a:cubicBezTo>
                    <a:cubicBezTo>
                      <a:pt x="6422" y="3650"/>
                      <a:pt x="7160" y="3847"/>
                      <a:pt x="7828" y="4358"/>
                    </a:cubicBezTo>
                    <a:cubicBezTo>
                      <a:pt x="8150" y="4609"/>
                      <a:pt x="8415" y="4708"/>
                      <a:pt x="8639" y="4708"/>
                    </a:cubicBezTo>
                    <a:cubicBezTo>
                      <a:pt x="9458" y="4708"/>
                      <a:pt x="9736" y="3392"/>
                      <a:pt x="10318" y="3392"/>
                    </a:cubicBezTo>
                    <a:cubicBezTo>
                      <a:pt x="10332" y="3392"/>
                      <a:pt x="10346" y="3393"/>
                      <a:pt x="10360" y="3395"/>
                    </a:cubicBezTo>
                    <a:cubicBezTo>
                      <a:pt x="10883" y="1521"/>
                      <a:pt x="8614" y="0"/>
                      <a:pt x="5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38;p31"/>
              <p:cNvSpPr/>
              <p:nvPr/>
            </p:nvSpPr>
            <p:spPr>
              <a:xfrm>
                <a:off x="3050500" y="1947250"/>
                <a:ext cx="86275" cy="171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6879" extrusionOk="0">
                    <a:moveTo>
                      <a:pt x="1951" y="0"/>
                    </a:moveTo>
                    <a:cubicBezTo>
                      <a:pt x="1679" y="0"/>
                      <a:pt x="1342" y="110"/>
                      <a:pt x="922" y="370"/>
                    </a:cubicBezTo>
                    <a:cubicBezTo>
                      <a:pt x="1" y="4870"/>
                      <a:pt x="2387" y="6879"/>
                      <a:pt x="2387" y="6879"/>
                    </a:cubicBezTo>
                    <a:cubicBezTo>
                      <a:pt x="2387" y="6879"/>
                      <a:pt x="2533" y="3677"/>
                      <a:pt x="2910" y="3363"/>
                    </a:cubicBezTo>
                    <a:cubicBezTo>
                      <a:pt x="2910" y="3363"/>
                      <a:pt x="3450" y="0"/>
                      <a:pt x="1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39;p31"/>
              <p:cNvSpPr/>
              <p:nvPr/>
            </p:nvSpPr>
            <p:spPr>
              <a:xfrm>
                <a:off x="3179225" y="1895250"/>
                <a:ext cx="9367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2827" fill="none" extrusionOk="0">
                    <a:moveTo>
                      <a:pt x="1" y="1"/>
                    </a:moveTo>
                    <a:cubicBezTo>
                      <a:pt x="1" y="1"/>
                      <a:pt x="3056" y="357"/>
                      <a:pt x="3747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40;p31"/>
              <p:cNvSpPr/>
              <p:nvPr/>
            </p:nvSpPr>
            <p:spPr>
              <a:xfrm>
                <a:off x="3227375" y="1884800"/>
                <a:ext cx="612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26" fill="none" extrusionOk="0">
                    <a:moveTo>
                      <a:pt x="0" y="0"/>
                    </a:moveTo>
                    <a:cubicBezTo>
                      <a:pt x="0" y="0"/>
                      <a:pt x="2428" y="838"/>
                      <a:pt x="2449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41;p31"/>
              <p:cNvSpPr/>
              <p:nvPr/>
            </p:nvSpPr>
            <p:spPr>
              <a:xfrm>
                <a:off x="3141550" y="1908875"/>
                <a:ext cx="984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1675" fill="none" extrusionOk="0">
                    <a:moveTo>
                      <a:pt x="1" y="0"/>
                    </a:moveTo>
                    <a:cubicBezTo>
                      <a:pt x="1" y="0"/>
                      <a:pt x="2742" y="523"/>
                      <a:pt x="3935" y="1674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42;p31"/>
              <p:cNvSpPr/>
              <p:nvPr/>
            </p:nvSpPr>
            <p:spPr>
              <a:xfrm>
                <a:off x="3104400" y="1926650"/>
                <a:ext cx="7015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566" fill="none" extrusionOk="0">
                    <a:moveTo>
                      <a:pt x="1" y="147"/>
                    </a:moveTo>
                    <a:cubicBezTo>
                      <a:pt x="1" y="147"/>
                      <a:pt x="1612" y="1"/>
                      <a:pt x="2805" y="56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43;p31"/>
              <p:cNvSpPr/>
              <p:nvPr/>
            </p:nvSpPr>
            <p:spPr>
              <a:xfrm>
                <a:off x="3094975" y="1947575"/>
                <a:ext cx="565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62" fill="none" extrusionOk="0">
                    <a:moveTo>
                      <a:pt x="1" y="231"/>
                    </a:moveTo>
                    <a:cubicBezTo>
                      <a:pt x="1" y="231"/>
                      <a:pt x="1592" y="1"/>
                      <a:pt x="2261" y="46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44;p31"/>
              <p:cNvSpPr/>
              <p:nvPr/>
            </p:nvSpPr>
            <p:spPr>
              <a:xfrm>
                <a:off x="3099700" y="1973750"/>
                <a:ext cx="40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40" fill="none" extrusionOk="0">
                    <a:moveTo>
                      <a:pt x="0" y="0"/>
                    </a:moveTo>
                    <a:cubicBezTo>
                      <a:pt x="0" y="0"/>
                      <a:pt x="775" y="440"/>
                      <a:pt x="1612" y="1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45;p31"/>
              <p:cNvSpPr/>
              <p:nvPr/>
            </p:nvSpPr>
            <p:spPr>
              <a:xfrm>
                <a:off x="3104925" y="1993100"/>
                <a:ext cx="492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524" fill="none" extrusionOk="0">
                    <a:moveTo>
                      <a:pt x="1" y="84"/>
                    </a:moveTo>
                    <a:cubicBezTo>
                      <a:pt x="1" y="84"/>
                      <a:pt x="1382" y="524"/>
                      <a:pt x="1968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46;p31"/>
              <p:cNvSpPr/>
              <p:nvPr/>
            </p:nvSpPr>
            <p:spPr>
              <a:xfrm>
                <a:off x="3114350" y="2009850"/>
                <a:ext cx="31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36" fill="none" extrusionOk="0">
                    <a:moveTo>
                      <a:pt x="0" y="84"/>
                    </a:moveTo>
                    <a:cubicBezTo>
                      <a:pt x="0" y="84"/>
                      <a:pt x="879" y="335"/>
                      <a:pt x="1277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47;p31"/>
              <p:cNvSpPr/>
              <p:nvPr/>
            </p:nvSpPr>
            <p:spPr>
              <a:xfrm>
                <a:off x="3269225" y="1887425"/>
                <a:ext cx="392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05" fill="none" extrusionOk="0">
                    <a:moveTo>
                      <a:pt x="0" y="0"/>
                    </a:moveTo>
                    <a:cubicBezTo>
                      <a:pt x="0" y="0"/>
                      <a:pt x="1445" y="670"/>
                      <a:pt x="1570" y="19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48;p31"/>
              <p:cNvSpPr/>
              <p:nvPr/>
            </p:nvSpPr>
            <p:spPr>
              <a:xfrm>
                <a:off x="3094450" y="2029250"/>
                <a:ext cx="71725" cy="927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3708" extrusionOk="0">
                    <a:moveTo>
                      <a:pt x="998" y="1"/>
                    </a:moveTo>
                    <a:cubicBezTo>
                      <a:pt x="915" y="1"/>
                      <a:pt x="833" y="14"/>
                      <a:pt x="754" y="41"/>
                    </a:cubicBezTo>
                    <a:cubicBezTo>
                      <a:pt x="168" y="250"/>
                      <a:pt x="1" y="1234"/>
                      <a:pt x="357" y="2238"/>
                    </a:cubicBezTo>
                    <a:cubicBezTo>
                      <a:pt x="664" y="3106"/>
                      <a:pt x="1283" y="3708"/>
                      <a:pt x="1837" y="3708"/>
                    </a:cubicBezTo>
                    <a:cubicBezTo>
                      <a:pt x="1925" y="3708"/>
                      <a:pt x="2011" y="3693"/>
                      <a:pt x="2094" y="3662"/>
                    </a:cubicBezTo>
                    <a:cubicBezTo>
                      <a:pt x="2680" y="3452"/>
                      <a:pt x="2868" y="2469"/>
                      <a:pt x="2492" y="1464"/>
                    </a:cubicBezTo>
                    <a:cubicBezTo>
                      <a:pt x="2182" y="590"/>
                      <a:pt x="1555" y="1"/>
                      <a:pt x="998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49;p31"/>
              <p:cNvSpPr/>
              <p:nvPr/>
            </p:nvSpPr>
            <p:spPr>
              <a:xfrm>
                <a:off x="3109100" y="2097750"/>
                <a:ext cx="377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15" fill="none" extrusionOk="0">
                    <a:moveTo>
                      <a:pt x="1" y="1"/>
                    </a:moveTo>
                    <a:cubicBezTo>
                      <a:pt x="796" y="1215"/>
                      <a:pt x="1508" y="922"/>
                      <a:pt x="1508" y="92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50;p31"/>
              <p:cNvSpPr/>
              <p:nvPr/>
            </p:nvSpPr>
            <p:spPr>
              <a:xfrm>
                <a:off x="3404750" y="2217575"/>
                <a:ext cx="27225" cy="10467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187" fill="none" extrusionOk="0">
                    <a:moveTo>
                      <a:pt x="1088" y="0"/>
                    </a:moveTo>
                    <a:lnTo>
                      <a:pt x="0" y="41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51;p31"/>
              <p:cNvSpPr/>
              <p:nvPr/>
            </p:nvSpPr>
            <p:spPr>
              <a:xfrm>
                <a:off x="3421475" y="2298500"/>
                <a:ext cx="152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852" extrusionOk="0">
                    <a:moveTo>
                      <a:pt x="396" y="0"/>
                    </a:moveTo>
                    <a:cubicBezTo>
                      <a:pt x="278" y="0"/>
                      <a:pt x="140" y="141"/>
                      <a:pt x="85" y="363"/>
                    </a:cubicBezTo>
                    <a:cubicBezTo>
                      <a:pt x="1" y="594"/>
                      <a:pt x="64" y="803"/>
                      <a:pt x="168" y="845"/>
                    </a:cubicBezTo>
                    <a:cubicBezTo>
                      <a:pt x="181" y="849"/>
                      <a:pt x="195" y="851"/>
                      <a:pt x="209" y="851"/>
                    </a:cubicBezTo>
                    <a:cubicBezTo>
                      <a:pt x="328" y="851"/>
                      <a:pt x="468" y="695"/>
                      <a:pt x="524" y="489"/>
                    </a:cubicBezTo>
                    <a:cubicBezTo>
                      <a:pt x="608" y="259"/>
                      <a:pt x="566" y="28"/>
                      <a:pt x="440" y="7"/>
                    </a:cubicBezTo>
                    <a:cubicBezTo>
                      <a:pt x="426" y="3"/>
                      <a:pt x="411" y="0"/>
                      <a:pt x="396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52;p31"/>
              <p:cNvSpPr/>
              <p:nvPr/>
            </p:nvSpPr>
            <p:spPr>
              <a:xfrm>
                <a:off x="3431950" y="2264500"/>
                <a:ext cx="146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868" extrusionOk="0">
                    <a:moveTo>
                      <a:pt x="379" y="1"/>
                    </a:moveTo>
                    <a:cubicBezTo>
                      <a:pt x="264" y="1"/>
                      <a:pt x="138" y="157"/>
                      <a:pt x="63" y="363"/>
                    </a:cubicBezTo>
                    <a:cubicBezTo>
                      <a:pt x="0" y="593"/>
                      <a:pt x="42" y="823"/>
                      <a:pt x="168" y="865"/>
                    </a:cubicBezTo>
                    <a:cubicBezTo>
                      <a:pt x="176" y="867"/>
                      <a:pt x="184" y="867"/>
                      <a:pt x="192" y="867"/>
                    </a:cubicBezTo>
                    <a:cubicBezTo>
                      <a:pt x="314" y="867"/>
                      <a:pt x="465" y="725"/>
                      <a:pt x="524" y="509"/>
                    </a:cubicBezTo>
                    <a:cubicBezTo>
                      <a:pt x="586" y="279"/>
                      <a:pt x="545" y="49"/>
                      <a:pt x="419" y="7"/>
                    </a:cubicBezTo>
                    <a:cubicBezTo>
                      <a:pt x="406" y="3"/>
                      <a:pt x="393" y="1"/>
                      <a:pt x="379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53;p31"/>
              <p:cNvSpPr/>
              <p:nvPr/>
            </p:nvSpPr>
            <p:spPr>
              <a:xfrm>
                <a:off x="2726418" y="1713698"/>
                <a:ext cx="1370923" cy="1381875"/>
              </a:xfrm>
              <a:custGeom>
                <a:avLst/>
                <a:gdLst/>
                <a:ahLst/>
                <a:cxnLst/>
                <a:rect l="l" t="t" r="r" b="b"/>
                <a:pathLst>
                  <a:path w="78800" h="55275" fill="none" extrusionOk="0">
                    <a:moveTo>
                      <a:pt x="0" y="1"/>
                    </a:moveTo>
                    <a:lnTo>
                      <a:pt x="78800" y="1"/>
                    </a:lnTo>
                    <a:lnTo>
                      <a:pt x="78800" y="55275"/>
                    </a:lnTo>
                    <a:lnTo>
                      <a:pt x="0" y="5527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lt2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0" name="Google Shape;2230;p34"/>
          <p:cNvSpPr txBox="1">
            <a:spLocks noGrp="1"/>
          </p:cNvSpPr>
          <p:nvPr>
            <p:ph type="title" idx="2"/>
          </p:nvPr>
        </p:nvSpPr>
        <p:spPr>
          <a:xfrm>
            <a:off x="297543" y="2618275"/>
            <a:ext cx="5026442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-Conclusion-</a:t>
            </a:r>
            <a:endParaRPr dirty="0"/>
          </a:p>
        </p:txBody>
      </p:sp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1894776" y="1136525"/>
            <a:ext cx="19413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2337" name="Google Shape;2337;p34"/>
          <p:cNvGrpSpPr/>
          <p:nvPr/>
        </p:nvGrpSpPr>
        <p:grpSpPr>
          <a:xfrm>
            <a:off x="5017623" y="3460067"/>
            <a:ext cx="707418" cy="2018866"/>
            <a:chOff x="4664475" y="2245000"/>
            <a:chExt cx="858725" cy="2450675"/>
          </a:xfrm>
        </p:grpSpPr>
        <p:sp>
          <p:nvSpPr>
            <p:cNvPr id="2338" name="Google Shape;2338;p34"/>
            <p:cNvSpPr/>
            <p:nvPr/>
          </p:nvSpPr>
          <p:spPr>
            <a:xfrm>
              <a:off x="4685775" y="3773150"/>
              <a:ext cx="709750" cy="922525"/>
            </a:xfrm>
            <a:custGeom>
              <a:avLst/>
              <a:gdLst/>
              <a:ahLst/>
              <a:cxnLst/>
              <a:rect l="l" t="t" r="r" b="b"/>
              <a:pathLst>
                <a:path w="28390" h="36901" extrusionOk="0">
                  <a:moveTo>
                    <a:pt x="0" y="0"/>
                  </a:moveTo>
                  <a:lnTo>
                    <a:pt x="7812" y="36900"/>
                  </a:lnTo>
                  <a:lnTo>
                    <a:pt x="20608" y="36900"/>
                  </a:lnTo>
                  <a:lnTo>
                    <a:pt x="28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4682725" y="3697925"/>
              <a:ext cx="712800" cy="140600"/>
            </a:xfrm>
            <a:custGeom>
              <a:avLst/>
              <a:gdLst/>
              <a:ahLst/>
              <a:cxnLst/>
              <a:rect l="l" t="t" r="r" b="b"/>
              <a:pathLst>
                <a:path w="28512" h="5624" extrusionOk="0">
                  <a:moveTo>
                    <a:pt x="13679" y="0"/>
                  </a:moveTo>
                  <a:cubicBezTo>
                    <a:pt x="13466" y="0"/>
                    <a:pt x="13253" y="0"/>
                    <a:pt x="13040" y="30"/>
                  </a:cubicBezTo>
                  <a:lnTo>
                    <a:pt x="12888" y="30"/>
                  </a:lnTo>
                  <a:cubicBezTo>
                    <a:pt x="12463" y="30"/>
                    <a:pt x="12068" y="30"/>
                    <a:pt x="11642" y="61"/>
                  </a:cubicBezTo>
                  <a:cubicBezTo>
                    <a:pt x="11338" y="61"/>
                    <a:pt x="11034" y="61"/>
                    <a:pt x="10730" y="91"/>
                  </a:cubicBezTo>
                  <a:lnTo>
                    <a:pt x="10578" y="91"/>
                  </a:lnTo>
                  <a:cubicBezTo>
                    <a:pt x="10183" y="122"/>
                    <a:pt x="9788" y="122"/>
                    <a:pt x="9423" y="152"/>
                  </a:cubicBezTo>
                  <a:cubicBezTo>
                    <a:pt x="9362" y="152"/>
                    <a:pt x="9302" y="152"/>
                    <a:pt x="9241" y="182"/>
                  </a:cubicBezTo>
                  <a:cubicBezTo>
                    <a:pt x="9058" y="182"/>
                    <a:pt x="8876" y="182"/>
                    <a:pt x="8694" y="213"/>
                  </a:cubicBezTo>
                  <a:cubicBezTo>
                    <a:pt x="8298" y="243"/>
                    <a:pt x="7903" y="274"/>
                    <a:pt x="7539" y="304"/>
                  </a:cubicBezTo>
                  <a:cubicBezTo>
                    <a:pt x="7356" y="334"/>
                    <a:pt x="7174" y="334"/>
                    <a:pt x="6991" y="365"/>
                  </a:cubicBezTo>
                  <a:cubicBezTo>
                    <a:pt x="6931" y="365"/>
                    <a:pt x="6900" y="365"/>
                    <a:pt x="6840" y="395"/>
                  </a:cubicBezTo>
                  <a:cubicBezTo>
                    <a:pt x="6414" y="426"/>
                    <a:pt x="5988" y="486"/>
                    <a:pt x="5593" y="547"/>
                  </a:cubicBezTo>
                  <a:cubicBezTo>
                    <a:pt x="5411" y="578"/>
                    <a:pt x="5229" y="578"/>
                    <a:pt x="5016" y="608"/>
                  </a:cubicBezTo>
                  <a:cubicBezTo>
                    <a:pt x="4347" y="730"/>
                    <a:pt x="3709" y="851"/>
                    <a:pt x="3131" y="973"/>
                  </a:cubicBezTo>
                  <a:cubicBezTo>
                    <a:pt x="2949" y="1033"/>
                    <a:pt x="2766" y="1064"/>
                    <a:pt x="2584" y="1125"/>
                  </a:cubicBezTo>
                  <a:cubicBezTo>
                    <a:pt x="1004" y="1550"/>
                    <a:pt x="31" y="2128"/>
                    <a:pt x="0" y="2827"/>
                  </a:cubicBezTo>
                  <a:cubicBezTo>
                    <a:pt x="31" y="3739"/>
                    <a:pt x="1824" y="4438"/>
                    <a:pt x="4499" y="4924"/>
                  </a:cubicBezTo>
                  <a:cubicBezTo>
                    <a:pt x="4681" y="4954"/>
                    <a:pt x="4894" y="4985"/>
                    <a:pt x="5107" y="5015"/>
                  </a:cubicBezTo>
                  <a:cubicBezTo>
                    <a:pt x="5472" y="5076"/>
                    <a:pt x="5836" y="5137"/>
                    <a:pt x="6232" y="5167"/>
                  </a:cubicBezTo>
                  <a:cubicBezTo>
                    <a:pt x="6323" y="5198"/>
                    <a:pt x="6384" y="5198"/>
                    <a:pt x="6475" y="5198"/>
                  </a:cubicBezTo>
                  <a:cubicBezTo>
                    <a:pt x="6596" y="5198"/>
                    <a:pt x="6688" y="5228"/>
                    <a:pt x="6809" y="5228"/>
                  </a:cubicBezTo>
                  <a:cubicBezTo>
                    <a:pt x="6961" y="5258"/>
                    <a:pt x="7113" y="5289"/>
                    <a:pt x="7295" y="5289"/>
                  </a:cubicBezTo>
                  <a:cubicBezTo>
                    <a:pt x="7691" y="5319"/>
                    <a:pt x="8116" y="5380"/>
                    <a:pt x="8542" y="5410"/>
                  </a:cubicBezTo>
                  <a:lnTo>
                    <a:pt x="8846" y="5410"/>
                  </a:lnTo>
                  <a:cubicBezTo>
                    <a:pt x="8998" y="5441"/>
                    <a:pt x="9180" y="5441"/>
                    <a:pt x="9362" y="5471"/>
                  </a:cubicBezTo>
                  <a:cubicBezTo>
                    <a:pt x="9636" y="5471"/>
                    <a:pt x="9940" y="5502"/>
                    <a:pt x="10244" y="5502"/>
                  </a:cubicBezTo>
                  <a:cubicBezTo>
                    <a:pt x="10274" y="5502"/>
                    <a:pt x="10335" y="5502"/>
                    <a:pt x="10365" y="5532"/>
                  </a:cubicBezTo>
                  <a:lnTo>
                    <a:pt x="10639" y="5532"/>
                  </a:lnTo>
                  <a:cubicBezTo>
                    <a:pt x="10913" y="5532"/>
                    <a:pt x="11186" y="5562"/>
                    <a:pt x="11460" y="5562"/>
                  </a:cubicBezTo>
                  <a:cubicBezTo>
                    <a:pt x="11733" y="5562"/>
                    <a:pt x="11976" y="5593"/>
                    <a:pt x="12250" y="5593"/>
                  </a:cubicBezTo>
                  <a:lnTo>
                    <a:pt x="12736" y="5593"/>
                  </a:lnTo>
                  <a:cubicBezTo>
                    <a:pt x="12979" y="5593"/>
                    <a:pt x="13253" y="5593"/>
                    <a:pt x="13496" y="5623"/>
                  </a:cubicBezTo>
                  <a:lnTo>
                    <a:pt x="14195" y="5623"/>
                  </a:lnTo>
                  <a:cubicBezTo>
                    <a:pt x="14530" y="5623"/>
                    <a:pt x="14894" y="5623"/>
                    <a:pt x="15229" y="5593"/>
                  </a:cubicBezTo>
                  <a:lnTo>
                    <a:pt x="16597" y="5593"/>
                  </a:lnTo>
                  <a:cubicBezTo>
                    <a:pt x="16931" y="5562"/>
                    <a:pt x="17235" y="5562"/>
                    <a:pt x="17539" y="5562"/>
                  </a:cubicBezTo>
                  <a:cubicBezTo>
                    <a:pt x="17600" y="5532"/>
                    <a:pt x="17630" y="5532"/>
                    <a:pt x="17691" y="5532"/>
                  </a:cubicBezTo>
                  <a:cubicBezTo>
                    <a:pt x="17873" y="5532"/>
                    <a:pt x="18086" y="5532"/>
                    <a:pt x="18268" y="5502"/>
                  </a:cubicBezTo>
                  <a:lnTo>
                    <a:pt x="18359" y="5502"/>
                  </a:lnTo>
                  <a:cubicBezTo>
                    <a:pt x="18663" y="5502"/>
                    <a:pt x="18937" y="5471"/>
                    <a:pt x="19241" y="5441"/>
                  </a:cubicBezTo>
                  <a:cubicBezTo>
                    <a:pt x="19545" y="5441"/>
                    <a:pt x="19849" y="5410"/>
                    <a:pt x="20153" y="5380"/>
                  </a:cubicBezTo>
                  <a:cubicBezTo>
                    <a:pt x="20609" y="5350"/>
                    <a:pt x="21034" y="5319"/>
                    <a:pt x="21490" y="5258"/>
                  </a:cubicBezTo>
                  <a:cubicBezTo>
                    <a:pt x="22189" y="5198"/>
                    <a:pt x="22888" y="5106"/>
                    <a:pt x="23527" y="4985"/>
                  </a:cubicBezTo>
                  <a:cubicBezTo>
                    <a:pt x="26475" y="4529"/>
                    <a:pt x="28512" y="3799"/>
                    <a:pt x="28512" y="2827"/>
                  </a:cubicBezTo>
                  <a:cubicBezTo>
                    <a:pt x="28512" y="2037"/>
                    <a:pt x="27265" y="1429"/>
                    <a:pt x="25320" y="973"/>
                  </a:cubicBezTo>
                  <a:cubicBezTo>
                    <a:pt x="24925" y="881"/>
                    <a:pt x="24469" y="790"/>
                    <a:pt x="23983" y="699"/>
                  </a:cubicBezTo>
                  <a:cubicBezTo>
                    <a:pt x="23405" y="608"/>
                    <a:pt x="22736" y="517"/>
                    <a:pt x="22068" y="426"/>
                  </a:cubicBezTo>
                  <a:cubicBezTo>
                    <a:pt x="22037" y="426"/>
                    <a:pt x="21977" y="426"/>
                    <a:pt x="21946" y="395"/>
                  </a:cubicBezTo>
                  <a:cubicBezTo>
                    <a:pt x="21855" y="395"/>
                    <a:pt x="21764" y="395"/>
                    <a:pt x="21673" y="365"/>
                  </a:cubicBezTo>
                  <a:cubicBezTo>
                    <a:pt x="21247" y="334"/>
                    <a:pt x="20822" y="304"/>
                    <a:pt x="20396" y="243"/>
                  </a:cubicBezTo>
                  <a:lnTo>
                    <a:pt x="20001" y="213"/>
                  </a:lnTo>
                  <a:cubicBezTo>
                    <a:pt x="19666" y="182"/>
                    <a:pt x="19332" y="182"/>
                    <a:pt x="18967" y="152"/>
                  </a:cubicBezTo>
                  <a:cubicBezTo>
                    <a:pt x="18603" y="122"/>
                    <a:pt x="18238" y="91"/>
                    <a:pt x="17873" y="91"/>
                  </a:cubicBezTo>
                  <a:cubicBezTo>
                    <a:pt x="17691" y="91"/>
                    <a:pt x="17478" y="61"/>
                    <a:pt x="17296" y="61"/>
                  </a:cubicBezTo>
                  <a:lnTo>
                    <a:pt x="17113" y="61"/>
                  </a:lnTo>
                  <a:cubicBezTo>
                    <a:pt x="16809" y="61"/>
                    <a:pt x="16505" y="30"/>
                    <a:pt x="16201" y="30"/>
                  </a:cubicBezTo>
                  <a:cubicBezTo>
                    <a:pt x="15715" y="30"/>
                    <a:pt x="15229" y="0"/>
                    <a:pt x="14742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4983650" y="2344250"/>
              <a:ext cx="281175" cy="1494275"/>
            </a:xfrm>
            <a:custGeom>
              <a:avLst/>
              <a:gdLst/>
              <a:ahLst/>
              <a:cxnLst/>
              <a:rect l="l" t="t" r="r" b="b"/>
              <a:pathLst>
                <a:path w="11247" h="59771" extrusionOk="0">
                  <a:moveTo>
                    <a:pt x="8532" y="1"/>
                  </a:moveTo>
                  <a:cubicBezTo>
                    <a:pt x="7583" y="1"/>
                    <a:pt x="6358" y="6784"/>
                    <a:pt x="5867" y="7520"/>
                  </a:cubicBezTo>
                  <a:cubicBezTo>
                    <a:pt x="5867" y="7520"/>
                    <a:pt x="5867" y="7490"/>
                    <a:pt x="5867" y="7490"/>
                  </a:cubicBezTo>
                  <a:cubicBezTo>
                    <a:pt x="5107" y="9435"/>
                    <a:pt x="4377" y="11411"/>
                    <a:pt x="3769" y="13417"/>
                  </a:cubicBezTo>
                  <a:cubicBezTo>
                    <a:pt x="3496" y="14238"/>
                    <a:pt x="3253" y="15089"/>
                    <a:pt x="3040" y="15909"/>
                  </a:cubicBezTo>
                  <a:cubicBezTo>
                    <a:pt x="2979" y="16122"/>
                    <a:pt x="2918" y="16305"/>
                    <a:pt x="2888" y="16517"/>
                  </a:cubicBezTo>
                  <a:cubicBezTo>
                    <a:pt x="2341" y="18523"/>
                    <a:pt x="1885" y="20590"/>
                    <a:pt x="1550" y="22627"/>
                  </a:cubicBezTo>
                  <a:cubicBezTo>
                    <a:pt x="1368" y="23660"/>
                    <a:pt x="1216" y="24694"/>
                    <a:pt x="1064" y="25727"/>
                  </a:cubicBezTo>
                  <a:cubicBezTo>
                    <a:pt x="1034" y="26122"/>
                    <a:pt x="973" y="26517"/>
                    <a:pt x="942" y="26913"/>
                  </a:cubicBezTo>
                  <a:cubicBezTo>
                    <a:pt x="821" y="28524"/>
                    <a:pt x="730" y="30165"/>
                    <a:pt x="730" y="31806"/>
                  </a:cubicBezTo>
                  <a:cubicBezTo>
                    <a:pt x="699" y="32445"/>
                    <a:pt x="699" y="33113"/>
                    <a:pt x="730" y="33752"/>
                  </a:cubicBezTo>
                  <a:cubicBezTo>
                    <a:pt x="730" y="36183"/>
                    <a:pt x="821" y="38584"/>
                    <a:pt x="912" y="41016"/>
                  </a:cubicBezTo>
                  <a:cubicBezTo>
                    <a:pt x="942" y="41624"/>
                    <a:pt x="942" y="42202"/>
                    <a:pt x="973" y="42779"/>
                  </a:cubicBezTo>
                  <a:cubicBezTo>
                    <a:pt x="1003" y="43417"/>
                    <a:pt x="1034" y="44056"/>
                    <a:pt x="1034" y="44664"/>
                  </a:cubicBezTo>
                  <a:cubicBezTo>
                    <a:pt x="1003" y="44512"/>
                    <a:pt x="973" y="43782"/>
                    <a:pt x="912" y="42809"/>
                  </a:cubicBezTo>
                  <a:cubicBezTo>
                    <a:pt x="882" y="42262"/>
                    <a:pt x="821" y="41624"/>
                    <a:pt x="790" y="41016"/>
                  </a:cubicBezTo>
                  <a:cubicBezTo>
                    <a:pt x="633" y="39229"/>
                    <a:pt x="407" y="37510"/>
                    <a:pt x="132" y="37510"/>
                  </a:cubicBezTo>
                  <a:cubicBezTo>
                    <a:pt x="90" y="37510"/>
                    <a:pt x="45" y="37552"/>
                    <a:pt x="0" y="37642"/>
                  </a:cubicBezTo>
                  <a:cubicBezTo>
                    <a:pt x="122" y="38615"/>
                    <a:pt x="243" y="39588"/>
                    <a:pt x="304" y="40560"/>
                  </a:cubicBezTo>
                  <a:cubicBezTo>
                    <a:pt x="365" y="41047"/>
                    <a:pt x="395" y="41533"/>
                    <a:pt x="426" y="42019"/>
                  </a:cubicBezTo>
                  <a:cubicBezTo>
                    <a:pt x="669" y="45758"/>
                    <a:pt x="638" y="49496"/>
                    <a:pt x="912" y="53205"/>
                  </a:cubicBezTo>
                  <a:cubicBezTo>
                    <a:pt x="942" y="53509"/>
                    <a:pt x="973" y="53843"/>
                    <a:pt x="1003" y="54177"/>
                  </a:cubicBezTo>
                  <a:cubicBezTo>
                    <a:pt x="1003" y="54238"/>
                    <a:pt x="1003" y="54299"/>
                    <a:pt x="1034" y="54360"/>
                  </a:cubicBezTo>
                  <a:cubicBezTo>
                    <a:pt x="1216" y="55758"/>
                    <a:pt x="1003" y="58098"/>
                    <a:pt x="1459" y="59770"/>
                  </a:cubicBezTo>
                  <a:lnTo>
                    <a:pt x="2158" y="59770"/>
                  </a:lnTo>
                  <a:cubicBezTo>
                    <a:pt x="2493" y="59770"/>
                    <a:pt x="2857" y="59770"/>
                    <a:pt x="3192" y="59740"/>
                  </a:cubicBezTo>
                  <a:lnTo>
                    <a:pt x="3526" y="59740"/>
                  </a:lnTo>
                  <a:cubicBezTo>
                    <a:pt x="3830" y="58615"/>
                    <a:pt x="3982" y="57187"/>
                    <a:pt x="4316" y="56639"/>
                  </a:cubicBezTo>
                  <a:cubicBezTo>
                    <a:pt x="4560" y="55819"/>
                    <a:pt x="4833" y="55028"/>
                    <a:pt x="5076" y="54208"/>
                  </a:cubicBezTo>
                  <a:cubicBezTo>
                    <a:pt x="5380" y="53266"/>
                    <a:pt x="5684" y="52293"/>
                    <a:pt x="5958" y="51351"/>
                  </a:cubicBezTo>
                  <a:cubicBezTo>
                    <a:pt x="6201" y="50469"/>
                    <a:pt x="6444" y="49618"/>
                    <a:pt x="6657" y="48737"/>
                  </a:cubicBezTo>
                  <a:cubicBezTo>
                    <a:pt x="6778" y="48311"/>
                    <a:pt x="6870" y="47886"/>
                    <a:pt x="6961" y="47460"/>
                  </a:cubicBezTo>
                  <a:lnTo>
                    <a:pt x="6961" y="47430"/>
                  </a:lnTo>
                  <a:cubicBezTo>
                    <a:pt x="7265" y="46092"/>
                    <a:pt x="7508" y="44724"/>
                    <a:pt x="7660" y="43326"/>
                  </a:cubicBezTo>
                  <a:cubicBezTo>
                    <a:pt x="7721" y="43022"/>
                    <a:pt x="7751" y="42688"/>
                    <a:pt x="7812" y="42354"/>
                  </a:cubicBezTo>
                  <a:cubicBezTo>
                    <a:pt x="7903" y="41958"/>
                    <a:pt x="7994" y="41533"/>
                    <a:pt x="8085" y="41107"/>
                  </a:cubicBezTo>
                  <a:cubicBezTo>
                    <a:pt x="8116" y="40955"/>
                    <a:pt x="8146" y="40803"/>
                    <a:pt x="8177" y="40651"/>
                  </a:cubicBezTo>
                  <a:cubicBezTo>
                    <a:pt x="8298" y="40135"/>
                    <a:pt x="8420" y="39618"/>
                    <a:pt x="8572" y="39101"/>
                  </a:cubicBezTo>
                  <a:cubicBezTo>
                    <a:pt x="8754" y="38372"/>
                    <a:pt x="8937" y="37642"/>
                    <a:pt x="9119" y="36913"/>
                  </a:cubicBezTo>
                  <a:cubicBezTo>
                    <a:pt x="9240" y="36457"/>
                    <a:pt x="9332" y="36001"/>
                    <a:pt x="9423" y="35545"/>
                  </a:cubicBezTo>
                  <a:cubicBezTo>
                    <a:pt x="9514" y="35150"/>
                    <a:pt x="9605" y="34755"/>
                    <a:pt x="9696" y="34359"/>
                  </a:cubicBezTo>
                  <a:cubicBezTo>
                    <a:pt x="9727" y="34086"/>
                    <a:pt x="9788" y="33812"/>
                    <a:pt x="9818" y="33569"/>
                  </a:cubicBezTo>
                  <a:cubicBezTo>
                    <a:pt x="9940" y="32901"/>
                    <a:pt x="10031" y="32232"/>
                    <a:pt x="10092" y="31563"/>
                  </a:cubicBezTo>
                  <a:cubicBezTo>
                    <a:pt x="10092" y="31563"/>
                    <a:pt x="10092" y="31563"/>
                    <a:pt x="10092" y="31533"/>
                  </a:cubicBezTo>
                  <a:cubicBezTo>
                    <a:pt x="10152" y="31077"/>
                    <a:pt x="10213" y="30621"/>
                    <a:pt x="10274" y="30135"/>
                  </a:cubicBezTo>
                  <a:cubicBezTo>
                    <a:pt x="10335" y="29344"/>
                    <a:pt x="10426" y="28524"/>
                    <a:pt x="10487" y="27733"/>
                  </a:cubicBezTo>
                  <a:lnTo>
                    <a:pt x="10487" y="27703"/>
                  </a:lnTo>
                  <a:cubicBezTo>
                    <a:pt x="10608" y="26335"/>
                    <a:pt x="10699" y="24967"/>
                    <a:pt x="10821" y="23599"/>
                  </a:cubicBezTo>
                  <a:cubicBezTo>
                    <a:pt x="10821" y="23417"/>
                    <a:pt x="10851" y="23265"/>
                    <a:pt x="10851" y="23083"/>
                  </a:cubicBezTo>
                  <a:cubicBezTo>
                    <a:pt x="10882" y="22900"/>
                    <a:pt x="10912" y="22718"/>
                    <a:pt x="10912" y="22536"/>
                  </a:cubicBezTo>
                  <a:cubicBezTo>
                    <a:pt x="11003" y="21806"/>
                    <a:pt x="11064" y="21077"/>
                    <a:pt x="11095" y="20347"/>
                  </a:cubicBezTo>
                  <a:cubicBezTo>
                    <a:pt x="11247" y="17946"/>
                    <a:pt x="11186" y="15575"/>
                    <a:pt x="11003" y="13174"/>
                  </a:cubicBezTo>
                  <a:cubicBezTo>
                    <a:pt x="10639" y="8827"/>
                    <a:pt x="9848" y="4511"/>
                    <a:pt x="8845" y="286"/>
                  </a:cubicBezTo>
                  <a:cubicBezTo>
                    <a:pt x="8746" y="90"/>
                    <a:pt x="8641" y="1"/>
                    <a:pt x="8532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088225" y="2651100"/>
              <a:ext cx="159300" cy="87550"/>
            </a:xfrm>
            <a:custGeom>
              <a:avLst/>
              <a:gdLst/>
              <a:ahLst/>
              <a:cxnLst/>
              <a:rect l="l" t="t" r="r" b="b"/>
              <a:pathLst>
                <a:path w="6372" h="3502" extrusionOk="0">
                  <a:moveTo>
                    <a:pt x="2129" y="1"/>
                  </a:moveTo>
                  <a:cubicBezTo>
                    <a:pt x="2042" y="1"/>
                    <a:pt x="1935" y="42"/>
                    <a:pt x="1805" y="140"/>
                  </a:cubicBezTo>
                  <a:cubicBezTo>
                    <a:pt x="1748" y="83"/>
                    <a:pt x="1673" y="55"/>
                    <a:pt x="1597" y="55"/>
                  </a:cubicBezTo>
                  <a:cubicBezTo>
                    <a:pt x="1473" y="55"/>
                    <a:pt x="1345" y="129"/>
                    <a:pt x="1288" y="261"/>
                  </a:cubicBezTo>
                  <a:cubicBezTo>
                    <a:pt x="1238" y="211"/>
                    <a:pt x="1179" y="189"/>
                    <a:pt x="1115" y="189"/>
                  </a:cubicBezTo>
                  <a:cubicBezTo>
                    <a:pt x="1063" y="189"/>
                    <a:pt x="1009" y="204"/>
                    <a:pt x="954" y="231"/>
                  </a:cubicBezTo>
                  <a:cubicBezTo>
                    <a:pt x="954" y="128"/>
                    <a:pt x="870" y="67"/>
                    <a:pt x="778" y="67"/>
                  </a:cubicBezTo>
                  <a:cubicBezTo>
                    <a:pt x="734" y="67"/>
                    <a:pt x="689" y="80"/>
                    <a:pt x="650" y="109"/>
                  </a:cubicBezTo>
                  <a:cubicBezTo>
                    <a:pt x="623" y="35"/>
                    <a:pt x="589" y="3"/>
                    <a:pt x="553" y="3"/>
                  </a:cubicBezTo>
                  <a:cubicBezTo>
                    <a:pt x="330" y="3"/>
                    <a:pt x="1" y="1212"/>
                    <a:pt x="321" y="1212"/>
                  </a:cubicBezTo>
                  <a:cubicBezTo>
                    <a:pt x="353" y="1212"/>
                    <a:pt x="392" y="1200"/>
                    <a:pt x="437" y="1173"/>
                  </a:cubicBezTo>
                  <a:lnTo>
                    <a:pt x="437" y="1173"/>
                  </a:lnTo>
                  <a:cubicBezTo>
                    <a:pt x="407" y="1416"/>
                    <a:pt x="164" y="1781"/>
                    <a:pt x="407" y="1964"/>
                  </a:cubicBezTo>
                  <a:cubicBezTo>
                    <a:pt x="243" y="2319"/>
                    <a:pt x="226" y="2994"/>
                    <a:pt x="689" y="2994"/>
                  </a:cubicBezTo>
                  <a:cubicBezTo>
                    <a:pt x="741" y="2994"/>
                    <a:pt x="798" y="2985"/>
                    <a:pt x="863" y="2967"/>
                  </a:cubicBezTo>
                  <a:cubicBezTo>
                    <a:pt x="911" y="3195"/>
                    <a:pt x="1054" y="3290"/>
                    <a:pt x="1211" y="3290"/>
                  </a:cubicBezTo>
                  <a:cubicBezTo>
                    <a:pt x="1452" y="3290"/>
                    <a:pt x="1726" y="3067"/>
                    <a:pt x="1744" y="2754"/>
                  </a:cubicBezTo>
                  <a:cubicBezTo>
                    <a:pt x="1744" y="2936"/>
                    <a:pt x="1744" y="3149"/>
                    <a:pt x="1805" y="3301"/>
                  </a:cubicBezTo>
                  <a:cubicBezTo>
                    <a:pt x="1926" y="3442"/>
                    <a:pt x="2033" y="3502"/>
                    <a:pt x="2127" y="3502"/>
                  </a:cubicBezTo>
                  <a:cubicBezTo>
                    <a:pt x="2624" y="3502"/>
                    <a:pt x="2781" y="1835"/>
                    <a:pt x="2960" y="1477"/>
                  </a:cubicBezTo>
                  <a:lnTo>
                    <a:pt x="2960" y="1477"/>
                  </a:lnTo>
                  <a:cubicBezTo>
                    <a:pt x="2860" y="2258"/>
                    <a:pt x="3050" y="3394"/>
                    <a:pt x="3347" y="3394"/>
                  </a:cubicBezTo>
                  <a:cubicBezTo>
                    <a:pt x="3502" y="3394"/>
                    <a:pt x="3685" y="3088"/>
                    <a:pt x="3872" y="2268"/>
                  </a:cubicBezTo>
                  <a:lnTo>
                    <a:pt x="3872" y="2268"/>
                  </a:lnTo>
                  <a:cubicBezTo>
                    <a:pt x="3859" y="2789"/>
                    <a:pt x="4022" y="3005"/>
                    <a:pt x="4214" y="3005"/>
                  </a:cubicBezTo>
                  <a:cubicBezTo>
                    <a:pt x="4459" y="3005"/>
                    <a:pt x="4750" y="2656"/>
                    <a:pt x="4784" y="2146"/>
                  </a:cubicBezTo>
                  <a:cubicBezTo>
                    <a:pt x="4861" y="2367"/>
                    <a:pt x="4986" y="2455"/>
                    <a:pt x="5119" y="2455"/>
                  </a:cubicBezTo>
                  <a:cubicBezTo>
                    <a:pt x="5352" y="2455"/>
                    <a:pt x="5607" y="2182"/>
                    <a:pt x="5665" y="1872"/>
                  </a:cubicBezTo>
                  <a:cubicBezTo>
                    <a:pt x="5715" y="2046"/>
                    <a:pt x="5805" y="2239"/>
                    <a:pt x="5968" y="2239"/>
                  </a:cubicBezTo>
                  <a:cubicBezTo>
                    <a:pt x="6005" y="2239"/>
                    <a:pt x="6046" y="2229"/>
                    <a:pt x="6091" y="2207"/>
                  </a:cubicBezTo>
                  <a:cubicBezTo>
                    <a:pt x="6371" y="1903"/>
                    <a:pt x="5969" y="1060"/>
                    <a:pt x="5588" y="1060"/>
                  </a:cubicBezTo>
                  <a:cubicBezTo>
                    <a:pt x="5474" y="1060"/>
                    <a:pt x="5361" y="1136"/>
                    <a:pt x="5270" y="1325"/>
                  </a:cubicBezTo>
                  <a:cubicBezTo>
                    <a:pt x="5289" y="917"/>
                    <a:pt x="5024" y="587"/>
                    <a:pt x="4766" y="587"/>
                  </a:cubicBezTo>
                  <a:cubicBezTo>
                    <a:pt x="4602" y="587"/>
                    <a:pt x="4441" y="721"/>
                    <a:pt x="4358" y="1052"/>
                  </a:cubicBezTo>
                  <a:cubicBezTo>
                    <a:pt x="4381" y="776"/>
                    <a:pt x="4230" y="308"/>
                    <a:pt x="3984" y="308"/>
                  </a:cubicBezTo>
                  <a:cubicBezTo>
                    <a:pt x="3905" y="308"/>
                    <a:pt x="3816" y="356"/>
                    <a:pt x="3720" y="474"/>
                  </a:cubicBezTo>
                  <a:cubicBezTo>
                    <a:pt x="3538" y="930"/>
                    <a:pt x="3568" y="1477"/>
                    <a:pt x="3446" y="1964"/>
                  </a:cubicBezTo>
                  <a:cubicBezTo>
                    <a:pt x="3505" y="1103"/>
                    <a:pt x="3325" y="28"/>
                    <a:pt x="3034" y="28"/>
                  </a:cubicBezTo>
                  <a:cubicBezTo>
                    <a:pt x="2874" y="28"/>
                    <a:pt x="2680" y="357"/>
                    <a:pt x="2474" y="1234"/>
                  </a:cubicBezTo>
                  <a:cubicBezTo>
                    <a:pt x="2524" y="884"/>
                    <a:pt x="2533" y="1"/>
                    <a:pt x="2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023925" y="2941625"/>
              <a:ext cx="212525" cy="130000"/>
            </a:xfrm>
            <a:custGeom>
              <a:avLst/>
              <a:gdLst/>
              <a:ahLst/>
              <a:cxnLst/>
              <a:rect l="l" t="t" r="r" b="b"/>
              <a:pathLst>
                <a:path w="8501" h="5200" extrusionOk="0">
                  <a:moveTo>
                    <a:pt x="669" y="1"/>
                  </a:moveTo>
                  <a:cubicBezTo>
                    <a:pt x="631" y="1"/>
                    <a:pt x="593" y="24"/>
                    <a:pt x="578" y="69"/>
                  </a:cubicBezTo>
                  <a:cubicBezTo>
                    <a:pt x="486" y="1072"/>
                    <a:pt x="0" y="2318"/>
                    <a:pt x="243" y="3261"/>
                  </a:cubicBezTo>
                  <a:cubicBezTo>
                    <a:pt x="578" y="3018"/>
                    <a:pt x="486" y="2349"/>
                    <a:pt x="638" y="1954"/>
                  </a:cubicBezTo>
                  <a:lnTo>
                    <a:pt x="638" y="1954"/>
                  </a:lnTo>
                  <a:cubicBezTo>
                    <a:pt x="638" y="2334"/>
                    <a:pt x="589" y="3682"/>
                    <a:pt x="780" y="3682"/>
                  </a:cubicBezTo>
                  <a:cubicBezTo>
                    <a:pt x="849" y="3682"/>
                    <a:pt x="949" y="3507"/>
                    <a:pt x="1094" y="3048"/>
                  </a:cubicBezTo>
                  <a:lnTo>
                    <a:pt x="1094" y="3048"/>
                  </a:lnTo>
                  <a:cubicBezTo>
                    <a:pt x="1052" y="3260"/>
                    <a:pt x="1201" y="3427"/>
                    <a:pt x="1368" y="3427"/>
                  </a:cubicBezTo>
                  <a:cubicBezTo>
                    <a:pt x="1440" y="3427"/>
                    <a:pt x="1516" y="3395"/>
                    <a:pt x="1581" y="3322"/>
                  </a:cubicBezTo>
                  <a:cubicBezTo>
                    <a:pt x="1661" y="3492"/>
                    <a:pt x="1758" y="3559"/>
                    <a:pt x="1855" y="3559"/>
                  </a:cubicBezTo>
                  <a:cubicBezTo>
                    <a:pt x="2086" y="3559"/>
                    <a:pt x="2319" y="3175"/>
                    <a:pt x="2341" y="2896"/>
                  </a:cubicBezTo>
                  <a:cubicBezTo>
                    <a:pt x="2391" y="3150"/>
                    <a:pt x="2442" y="3870"/>
                    <a:pt x="2741" y="3870"/>
                  </a:cubicBezTo>
                  <a:cubicBezTo>
                    <a:pt x="2800" y="3870"/>
                    <a:pt x="2868" y="3843"/>
                    <a:pt x="2949" y="3777"/>
                  </a:cubicBezTo>
                  <a:cubicBezTo>
                    <a:pt x="3014" y="3821"/>
                    <a:pt x="3070" y="3840"/>
                    <a:pt x="3119" y="3840"/>
                  </a:cubicBezTo>
                  <a:cubicBezTo>
                    <a:pt x="3407" y="3840"/>
                    <a:pt x="3422" y="3161"/>
                    <a:pt x="3526" y="2926"/>
                  </a:cubicBezTo>
                  <a:lnTo>
                    <a:pt x="3526" y="2926"/>
                  </a:lnTo>
                  <a:cubicBezTo>
                    <a:pt x="3526" y="3169"/>
                    <a:pt x="3468" y="3952"/>
                    <a:pt x="3706" y="3952"/>
                  </a:cubicBezTo>
                  <a:cubicBezTo>
                    <a:pt x="3767" y="3952"/>
                    <a:pt x="3847" y="3901"/>
                    <a:pt x="3952" y="3777"/>
                  </a:cubicBezTo>
                  <a:lnTo>
                    <a:pt x="3952" y="3777"/>
                  </a:lnTo>
                  <a:cubicBezTo>
                    <a:pt x="3929" y="3980"/>
                    <a:pt x="4057" y="4149"/>
                    <a:pt x="4223" y="4149"/>
                  </a:cubicBezTo>
                  <a:cubicBezTo>
                    <a:pt x="4281" y="4149"/>
                    <a:pt x="4344" y="4129"/>
                    <a:pt x="4408" y="4081"/>
                  </a:cubicBezTo>
                  <a:cubicBezTo>
                    <a:pt x="4651" y="3838"/>
                    <a:pt x="4651" y="3413"/>
                    <a:pt x="4742" y="3078"/>
                  </a:cubicBezTo>
                  <a:lnTo>
                    <a:pt x="4742" y="3078"/>
                  </a:lnTo>
                  <a:cubicBezTo>
                    <a:pt x="4742" y="3747"/>
                    <a:pt x="4651" y="4416"/>
                    <a:pt x="4742" y="5084"/>
                  </a:cubicBezTo>
                  <a:cubicBezTo>
                    <a:pt x="4769" y="5167"/>
                    <a:pt x="4816" y="5199"/>
                    <a:pt x="4867" y="5199"/>
                  </a:cubicBezTo>
                  <a:cubicBezTo>
                    <a:pt x="4980" y="5199"/>
                    <a:pt x="5115" y="5037"/>
                    <a:pt x="5109" y="4893"/>
                  </a:cubicBezTo>
                  <a:lnTo>
                    <a:pt x="5109" y="4893"/>
                  </a:lnTo>
                  <a:cubicBezTo>
                    <a:pt x="5259" y="4166"/>
                    <a:pt x="5320" y="3440"/>
                    <a:pt x="5411" y="2744"/>
                  </a:cubicBezTo>
                  <a:lnTo>
                    <a:pt x="5411" y="2744"/>
                  </a:lnTo>
                  <a:cubicBezTo>
                    <a:pt x="5334" y="3456"/>
                    <a:pt x="5464" y="4289"/>
                    <a:pt x="5662" y="4289"/>
                  </a:cubicBezTo>
                  <a:cubicBezTo>
                    <a:pt x="5777" y="4289"/>
                    <a:pt x="5915" y="4009"/>
                    <a:pt x="6049" y="3261"/>
                  </a:cubicBezTo>
                  <a:lnTo>
                    <a:pt x="6049" y="3261"/>
                  </a:lnTo>
                  <a:cubicBezTo>
                    <a:pt x="6110" y="3504"/>
                    <a:pt x="5897" y="4051"/>
                    <a:pt x="6292" y="4081"/>
                  </a:cubicBezTo>
                  <a:cubicBezTo>
                    <a:pt x="6778" y="3595"/>
                    <a:pt x="6596" y="2531"/>
                    <a:pt x="6778" y="1863"/>
                  </a:cubicBezTo>
                  <a:cubicBezTo>
                    <a:pt x="6802" y="2170"/>
                    <a:pt x="6826" y="3822"/>
                    <a:pt x="7079" y="3822"/>
                  </a:cubicBezTo>
                  <a:cubicBezTo>
                    <a:pt x="7151" y="3822"/>
                    <a:pt x="7241" y="3689"/>
                    <a:pt x="7356" y="3352"/>
                  </a:cubicBezTo>
                  <a:cubicBezTo>
                    <a:pt x="7356" y="3352"/>
                    <a:pt x="7356" y="3382"/>
                    <a:pt x="7356" y="3382"/>
                  </a:cubicBezTo>
                  <a:cubicBezTo>
                    <a:pt x="7477" y="2866"/>
                    <a:pt x="7508" y="2349"/>
                    <a:pt x="7660" y="1863"/>
                  </a:cubicBezTo>
                  <a:cubicBezTo>
                    <a:pt x="7660" y="1893"/>
                    <a:pt x="7690" y="1954"/>
                    <a:pt x="7721" y="2015"/>
                  </a:cubicBezTo>
                  <a:cubicBezTo>
                    <a:pt x="7842" y="2440"/>
                    <a:pt x="7994" y="2896"/>
                    <a:pt x="8146" y="3352"/>
                  </a:cubicBezTo>
                  <a:cubicBezTo>
                    <a:pt x="8206" y="3441"/>
                    <a:pt x="8250" y="3481"/>
                    <a:pt x="8281" y="3481"/>
                  </a:cubicBezTo>
                  <a:cubicBezTo>
                    <a:pt x="8500" y="3481"/>
                    <a:pt x="8061" y="1540"/>
                    <a:pt x="7640" y="1540"/>
                  </a:cubicBezTo>
                  <a:cubicBezTo>
                    <a:pt x="7450" y="1540"/>
                    <a:pt x="7264" y="1934"/>
                    <a:pt x="7143" y="3078"/>
                  </a:cubicBezTo>
                  <a:cubicBezTo>
                    <a:pt x="7143" y="2805"/>
                    <a:pt x="7113" y="2562"/>
                    <a:pt x="7113" y="2288"/>
                  </a:cubicBezTo>
                  <a:cubicBezTo>
                    <a:pt x="7113" y="2136"/>
                    <a:pt x="7082" y="1984"/>
                    <a:pt x="7082" y="1832"/>
                  </a:cubicBezTo>
                  <a:cubicBezTo>
                    <a:pt x="7007" y="1230"/>
                    <a:pt x="6911" y="1006"/>
                    <a:pt x="6814" y="1006"/>
                  </a:cubicBezTo>
                  <a:cubicBezTo>
                    <a:pt x="6608" y="1006"/>
                    <a:pt x="6394" y="2019"/>
                    <a:pt x="6357" y="2549"/>
                  </a:cubicBezTo>
                  <a:lnTo>
                    <a:pt x="6357" y="2549"/>
                  </a:lnTo>
                  <a:cubicBezTo>
                    <a:pt x="6362" y="2295"/>
                    <a:pt x="6293" y="1861"/>
                    <a:pt x="6118" y="1861"/>
                  </a:cubicBezTo>
                  <a:cubicBezTo>
                    <a:pt x="6058" y="1861"/>
                    <a:pt x="5984" y="1914"/>
                    <a:pt x="5897" y="2045"/>
                  </a:cubicBezTo>
                  <a:cubicBezTo>
                    <a:pt x="5806" y="2440"/>
                    <a:pt x="5775" y="2896"/>
                    <a:pt x="5715" y="3322"/>
                  </a:cubicBezTo>
                  <a:cubicBezTo>
                    <a:pt x="5715" y="1878"/>
                    <a:pt x="5612" y="1230"/>
                    <a:pt x="5481" y="1230"/>
                  </a:cubicBezTo>
                  <a:cubicBezTo>
                    <a:pt x="5356" y="1230"/>
                    <a:pt x="5205" y="1824"/>
                    <a:pt x="5094" y="2885"/>
                  </a:cubicBezTo>
                  <a:lnTo>
                    <a:pt x="5094" y="2885"/>
                  </a:lnTo>
                  <a:cubicBezTo>
                    <a:pt x="5125" y="2148"/>
                    <a:pt x="5079" y="1010"/>
                    <a:pt x="4877" y="1010"/>
                  </a:cubicBezTo>
                  <a:cubicBezTo>
                    <a:pt x="4791" y="1010"/>
                    <a:pt x="4677" y="1215"/>
                    <a:pt x="4529" y="1741"/>
                  </a:cubicBezTo>
                  <a:cubicBezTo>
                    <a:pt x="4499" y="1832"/>
                    <a:pt x="4499" y="1954"/>
                    <a:pt x="4468" y="2045"/>
                  </a:cubicBezTo>
                  <a:cubicBezTo>
                    <a:pt x="4468" y="2045"/>
                    <a:pt x="4468" y="2045"/>
                    <a:pt x="4468" y="2015"/>
                  </a:cubicBezTo>
                  <a:cubicBezTo>
                    <a:pt x="4468" y="2136"/>
                    <a:pt x="4438" y="2227"/>
                    <a:pt x="4408" y="2349"/>
                  </a:cubicBezTo>
                  <a:cubicBezTo>
                    <a:pt x="4486" y="1937"/>
                    <a:pt x="4324" y="1462"/>
                    <a:pt x="4159" y="1462"/>
                  </a:cubicBezTo>
                  <a:cubicBezTo>
                    <a:pt x="4067" y="1462"/>
                    <a:pt x="3975" y="1606"/>
                    <a:pt x="3921" y="1984"/>
                  </a:cubicBezTo>
                  <a:cubicBezTo>
                    <a:pt x="3977" y="1590"/>
                    <a:pt x="3802" y="1255"/>
                    <a:pt x="3624" y="1255"/>
                  </a:cubicBezTo>
                  <a:cubicBezTo>
                    <a:pt x="3514" y="1255"/>
                    <a:pt x="3402" y="1384"/>
                    <a:pt x="3344" y="1711"/>
                  </a:cubicBezTo>
                  <a:cubicBezTo>
                    <a:pt x="3312" y="1695"/>
                    <a:pt x="3284" y="1687"/>
                    <a:pt x="3260" y="1687"/>
                  </a:cubicBezTo>
                  <a:cubicBezTo>
                    <a:pt x="3057" y="1687"/>
                    <a:pt x="3121" y="2216"/>
                    <a:pt x="3040" y="2379"/>
                  </a:cubicBezTo>
                  <a:cubicBezTo>
                    <a:pt x="3040" y="2379"/>
                    <a:pt x="3040" y="2349"/>
                    <a:pt x="3040" y="2349"/>
                  </a:cubicBezTo>
                  <a:cubicBezTo>
                    <a:pt x="2979" y="2653"/>
                    <a:pt x="2918" y="2987"/>
                    <a:pt x="2827" y="3291"/>
                  </a:cubicBezTo>
                  <a:cubicBezTo>
                    <a:pt x="2827" y="2913"/>
                    <a:pt x="2735" y="1782"/>
                    <a:pt x="2380" y="1782"/>
                  </a:cubicBezTo>
                  <a:cubicBezTo>
                    <a:pt x="2279" y="1782"/>
                    <a:pt x="2155" y="1875"/>
                    <a:pt x="2006" y="2106"/>
                  </a:cubicBezTo>
                  <a:cubicBezTo>
                    <a:pt x="2006" y="2136"/>
                    <a:pt x="1976" y="2166"/>
                    <a:pt x="1976" y="2197"/>
                  </a:cubicBezTo>
                  <a:cubicBezTo>
                    <a:pt x="1916" y="2107"/>
                    <a:pt x="1840" y="2070"/>
                    <a:pt x="1763" y="2070"/>
                  </a:cubicBezTo>
                  <a:cubicBezTo>
                    <a:pt x="1607" y="2070"/>
                    <a:pt x="1449" y="2226"/>
                    <a:pt x="1429" y="2410"/>
                  </a:cubicBezTo>
                  <a:cubicBezTo>
                    <a:pt x="1373" y="1995"/>
                    <a:pt x="1304" y="1840"/>
                    <a:pt x="1233" y="1840"/>
                  </a:cubicBezTo>
                  <a:cubicBezTo>
                    <a:pt x="1069" y="1840"/>
                    <a:pt x="894" y="2658"/>
                    <a:pt x="851" y="3018"/>
                  </a:cubicBezTo>
                  <a:cubicBezTo>
                    <a:pt x="798" y="2805"/>
                    <a:pt x="954" y="1405"/>
                    <a:pt x="689" y="1405"/>
                  </a:cubicBezTo>
                  <a:cubicBezTo>
                    <a:pt x="651" y="1405"/>
                    <a:pt x="604" y="1433"/>
                    <a:pt x="547" y="1498"/>
                  </a:cubicBezTo>
                  <a:cubicBezTo>
                    <a:pt x="608" y="1072"/>
                    <a:pt x="669" y="616"/>
                    <a:pt x="730" y="191"/>
                  </a:cubicBezTo>
                  <a:cubicBezTo>
                    <a:pt x="760" y="160"/>
                    <a:pt x="790" y="100"/>
                    <a:pt x="760" y="69"/>
                  </a:cubicBezTo>
                  <a:cubicBezTo>
                    <a:pt x="745" y="24"/>
                    <a:pt x="707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158050" y="2441050"/>
              <a:ext cx="63250" cy="104675"/>
            </a:xfrm>
            <a:custGeom>
              <a:avLst/>
              <a:gdLst/>
              <a:ahLst/>
              <a:cxnLst/>
              <a:rect l="l" t="t" r="r" b="b"/>
              <a:pathLst>
                <a:path w="2530" h="4187" extrusionOk="0">
                  <a:moveTo>
                    <a:pt x="957" y="1"/>
                  </a:moveTo>
                  <a:cubicBezTo>
                    <a:pt x="745" y="1"/>
                    <a:pt x="805" y="335"/>
                    <a:pt x="714" y="487"/>
                  </a:cubicBezTo>
                  <a:cubicBezTo>
                    <a:pt x="710" y="486"/>
                    <a:pt x="706" y="485"/>
                    <a:pt x="702" y="485"/>
                  </a:cubicBezTo>
                  <a:cubicBezTo>
                    <a:pt x="484" y="485"/>
                    <a:pt x="1" y="1977"/>
                    <a:pt x="310" y="1977"/>
                  </a:cubicBezTo>
                  <a:cubicBezTo>
                    <a:pt x="313" y="1977"/>
                    <a:pt x="316" y="1977"/>
                    <a:pt x="319" y="1976"/>
                  </a:cubicBezTo>
                  <a:cubicBezTo>
                    <a:pt x="335" y="2309"/>
                    <a:pt x="399" y="2436"/>
                    <a:pt x="485" y="2436"/>
                  </a:cubicBezTo>
                  <a:cubicBezTo>
                    <a:pt x="721" y="2436"/>
                    <a:pt x="1126" y="1476"/>
                    <a:pt x="1170" y="1186"/>
                  </a:cubicBezTo>
                  <a:lnTo>
                    <a:pt x="1170" y="1186"/>
                  </a:lnTo>
                  <a:cubicBezTo>
                    <a:pt x="1201" y="1764"/>
                    <a:pt x="1140" y="2372"/>
                    <a:pt x="1201" y="2949"/>
                  </a:cubicBezTo>
                  <a:cubicBezTo>
                    <a:pt x="1279" y="3050"/>
                    <a:pt x="1343" y="3092"/>
                    <a:pt x="1395" y="3092"/>
                  </a:cubicBezTo>
                  <a:cubicBezTo>
                    <a:pt x="1627" y="3092"/>
                    <a:pt x="1632" y="2261"/>
                    <a:pt x="1657" y="2037"/>
                  </a:cubicBezTo>
                  <a:cubicBezTo>
                    <a:pt x="1778" y="2402"/>
                    <a:pt x="1657" y="3010"/>
                    <a:pt x="2052" y="3162"/>
                  </a:cubicBezTo>
                  <a:cubicBezTo>
                    <a:pt x="2052" y="3466"/>
                    <a:pt x="2112" y="3770"/>
                    <a:pt x="2112" y="4043"/>
                  </a:cubicBezTo>
                  <a:cubicBezTo>
                    <a:pt x="2197" y="4144"/>
                    <a:pt x="2261" y="4187"/>
                    <a:pt x="2308" y="4187"/>
                  </a:cubicBezTo>
                  <a:cubicBezTo>
                    <a:pt x="2530" y="4187"/>
                    <a:pt x="2381" y="3241"/>
                    <a:pt x="2356" y="3040"/>
                  </a:cubicBezTo>
                  <a:cubicBezTo>
                    <a:pt x="2275" y="2798"/>
                    <a:pt x="2432" y="1961"/>
                    <a:pt x="2133" y="1961"/>
                  </a:cubicBezTo>
                  <a:cubicBezTo>
                    <a:pt x="2094" y="1961"/>
                    <a:pt x="2047" y="1975"/>
                    <a:pt x="1991" y="2007"/>
                  </a:cubicBezTo>
                  <a:cubicBezTo>
                    <a:pt x="1961" y="1916"/>
                    <a:pt x="1961" y="1824"/>
                    <a:pt x="1930" y="1733"/>
                  </a:cubicBezTo>
                  <a:cubicBezTo>
                    <a:pt x="1930" y="1764"/>
                    <a:pt x="1930" y="1764"/>
                    <a:pt x="1930" y="1764"/>
                  </a:cubicBezTo>
                  <a:cubicBezTo>
                    <a:pt x="1905" y="1566"/>
                    <a:pt x="1861" y="1067"/>
                    <a:pt x="1649" y="1067"/>
                  </a:cubicBezTo>
                  <a:cubicBezTo>
                    <a:pt x="1600" y="1067"/>
                    <a:pt x="1542" y="1093"/>
                    <a:pt x="1474" y="1156"/>
                  </a:cubicBezTo>
                  <a:cubicBezTo>
                    <a:pt x="1525" y="712"/>
                    <a:pt x="1395" y="432"/>
                    <a:pt x="1238" y="432"/>
                  </a:cubicBezTo>
                  <a:cubicBezTo>
                    <a:pt x="1115" y="432"/>
                    <a:pt x="977" y="604"/>
                    <a:pt x="897" y="1004"/>
                  </a:cubicBezTo>
                  <a:lnTo>
                    <a:pt x="897" y="973"/>
                  </a:lnTo>
                  <a:cubicBezTo>
                    <a:pt x="866" y="1095"/>
                    <a:pt x="805" y="1217"/>
                    <a:pt x="775" y="1308"/>
                  </a:cubicBezTo>
                  <a:cubicBezTo>
                    <a:pt x="745" y="1399"/>
                    <a:pt x="714" y="1490"/>
                    <a:pt x="684" y="1581"/>
                  </a:cubicBezTo>
                  <a:cubicBezTo>
                    <a:pt x="653" y="1065"/>
                    <a:pt x="1109" y="426"/>
                    <a:pt x="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019325" y="3195400"/>
              <a:ext cx="163375" cy="94950"/>
            </a:xfrm>
            <a:custGeom>
              <a:avLst/>
              <a:gdLst/>
              <a:ahLst/>
              <a:cxnLst/>
              <a:rect l="l" t="t" r="r" b="b"/>
              <a:pathLst>
                <a:path w="6535" h="3798" extrusionOk="0">
                  <a:moveTo>
                    <a:pt x="2392" y="0"/>
                  </a:moveTo>
                  <a:cubicBezTo>
                    <a:pt x="2368" y="0"/>
                    <a:pt x="2341" y="3"/>
                    <a:pt x="2312" y="10"/>
                  </a:cubicBezTo>
                  <a:cubicBezTo>
                    <a:pt x="1947" y="526"/>
                    <a:pt x="2038" y="1347"/>
                    <a:pt x="1826" y="1955"/>
                  </a:cubicBezTo>
                  <a:cubicBezTo>
                    <a:pt x="1860" y="1127"/>
                    <a:pt x="1689" y="524"/>
                    <a:pt x="1512" y="524"/>
                  </a:cubicBezTo>
                  <a:cubicBezTo>
                    <a:pt x="1378" y="524"/>
                    <a:pt x="1240" y="874"/>
                    <a:pt x="1187" y="1742"/>
                  </a:cubicBezTo>
                  <a:cubicBezTo>
                    <a:pt x="1201" y="1462"/>
                    <a:pt x="1093" y="1337"/>
                    <a:pt x="974" y="1337"/>
                  </a:cubicBezTo>
                  <a:cubicBezTo>
                    <a:pt x="845" y="1337"/>
                    <a:pt x="704" y="1486"/>
                    <a:pt x="700" y="1747"/>
                  </a:cubicBezTo>
                  <a:lnTo>
                    <a:pt x="700" y="1747"/>
                  </a:lnTo>
                  <a:cubicBezTo>
                    <a:pt x="691" y="1521"/>
                    <a:pt x="625" y="1428"/>
                    <a:pt x="552" y="1428"/>
                  </a:cubicBezTo>
                  <a:cubicBezTo>
                    <a:pt x="451" y="1428"/>
                    <a:pt x="336" y="1607"/>
                    <a:pt x="336" y="1864"/>
                  </a:cubicBezTo>
                  <a:cubicBezTo>
                    <a:pt x="256" y="1650"/>
                    <a:pt x="480" y="126"/>
                    <a:pt x="249" y="126"/>
                  </a:cubicBezTo>
                  <a:cubicBezTo>
                    <a:pt x="217" y="126"/>
                    <a:pt x="175" y="155"/>
                    <a:pt x="123" y="222"/>
                  </a:cubicBezTo>
                  <a:cubicBezTo>
                    <a:pt x="123" y="472"/>
                    <a:pt x="0" y="2778"/>
                    <a:pt x="244" y="2778"/>
                  </a:cubicBezTo>
                  <a:cubicBezTo>
                    <a:pt x="296" y="2778"/>
                    <a:pt x="366" y="2670"/>
                    <a:pt x="458" y="2411"/>
                  </a:cubicBezTo>
                  <a:lnTo>
                    <a:pt x="458" y="2411"/>
                  </a:lnTo>
                  <a:cubicBezTo>
                    <a:pt x="366" y="2887"/>
                    <a:pt x="506" y="3308"/>
                    <a:pt x="659" y="3308"/>
                  </a:cubicBezTo>
                  <a:cubicBezTo>
                    <a:pt x="759" y="3308"/>
                    <a:pt x="865" y="3125"/>
                    <a:pt x="914" y="2654"/>
                  </a:cubicBezTo>
                  <a:lnTo>
                    <a:pt x="914" y="2654"/>
                  </a:lnTo>
                  <a:cubicBezTo>
                    <a:pt x="974" y="3019"/>
                    <a:pt x="883" y="3414"/>
                    <a:pt x="1035" y="3748"/>
                  </a:cubicBezTo>
                  <a:cubicBezTo>
                    <a:pt x="1100" y="3782"/>
                    <a:pt x="1154" y="3798"/>
                    <a:pt x="1200" y="3798"/>
                  </a:cubicBezTo>
                  <a:cubicBezTo>
                    <a:pt x="1563" y="3798"/>
                    <a:pt x="1383" y="2833"/>
                    <a:pt x="1491" y="2563"/>
                  </a:cubicBezTo>
                  <a:lnTo>
                    <a:pt x="1491" y="2563"/>
                  </a:lnTo>
                  <a:cubicBezTo>
                    <a:pt x="1528" y="3169"/>
                    <a:pt x="1615" y="3395"/>
                    <a:pt x="1719" y="3395"/>
                  </a:cubicBezTo>
                  <a:cubicBezTo>
                    <a:pt x="1959" y="3395"/>
                    <a:pt x="2291" y="2190"/>
                    <a:pt x="2312" y="1681"/>
                  </a:cubicBezTo>
                  <a:lnTo>
                    <a:pt x="2312" y="1681"/>
                  </a:lnTo>
                  <a:cubicBezTo>
                    <a:pt x="2392" y="1949"/>
                    <a:pt x="2166" y="2924"/>
                    <a:pt x="2526" y="2924"/>
                  </a:cubicBezTo>
                  <a:cubicBezTo>
                    <a:pt x="2575" y="2924"/>
                    <a:pt x="2635" y="2907"/>
                    <a:pt x="2707" y="2867"/>
                  </a:cubicBezTo>
                  <a:lnTo>
                    <a:pt x="2707" y="2867"/>
                  </a:lnTo>
                  <a:cubicBezTo>
                    <a:pt x="2643" y="3059"/>
                    <a:pt x="2774" y="3267"/>
                    <a:pt x="2922" y="3267"/>
                  </a:cubicBezTo>
                  <a:cubicBezTo>
                    <a:pt x="2984" y="3267"/>
                    <a:pt x="3048" y="3230"/>
                    <a:pt x="3102" y="3140"/>
                  </a:cubicBezTo>
                  <a:cubicBezTo>
                    <a:pt x="3193" y="2867"/>
                    <a:pt x="3224" y="2593"/>
                    <a:pt x="3285" y="2320"/>
                  </a:cubicBezTo>
                  <a:lnTo>
                    <a:pt x="3285" y="2320"/>
                  </a:lnTo>
                  <a:cubicBezTo>
                    <a:pt x="3214" y="3093"/>
                    <a:pt x="3320" y="3424"/>
                    <a:pt x="3471" y="3424"/>
                  </a:cubicBezTo>
                  <a:cubicBezTo>
                    <a:pt x="3639" y="3424"/>
                    <a:pt x="3864" y="3018"/>
                    <a:pt x="3969" y="2357"/>
                  </a:cubicBezTo>
                  <a:lnTo>
                    <a:pt x="3969" y="2357"/>
                  </a:lnTo>
                  <a:cubicBezTo>
                    <a:pt x="3903" y="2893"/>
                    <a:pt x="4036" y="3458"/>
                    <a:pt x="4217" y="3458"/>
                  </a:cubicBezTo>
                  <a:cubicBezTo>
                    <a:pt x="4325" y="3458"/>
                    <a:pt x="4451" y="3254"/>
                    <a:pt x="4561" y="2715"/>
                  </a:cubicBezTo>
                  <a:lnTo>
                    <a:pt x="4561" y="2715"/>
                  </a:lnTo>
                  <a:cubicBezTo>
                    <a:pt x="4478" y="3182"/>
                    <a:pt x="4596" y="3466"/>
                    <a:pt x="4740" y="3466"/>
                  </a:cubicBezTo>
                  <a:cubicBezTo>
                    <a:pt x="4846" y="3466"/>
                    <a:pt x="4967" y="3310"/>
                    <a:pt x="5029" y="2956"/>
                  </a:cubicBezTo>
                  <a:lnTo>
                    <a:pt x="5029" y="2956"/>
                  </a:lnTo>
                  <a:cubicBezTo>
                    <a:pt x="5022" y="3147"/>
                    <a:pt x="5126" y="3257"/>
                    <a:pt x="5239" y="3257"/>
                  </a:cubicBezTo>
                  <a:cubicBezTo>
                    <a:pt x="5341" y="3257"/>
                    <a:pt x="5450" y="3169"/>
                    <a:pt x="5492" y="2971"/>
                  </a:cubicBezTo>
                  <a:lnTo>
                    <a:pt x="5492" y="2971"/>
                  </a:lnTo>
                  <a:cubicBezTo>
                    <a:pt x="5487" y="3106"/>
                    <a:pt x="5572" y="3222"/>
                    <a:pt x="5681" y="3222"/>
                  </a:cubicBezTo>
                  <a:cubicBezTo>
                    <a:pt x="5721" y="3222"/>
                    <a:pt x="5764" y="3207"/>
                    <a:pt x="5807" y="3171"/>
                  </a:cubicBezTo>
                  <a:lnTo>
                    <a:pt x="5807" y="3171"/>
                  </a:lnTo>
                  <a:cubicBezTo>
                    <a:pt x="5739" y="3329"/>
                    <a:pt x="5773" y="3624"/>
                    <a:pt x="5883" y="3624"/>
                  </a:cubicBezTo>
                  <a:cubicBezTo>
                    <a:pt x="5920" y="3624"/>
                    <a:pt x="5966" y="3590"/>
                    <a:pt x="6020" y="3505"/>
                  </a:cubicBezTo>
                  <a:cubicBezTo>
                    <a:pt x="6046" y="3220"/>
                    <a:pt x="6534" y="1439"/>
                    <a:pt x="6173" y="1439"/>
                  </a:cubicBezTo>
                  <a:cubicBezTo>
                    <a:pt x="6110" y="1439"/>
                    <a:pt x="6021" y="1494"/>
                    <a:pt x="5899" y="1621"/>
                  </a:cubicBezTo>
                  <a:cubicBezTo>
                    <a:pt x="5982" y="1267"/>
                    <a:pt x="5837" y="685"/>
                    <a:pt x="5659" y="685"/>
                  </a:cubicBezTo>
                  <a:cubicBezTo>
                    <a:pt x="5578" y="685"/>
                    <a:pt x="5489" y="808"/>
                    <a:pt x="5412" y="1134"/>
                  </a:cubicBezTo>
                  <a:cubicBezTo>
                    <a:pt x="5330" y="838"/>
                    <a:pt x="5252" y="724"/>
                    <a:pt x="5182" y="724"/>
                  </a:cubicBezTo>
                  <a:cubicBezTo>
                    <a:pt x="5012" y="724"/>
                    <a:pt x="4890" y="1399"/>
                    <a:pt x="4868" y="1739"/>
                  </a:cubicBezTo>
                  <a:lnTo>
                    <a:pt x="4868" y="1739"/>
                  </a:lnTo>
                  <a:cubicBezTo>
                    <a:pt x="4884" y="1154"/>
                    <a:pt x="4786" y="889"/>
                    <a:pt x="4667" y="889"/>
                  </a:cubicBezTo>
                  <a:cubicBezTo>
                    <a:pt x="4530" y="889"/>
                    <a:pt x="4366" y="1243"/>
                    <a:pt x="4318" y="1864"/>
                  </a:cubicBezTo>
                  <a:cubicBezTo>
                    <a:pt x="4331" y="1067"/>
                    <a:pt x="4223" y="746"/>
                    <a:pt x="4089" y="746"/>
                  </a:cubicBezTo>
                  <a:cubicBezTo>
                    <a:pt x="3916" y="746"/>
                    <a:pt x="3701" y="1280"/>
                    <a:pt x="3649" y="2016"/>
                  </a:cubicBezTo>
                  <a:cubicBezTo>
                    <a:pt x="3619" y="1590"/>
                    <a:pt x="3680" y="1134"/>
                    <a:pt x="3588" y="709"/>
                  </a:cubicBezTo>
                  <a:cubicBezTo>
                    <a:pt x="3525" y="590"/>
                    <a:pt x="3452" y="543"/>
                    <a:pt x="3384" y="543"/>
                  </a:cubicBezTo>
                  <a:cubicBezTo>
                    <a:pt x="3263" y="543"/>
                    <a:pt x="3152" y="689"/>
                    <a:pt x="3114" y="851"/>
                  </a:cubicBezTo>
                  <a:lnTo>
                    <a:pt x="3114" y="851"/>
                  </a:lnTo>
                  <a:cubicBezTo>
                    <a:pt x="3114" y="558"/>
                    <a:pt x="2990" y="332"/>
                    <a:pt x="2868" y="332"/>
                  </a:cubicBezTo>
                  <a:cubicBezTo>
                    <a:pt x="2775" y="332"/>
                    <a:pt x="2682" y="464"/>
                    <a:pt x="2646" y="800"/>
                  </a:cubicBezTo>
                  <a:cubicBezTo>
                    <a:pt x="2646" y="545"/>
                    <a:pt x="2725" y="0"/>
                    <a:pt x="2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017075" y="3420700"/>
              <a:ext cx="123125" cy="117650"/>
            </a:xfrm>
            <a:custGeom>
              <a:avLst/>
              <a:gdLst/>
              <a:ahLst/>
              <a:cxnLst/>
              <a:rect l="l" t="t" r="r" b="b"/>
              <a:pathLst>
                <a:path w="4925" h="4706" extrusionOk="0">
                  <a:moveTo>
                    <a:pt x="408" y="0"/>
                  </a:moveTo>
                  <a:cubicBezTo>
                    <a:pt x="357" y="0"/>
                    <a:pt x="305" y="34"/>
                    <a:pt x="274" y="116"/>
                  </a:cubicBezTo>
                  <a:cubicBezTo>
                    <a:pt x="365" y="572"/>
                    <a:pt x="1" y="1727"/>
                    <a:pt x="426" y="1940"/>
                  </a:cubicBezTo>
                  <a:cubicBezTo>
                    <a:pt x="402" y="2181"/>
                    <a:pt x="459" y="2274"/>
                    <a:pt x="537" y="2274"/>
                  </a:cubicBezTo>
                  <a:cubicBezTo>
                    <a:pt x="630" y="2274"/>
                    <a:pt x="753" y="2139"/>
                    <a:pt x="801" y="1965"/>
                  </a:cubicBezTo>
                  <a:lnTo>
                    <a:pt x="801" y="1965"/>
                  </a:lnTo>
                  <a:cubicBezTo>
                    <a:pt x="714" y="2661"/>
                    <a:pt x="802" y="3103"/>
                    <a:pt x="947" y="3103"/>
                  </a:cubicBezTo>
                  <a:cubicBezTo>
                    <a:pt x="1070" y="3103"/>
                    <a:pt x="1234" y="2785"/>
                    <a:pt x="1368" y="2031"/>
                  </a:cubicBezTo>
                  <a:cubicBezTo>
                    <a:pt x="1368" y="2092"/>
                    <a:pt x="1368" y="2153"/>
                    <a:pt x="1368" y="2214"/>
                  </a:cubicBezTo>
                  <a:cubicBezTo>
                    <a:pt x="1262" y="2533"/>
                    <a:pt x="1305" y="3211"/>
                    <a:pt x="1455" y="3211"/>
                  </a:cubicBezTo>
                  <a:cubicBezTo>
                    <a:pt x="1518" y="3211"/>
                    <a:pt x="1600" y="3092"/>
                    <a:pt x="1698" y="2776"/>
                  </a:cubicBezTo>
                  <a:lnTo>
                    <a:pt x="1698" y="2776"/>
                  </a:lnTo>
                  <a:cubicBezTo>
                    <a:pt x="1657" y="2921"/>
                    <a:pt x="1687" y="3160"/>
                    <a:pt x="1814" y="3160"/>
                  </a:cubicBezTo>
                  <a:cubicBezTo>
                    <a:pt x="1850" y="3160"/>
                    <a:pt x="1894" y="3141"/>
                    <a:pt x="1946" y="3095"/>
                  </a:cubicBezTo>
                  <a:cubicBezTo>
                    <a:pt x="2128" y="2821"/>
                    <a:pt x="2098" y="2426"/>
                    <a:pt x="2189" y="2122"/>
                  </a:cubicBezTo>
                  <a:lnTo>
                    <a:pt x="2189" y="2122"/>
                  </a:lnTo>
                  <a:cubicBezTo>
                    <a:pt x="2144" y="2372"/>
                    <a:pt x="2166" y="3298"/>
                    <a:pt x="2319" y="3298"/>
                  </a:cubicBezTo>
                  <a:cubicBezTo>
                    <a:pt x="2371" y="3298"/>
                    <a:pt x="2439" y="3191"/>
                    <a:pt x="2523" y="2913"/>
                  </a:cubicBezTo>
                  <a:cubicBezTo>
                    <a:pt x="2544" y="3113"/>
                    <a:pt x="2602" y="3189"/>
                    <a:pt x="2667" y="3189"/>
                  </a:cubicBezTo>
                  <a:cubicBezTo>
                    <a:pt x="2750" y="3189"/>
                    <a:pt x="2844" y="3066"/>
                    <a:pt x="2891" y="2919"/>
                  </a:cubicBezTo>
                  <a:lnTo>
                    <a:pt x="2891" y="2919"/>
                  </a:lnTo>
                  <a:cubicBezTo>
                    <a:pt x="2888" y="2980"/>
                    <a:pt x="2888" y="3041"/>
                    <a:pt x="2888" y="3095"/>
                  </a:cubicBezTo>
                  <a:cubicBezTo>
                    <a:pt x="2888" y="3095"/>
                    <a:pt x="2888" y="3065"/>
                    <a:pt x="2888" y="3065"/>
                  </a:cubicBezTo>
                  <a:lnTo>
                    <a:pt x="2888" y="3065"/>
                  </a:lnTo>
                  <a:cubicBezTo>
                    <a:pt x="2779" y="3502"/>
                    <a:pt x="2899" y="3852"/>
                    <a:pt x="3052" y="3852"/>
                  </a:cubicBezTo>
                  <a:cubicBezTo>
                    <a:pt x="3154" y="3852"/>
                    <a:pt x="3271" y="3697"/>
                    <a:pt x="3344" y="3308"/>
                  </a:cubicBezTo>
                  <a:lnTo>
                    <a:pt x="3314" y="3308"/>
                  </a:lnTo>
                  <a:cubicBezTo>
                    <a:pt x="3344" y="3277"/>
                    <a:pt x="3344" y="3247"/>
                    <a:pt x="3344" y="3247"/>
                  </a:cubicBezTo>
                  <a:cubicBezTo>
                    <a:pt x="3344" y="3217"/>
                    <a:pt x="3344" y="3186"/>
                    <a:pt x="3375" y="3156"/>
                  </a:cubicBezTo>
                  <a:lnTo>
                    <a:pt x="3344" y="3156"/>
                  </a:lnTo>
                  <a:cubicBezTo>
                    <a:pt x="3375" y="3125"/>
                    <a:pt x="3375" y="3095"/>
                    <a:pt x="3375" y="3065"/>
                  </a:cubicBezTo>
                  <a:cubicBezTo>
                    <a:pt x="3375" y="3065"/>
                    <a:pt x="3375" y="3095"/>
                    <a:pt x="3375" y="3095"/>
                  </a:cubicBezTo>
                  <a:cubicBezTo>
                    <a:pt x="3375" y="3034"/>
                    <a:pt x="3405" y="2943"/>
                    <a:pt x="3405" y="2882"/>
                  </a:cubicBezTo>
                  <a:cubicBezTo>
                    <a:pt x="3466" y="2700"/>
                    <a:pt x="3496" y="2487"/>
                    <a:pt x="3526" y="2305"/>
                  </a:cubicBezTo>
                  <a:lnTo>
                    <a:pt x="3526" y="2305"/>
                  </a:lnTo>
                  <a:cubicBezTo>
                    <a:pt x="3424" y="3582"/>
                    <a:pt x="3522" y="4458"/>
                    <a:pt x="3703" y="4458"/>
                  </a:cubicBezTo>
                  <a:cubicBezTo>
                    <a:pt x="3845" y="4458"/>
                    <a:pt x="4038" y="3919"/>
                    <a:pt x="4226" y="2609"/>
                  </a:cubicBezTo>
                  <a:lnTo>
                    <a:pt x="4226" y="2609"/>
                  </a:lnTo>
                  <a:cubicBezTo>
                    <a:pt x="4280" y="2826"/>
                    <a:pt x="4019" y="4063"/>
                    <a:pt x="4310" y="4063"/>
                  </a:cubicBezTo>
                  <a:cubicBezTo>
                    <a:pt x="4344" y="4063"/>
                    <a:pt x="4387" y="4046"/>
                    <a:pt x="4438" y="4007"/>
                  </a:cubicBezTo>
                  <a:cubicBezTo>
                    <a:pt x="4560" y="3794"/>
                    <a:pt x="4560" y="3521"/>
                    <a:pt x="4651" y="3247"/>
                  </a:cubicBezTo>
                  <a:lnTo>
                    <a:pt x="4651" y="3247"/>
                  </a:lnTo>
                  <a:cubicBezTo>
                    <a:pt x="4621" y="3545"/>
                    <a:pt x="4621" y="3872"/>
                    <a:pt x="4592" y="4171"/>
                  </a:cubicBezTo>
                  <a:lnTo>
                    <a:pt x="4592" y="4171"/>
                  </a:lnTo>
                  <a:cubicBezTo>
                    <a:pt x="4592" y="4167"/>
                    <a:pt x="4591" y="4163"/>
                    <a:pt x="4590" y="4159"/>
                  </a:cubicBezTo>
                  <a:lnTo>
                    <a:pt x="4590" y="4159"/>
                  </a:lnTo>
                  <a:cubicBezTo>
                    <a:pt x="4590" y="4189"/>
                    <a:pt x="4590" y="4189"/>
                    <a:pt x="4590" y="4189"/>
                  </a:cubicBezTo>
                  <a:cubicBezTo>
                    <a:pt x="4591" y="4183"/>
                    <a:pt x="4592" y="4177"/>
                    <a:pt x="4592" y="4171"/>
                  </a:cubicBezTo>
                  <a:lnTo>
                    <a:pt x="4592" y="4171"/>
                  </a:lnTo>
                  <a:cubicBezTo>
                    <a:pt x="4614" y="4355"/>
                    <a:pt x="4473" y="4647"/>
                    <a:pt x="4651" y="4706"/>
                  </a:cubicBezTo>
                  <a:cubicBezTo>
                    <a:pt x="4925" y="4615"/>
                    <a:pt x="4773" y="4098"/>
                    <a:pt x="4864" y="3855"/>
                  </a:cubicBezTo>
                  <a:lnTo>
                    <a:pt x="4864" y="3855"/>
                  </a:lnTo>
                  <a:cubicBezTo>
                    <a:pt x="4864" y="3855"/>
                    <a:pt x="4833" y="3885"/>
                    <a:pt x="4833" y="3885"/>
                  </a:cubicBezTo>
                  <a:cubicBezTo>
                    <a:pt x="4924" y="3568"/>
                    <a:pt x="4880" y="2556"/>
                    <a:pt x="4687" y="2556"/>
                  </a:cubicBezTo>
                  <a:cubicBezTo>
                    <a:pt x="4621" y="2556"/>
                    <a:pt x="4539" y="2673"/>
                    <a:pt x="4438" y="2973"/>
                  </a:cubicBezTo>
                  <a:cubicBezTo>
                    <a:pt x="4449" y="2019"/>
                    <a:pt x="4386" y="1672"/>
                    <a:pt x="4296" y="1672"/>
                  </a:cubicBezTo>
                  <a:cubicBezTo>
                    <a:pt x="4132" y="1672"/>
                    <a:pt x="3878" y="2797"/>
                    <a:pt x="3800" y="3521"/>
                  </a:cubicBezTo>
                  <a:cubicBezTo>
                    <a:pt x="3882" y="2744"/>
                    <a:pt x="3785" y="1309"/>
                    <a:pt x="3565" y="1309"/>
                  </a:cubicBezTo>
                  <a:cubicBezTo>
                    <a:pt x="3458" y="1309"/>
                    <a:pt x="3321" y="1651"/>
                    <a:pt x="3162" y="2578"/>
                  </a:cubicBezTo>
                  <a:cubicBezTo>
                    <a:pt x="3229" y="2176"/>
                    <a:pt x="3230" y="627"/>
                    <a:pt x="3070" y="627"/>
                  </a:cubicBezTo>
                  <a:cubicBezTo>
                    <a:pt x="3012" y="627"/>
                    <a:pt x="2932" y="830"/>
                    <a:pt x="2827" y="1362"/>
                  </a:cubicBezTo>
                  <a:cubicBezTo>
                    <a:pt x="2873" y="1013"/>
                    <a:pt x="2782" y="838"/>
                    <a:pt x="2679" y="838"/>
                  </a:cubicBezTo>
                  <a:cubicBezTo>
                    <a:pt x="2597" y="838"/>
                    <a:pt x="2506" y="952"/>
                    <a:pt x="2475" y="1179"/>
                  </a:cubicBezTo>
                  <a:lnTo>
                    <a:pt x="2475" y="1179"/>
                  </a:lnTo>
                  <a:cubicBezTo>
                    <a:pt x="2457" y="969"/>
                    <a:pt x="2346" y="759"/>
                    <a:pt x="2239" y="759"/>
                  </a:cubicBezTo>
                  <a:cubicBezTo>
                    <a:pt x="2172" y="759"/>
                    <a:pt x="2107" y="841"/>
                    <a:pt x="2067" y="1058"/>
                  </a:cubicBezTo>
                  <a:cubicBezTo>
                    <a:pt x="2096" y="673"/>
                    <a:pt x="2010" y="502"/>
                    <a:pt x="1912" y="502"/>
                  </a:cubicBezTo>
                  <a:cubicBezTo>
                    <a:pt x="1800" y="502"/>
                    <a:pt x="1672" y="719"/>
                    <a:pt x="1672" y="1089"/>
                  </a:cubicBezTo>
                  <a:cubicBezTo>
                    <a:pt x="1672" y="967"/>
                    <a:pt x="1672" y="846"/>
                    <a:pt x="1642" y="724"/>
                  </a:cubicBezTo>
                  <a:cubicBezTo>
                    <a:pt x="1616" y="631"/>
                    <a:pt x="1577" y="594"/>
                    <a:pt x="1533" y="594"/>
                  </a:cubicBezTo>
                  <a:cubicBezTo>
                    <a:pt x="1422" y="594"/>
                    <a:pt x="1286" y="836"/>
                    <a:pt x="1308" y="967"/>
                  </a:cubicBezTo>
                  <a:cubicBezTo>
                    <a:pt x="1308" y="967"/>
                    <a:pt x="1308" y="998"/>
                    <a:pt x="1308" y="998"/>
                  </a:cubicBezTo>
                  <a:cubicBezTo>
                    <a:pt x="1277" y="1089"/>
                    <a:pt x="1277" y="1180"/>
                    <a:pt x="1247" y="1271"/>
                  </a:cubicBezTo>
                  <a:lnTo>
                    <a:pt x="1247" y="1302"/>
                  </a:lnTo>
                  <a:cubicBezTo>
                    <a:pt x="1216" y="1393"/>
                    <a:pt x="1216" y="1514"/>
                    <a:pt x="1186" y="1636"/>
                  </a:cubicBezTo>
                  <a:lnTo>
                    <a:pt x="1186" y="1606"/>
                  </a:lnTo>
                  <a:cubicBezTo>
                    <a:pt x="1156" y="1758"/>
                    <a:pt x="1125" y="1910"/>
                    <a:pt x="1095" y="2031"/>
                  </a:cubicBezTo>
                  <a:cubicBezTo>
                    <a:pt x="1095" y="2072"/>
                    <a:pt x="1081" y="2100"/>
                    <a:pt x="1072" y="2132"/>
                  </a:cubicBezTo>
                  <a:lnTo>
                    <a:pt x="1072" y="2132"/>
                  </a:lnTo>
                  <a:cubicBezTo>
                    <a:pt x="1145" y="1593"/>
                    <a:pt x="1127" y="683"/>
                    <a:pt x="976" y="683"/>
                  </a:cubicBezTo>
                  <a:cubicBezTo>
                    <a:pt x="899" y="683"/>
                    <a:pt x="789" y="916"/>
                    <a:pt x="639" y="1545"/>
                  </a:cubicBezTo>
                  <a:cubicBezTo>
                    <a:pt x="608" y="1271"/>
                    <a:pt x="760" y="876"/>
                    <a:pt x="548" y="694"/>
                  </a:cubicBezTo>
                  <a:cubicBezTo>
                    <a:pt x="548" y="542"/>
                    <a:pt x="548" y="390"/>
                    <a:pt x="578" y="238"/>
                  </a:cubicBezTo>
                  <a:lnTo>
                    <a:pt x="578" y="238"/>
                  </a:lnTo>
                  <a:lnTo>
                    <a:pt x="548" y="268"/>
                  </a:lnTo>
                  <a:cubicBezTo>
                    <a:pt x="608" y="128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016225" y="3604025"/>
              <a:ext cx="88200" cy="89425"/>
            </a:xfrm>
            <a:custGeom>
              <a:avLst/>
              <a:gdLst/>
              <a:ahLst/>
              <a:cxnLst/>
              <a:rect l="l" t="t" r="r" b="b"/>
              <a:pathLst>
                <a:path w="3528" h="3577" extrusionOk="0">
                  <a:moveTo>
                    <a:pt x="273" y="1"/>
                  </a:moveTo>
                  <a:cubicBezTo>
                    <a:pt x="203" y="1"/>
                    <a:pt x="137" y="40"/>
                    <a:pt x="126" y="139"/>
                  </a:cubicBezTo>
                  <a:cubicBezTo>
                    <a:pt x="12" y="503"/>
                    <a:pt x="0" y="1990"/>
                    <a:pt x="206" y="1990"/>
                  </a:cubicBezTo>
                  <a:cubicBezTo>
                    <a:pt x="275" y="1990"/>
                    <a:pt x="368" y="1821"/>
                    <a:pt x="491" y="1385"/>
                  </a:cubicBezTo>
                  <a:cubicBezTo>
                    <a:pt x="491" y="1558"/>
                    <a:pt x="518" y="1732"/>
                    <a:pt x="521" y="1905"/>
                  </a:cubicBezTo>
                  <a:lnTo>
                    <a:pt x="521" y="1905"/>
                  </a:lnTo>
                  <a:cubicBezTo>
                    <a:pt x="505" y="2108"/>
                    <a:pt x="621" y="2225"/>
                    <a:pt x="738" y="2225"/>
                  </a:cubicBezTo>
                  <a:cubicBezTo>
                    <a:pt x="829" y="2225"/>
                    <a:pt x="920" y="2153"/>
                    <a:pt x="946" y="1993"/>
                  </a:cubicBezTo>
                  <a:lnTo>
                    <a:pt x="946" y="1993"/>
                  </a:lnTo>
                  <a:cubicBezTo>
                    <a:pt x="901" y="2266"/>
                    <a:pt x="1025" y="2775"/>
                    <a:pt x="1256" y="2775"/>
                  </a:cubicBezTo>
                  <a:cubicBezTo>
                    <a:pt x="1334" y="2775"/>
                    <a:pt x="1424" y="2717"/>
                    <a:pt x="1524" y="2571"/>
                  </a:cubicBezTo>
                  <a:cubicBezTo>
                    <a:pt x="1570" y="2631"/>
                    <a:pt x="1646" y="2662"/>
                    <a:pt x="1725" y="2662"/>
                  </a:cubicBezTo>
                  <a:cubicBezTo>
                    <a:pt x="1805" y="2662"/>
                    <a:pt x="1889" y="2631"/>
                    <a:pt x="1950" y="2571"/>
                  </a:cubicBezTo>
                  <a:lnTo>
                    <a:pt x="1950" y="2571"/>
                  </a:lnTo>
                  <a:cubicBezTo>
                    <a:pt x="1980" y="2875"/>
                    <a:pt x="1798" y="3330"/>
                    <a:pt x="2101" y="3543"/>
                  </a:cubicBezTo>
                  <a:cubicBezTo>
                    <a:pt x="2155" y="3566"/>
                    <a:pt x="2202" y="3577"/>
                    <a:pt x="2243" y="3577"/>
                  </a:cubicBezTo>
                  <a:cubicBezTo>
                    <a:pt x="2521" y="3577"/>
                    <a:pt x="2504" y="3083"/>
                    <a:pt x="2557" y="2844"/>
                  </a:cubicBezTo>
                  <a:cubicBezTo>
                    <a:pt x="2642" y="2965"/>
                    <a:pt x="2714" y="3015"/>
                    <a:pt x="2774" y="3015"/>
                  </a:cubicBezTo>
                  <a:cubicBezTo>
                    <a:pt x="3018" y="3015"/>
                    <a:pt x="3086" y="2206"/>
                    <a:pt x="3135" y="1963"/>
                  </a:cubicBezTo>
                  <a:lnTo>
                    <a:pt x="3135" y="1963"/>
                  </a:lnTo>
                  <a:cubicBezTo>
                    <a:pt x="3119" y="2125"/>
                    <a:pt x="3242" y="2218"/>
                    <a:pt x="3350" y="2218"/>
                  </a:cubicBezTo>
                  <a:cubicBezTo>
                    <a:pt x="3445" y="2218"/>
                    <a:pt x="3528" y="2148"/>
                    <a:pt x="3500" y="1993"/>
                  </a:cubicBezTo>
                  <a:cubicBezTo>
                    <a:pt x="3378" y="1628"/>
                    <a:pt x="3469" y="1203"/>
                    <a:pt x="3317" y="808"/>
                  </a:cubicBezTo>
                  <a:cubicBezTo>
                    <a:pt x="3261" y="720"/>
                    <a:pt x="3205" y="684"/>
                    <a:pt x="3153" y="684"/>
                  </a:cubicBezTo>
                  <a:cubicBezTo>
                    <a:pt x="3030" y="684"/>
                    <a:pt x="2928" y="884"/>
                    <a:pt x="2900" y="1055"/>
                  </a:cubicBezTo>
                  <a:lnTo>
                    <a:pt x="2900" y="1055"/>
                  </a:lnTo>
                  <a:cubicBezTo>
                    <a:pt x="2895" y="857"/>
                    <a:pt x="2757" y="616"/>
                    <a:pt x="2609" y="616"/>
                  </a:cubicBezTo>
                  <a:cubicBezTo>
                    <a:pt x="2550" y="616"/>
                    <a:pt x="2490" y="654"/>
                    <a:pt x="2436" y="747"/>
                  </a:cubicBezTo>
                  <a:cubicBezTo>
                    <a:pt x="2494" y="398"/>
                    <a:pt x="2293" y="74"/>
                    <a:pt x="2092" y="74"/>
                  </a:cubicBezTo>
                  <a:cubicBezTo>
                    <a:pt x="1978" y="74"/>
                    <a:pt x="1864" y="179"/>
                    <a:pt x="1798" y="443"/>
                  </a:cubicBezTo>
                  <a:cubicBezTo>
                    <a:pt x="1731" y="413"/>
                    <a:pt x="1674" y="399"/>
                    <a:pt x="1626" y="399"/>
                  </a:cubicBezTo>
                  <a:cubicBezTo>
                    <a:pt x="1232" y="399"/>
                    <a:pt x="1389" y="1300"/>
                    <a:pt x="1281" y="1598"/>
                  </a:cubicBezTo>
                  <a:cubicBezTo>
                    <a:pt x="1302" y="1318"/>
                    <a:pt x="1156" y="780"/>
                    <a:pt x="983" y="780"/>
                  </a:cubicBezTo>
                  <a:cubicBezTo>
                    <a:pt x="911" y="780"/>
                    <a:pt x="835" y="872"/>
                    <a:pt x="764" y="1112"/>
                  </a:cubicBezTo>
                  <a:cubicBezTo>
                    <a:pt x="764" y="929"/>
                    <a:pt x="678" y="539"/>
                    <a:pt x="519" y="539"/>
                  </a:cubicBezTo>
                  <a:cubicBezTo>
                    <a:pt x="466" y="539"/>
                    <a:pt x="406" y="581"/>
                    <a:pt x="339" y="686"/>
                  </a:cubicBezTo>
                  <a:cubicBezTo>
                    <a:pt x="339" y="671"/>
                    <a:pt x="339" y="663"/>
                    <a:pt x="339" y="656"/>
                  </a:cubicBezTo>
                  <a:cubicBezTo>
                    <a:pt x="369" y="504"/>
                    <a:pt x="369" y="382"/>
                    <a:pt x="399" y="261"/>
                  </a:cubicBezTo>
                  <a:cubicBezTo>
                    <a:pt x="535" y="125"/>
                    <a:pt x="39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128775" y="2448475"/>
              <a:ext cx="323750" cy="1387000"/>
            </a:xfrm>
            <a:custGeom>
              <a:avLst/>
              <a:gdLst/>
              <a:ahLst/>
              <a:cxnLst/>
              <a:rect l="l" t="t" r="r" b="b"/>
              <a:pathLst>
                <a:path w="12950" h="55480" extrusionOk="0">
                  <a:moveTo>
                    <a:pt x="12521" y="1"/>
                  </a:moveTo>
                  <a:cubicBezTo>
                    <a:pt x="12435" y="1"/>
                    <a:pt x="12318" y="155"/>
                    <a:pt x="12159" y="524"/>
                  </a:cubicBezTo>
                  <a:cubicBezTo>
                    <a:pt x="10700" y="4719"/>
                    <a:pt x="8177" y="8336"/>
                    <a:pt x="6870" y="12622"/>
                  </a:cubicBezTo>
                  <a:cubicBezTo>
                    <a:pt x="6627" y="13169"/>
                    <a:pt x="6384" y="13686"/>
                    <a:pt x="6110" y="14233"/>
                  </a:cubicBezTo>
                  <a:cubicBezTo>
                    <a:pt x="5867" y="14750"/>
                    <a:pt x="5624" y="15297"/>
                    <a:pt x="5411" y="15844"/>
                  </a:cubicBezTo>
                  <a:cubicBezTo>
                    <a:pt x="5381" y="15935"/>
                    <a:pt x="5320" y="16057"/>
                    <a:pt x="5290" y="16178"/>
                  </a:cubicBezTo>
                  <a:cubicBezTo>
                    <a:pt x="4621" y="17850"/>
                    <a:pt x="4074" y="19582"/>
                    <a:pt x="3587" y="21345"/>
                  </a:cubicBezTo>
                  <a:cubicBezTo>
                    <a:pt x="3557" y="21437"/>
                    <a:pt x="3527" y="21558"/>
                    <a:pt x="3496" y="21680"/>
                  </a:cubicBezTo>
                  <a:cubicBezTo>
                    <a:pt x="3435" y="21832"/>
                    <a:pt x="3405" y="22014"/>
                    <a:pt x="3375" y="22166"/>
                  </a:cubicBezTo>
                  <a:cubicBezTo>
                    <a:pt x="3314" y="22318"/>
                    <a:pt x="3283" y="22440"/>
                    <a:pt x="3253" y="22561"/>
                  </a:cubicBezTo>
                  <a:cubicBezTo>
                    <a:pt x="3192" y="22804"/>
                    <a:pt x="3132" y="23048"/>
                    <a:pt x="3071" y="23321"/>
                  </a:cubicBezTo>
                  <a:cubicBezTo>
                    <a:pt x="2888" y="24081"/>
                    <a:pt x="2706" y="24871"/>
                    <a:pt x="2554" y="25692"/>
                  </a:cubicBezTo>
                  <a:cubicBezTo>
                    <a:pt x="2159" y="27576"/>
                    <a:pt x="1824" y="29522"/>
                    <a:pt x="1581" y="31437"/>
                  </a:cubicBezTo>
                  <a:cubicBezTo>
                    <a:pt x="1490" y="31984"/>
                    <a:pt x="1429" y="32531"/>
                    <a:pt x="1369" y="33078"/>
                  </a:cubicBezTo>
                  <a:cubicBezTo>
                    <a:pt x="1247" y="34081"/>
                    <a:pt x="1125" y="35084"/>
                    <a:pt x="1034" y="36087"/>
                  </a:cubicBezTo>
                  <a:cubicBezTo>
                    <a:pt x="1034" y="36300"/>
                    <a:pt x="1004" y="36604"/>
                    <a:pt x="973" y="36999"/>
                  </a:cubicBezTo>
                  <a:cubicBezTo>
                    <a:pt x="943" y="37425"/>
                    <a:pt x="882" y="37972"/>
                    <a:pt x="821" y="38610"/>
                  </a:cubicBezTo>
                  <a:cubicBezTo>
                    <a:pt x="609" y="40829"/>
                    <a:pt x="305" y="44081"/>
                    <a:pt x="153" y="47182"/>
                  </a:cubicBezTo>
                  <a:cubicBezTo>
                    <a:pt x="92" y="48154"/>
                    <a:pt x="62" y="49157"/>
                    <a:pt x="31" y="50069"/>
                  </a:cubicBezTo>
                  <a:cubicBezTo>
                    <a:pt x="1" y="52349"/>
                    <a:pt x="92" y="54355"/>
                    <a:pt x="426" y="55480"/>
                  </a:cubicBezTo>
                  <a:lnTo>
                    <a:pt x="517" y="55480"/>
                  </a:lnTo>
                  <a:cubicBezTo>
                    <a:pt x="821" y="55480"/>
                    <a:pt x="1095" y="55449"/>
                    <a:pt x="1399" y="55419"/>
                  </a:cubicBezTo>
                  <a:cubicBezTo>
                    <a:pt x="1703" y="55419"/>
                    <a:pt x="2007" y="55388"/>
                    <a:pt x="2311" y="55358"/>
                  </a:cubicBezTo>
                  <a:cubicBezTo>
                    <a:pt x="2797" y="54477"/>
                    <a:pt x="3283" y="53170"/>
                    <a:pt x="3739" y="51893"/>
                  </a:cubicBezTo>
                  <a:cubicBezTo>
                    <a:pt x="3861" y="51498"/>
                    <a:pt x="3983" y="51103"/>
                    <a:pt x="4104" y="50738"/>
                  </a:cubicBezTo>
                  <a:cubicBezTo>
                    <a:pt x="4135" y="50616"/>
                    <a:pt x="4195" y="50525"/>
                    <a:pt x="4226" y="50404"/>
                  </a:cubicBezTo>
                  <a:cubicBezTo>
                    <a:pt x="4347" y="50039"/>
                    <a:pt x="4439" y="49735"/>
                    <a:pt x="4530" y="49431"/>
                  </a:cubicBezTo>
                  <a:cubicBezTo>
                    <a:pt x="4712" y="48853"/>
                    <a:pt x="4864" y="48428"/>
                    <a:pt x="4986" y="48154"/>
                  </a:cubicBezTo>
                  <a:cubicBezTo>
                    <a:pt x="5563" y="46665"/>
                    <a:pt x="6141" y="45145"/>
                    <a:pt x="6718" y="43625"/>
                  </a:cubicBezTo>
                  <a:cubicBezTo>
                    <a:pt x="7022" y="42896"/>
                    <a:pt x="7296" y="42136"/>
                    <a:pt x="7600" y="41346"/>
                  </a:cubicBezTo>
                  <a:cubicBezTo>
                    <a:pt x="8572" y="38732"/>
                    <a:pt x="9515" y="36118"/>
                    <a:pt x="10366" y="33443"/>
                  </a:cubicBezTo>
                  <a:cubicBezTo>
                    <a:pt x="10457" y="33108"/>
                    <a:pt x="10578" y="32774"/>
                    <a:pt x="10670" y="32440"/>
                  </a:cubicBezTo>
                  <a:cubicBezTo>
                    <a:pt x="11217" y="30616"/>
                    <a:pt x="11703" y="28792"/>
                    <a:pt x="12129" y="26938"/>
                  </a:cubicBezTo>
                  <a:cubicBezTo>
                    <a:pt x="12129" y="26938"/>
                    <a:pt x="12129" y="26969"/>
                    <a:pt x="12129" y="26969"/>
                  </a:cubicBezTo>
                  <a:cubicBezTo>
                    <a:pt x="12250" y="26513"/>
                    <a:pt x="12341" y="26057"/>
                    <a:pt x="12433" y="25570"/>
                  </a:cubicBezTo>
                  <a:cubicBezTo>
                    <a:pt x="12615" y="24598"/>
                    <a:pt x="12737" y="23595"/>
                    <a:pt x="12797" y="22622"/>
                  </a:cubicBezTo>
                  <a:cubicBezTo>
                    <a:pt x="12949" y="20616"/>
                    <a:pt x="12858" y="18610"/>
                    <a:pt x="12767" y="16573"/>
                  </a:cubicBezTo>
                  <a:cubicBezTo>
                    <a:pt x="12737" y="16482"/>
                    <a:pt x="12737" y="16391"/>
                    <a:pt x="12737" y="16300"/>
                  </a:cubicBezTo>
                  <a:cubicBezTo>
                    <a:pt x="12737" y="16117"/>
                    <a:pt x="12706" y="15965"/>
                    <a:pt x="12706" y="15783"/>
                  </a:cubicBezTo>
                  <a:cubicBezTo>
                    <a:pt x="12676" y="15053"/>
                    <a:pt x="12615" y="14294"/>
                    <a:pt x="12585" y="13564"/>
                  </a:cubicBezTo>
                  <a:cubicBezTo>
                    <a:pt x="12554" y="12835"/>
                    <a:pt x="12524" y="12105"/>
                    <a:pt x="12493" y="11376"/>
                  </a:cubicBezTo>
                  <a:cubicBezTo>
                    <a:pt x="12493" y="11345"/>
                    <a:pt x="12493" y="11284"/>
                    <a:pt x="12493" y="11224"/>
                  </a:cubicBezTo>
                  <a:cubicBezTo>
                    <a:pt x="12463" y="9066"/>
                    <a:pt x="12493" y="6208"/>
                    <a:pt x="12585" y="4141"/>
                  </a:cubicBezTo>
                  <a:cubicBezTo>
                    <a:pt x="12585" y="3762"/>
                    <a:pt x="12942" y="1"/>
                    <a:pt x="1252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187250" y="3105725"/>
              <a:ext cx="127950" cy="83850"/>
            </a:xfrm>
            <a:custGeom>
              <a:avLst/>
              <a:gdLst/>
              <a:ahLst/>
              <a:cxnLst/>
              <a:rect l="l" t="t" r="r" b="b"/>
              <a:pathLst>
                <a:path w="5118" h="3354" extrusionOk="0">
                  <a:moveTo>
                    <a:pt x="763" y="1"/>
                  </a:moveTo>
                  <a:cubicBezTo>
                    <a:pt x="692" y="1"/>
                    <a:pt x="629" y="46"/>
                    <a:pt x="641" y="162"/>
                  </a:cubicBezTo>
                  <a:cubicBezTo>
                    <a:pt x="699" y="541"/>
                    <a:pt x="1" y="2238"/>
                    <a:pt x="483" y="2238"/>
                  </a:cubicBezTo>
                  <a:cubicBezTo>
                    <a:pt x="503" y="2238"/>
                    <a:pt x="525" y="2235"/>
                    <a:pt x="549" y="2229"/>
                  </a:cubicBezTo>
                  <a:cubicBezTo>
                    <a:pt x="549" y="2405"/>
                    <a:pt x="633" y="2477"/>
                    <a:pt x="726" y="2477"/>
                  </a:cubicBezTo>
                  <a:cubicBezTo>
                    <a:pt x="803" y="2477"/>
                    <a:pt x="886" y="2429"/>
                    <a:pt x="935" y="2350"/>
                  </a:cubicBezTo>
                  <a:lnTo>
                    <a:pt x="935" y="2350"/>
                  </a:lnTo>
                  <a:cubicBezTo>
                    <a:pt x="877" y="2782"/>
                    <a:pt x="966" y="3097"/>
                    <a:pt x="1096" y="3097"/>
                  </a:cubicBezTo>
                  <a:cubicBezTo>
                    <a:pt x="1182" y="3097"/>
                    <a:pt x="1287" y="2957"/>
                    <a:pt x="1377" y="2619"/>
                  </a:cubicBezTo>
                  <a:lnTo>
                    <a:pt x="1377" y="2619"/>
                  </a:lnTo>
                  <a:cubicBezTo>
                    <a:pt x="1330" y="2945"/>
                    <a:pt x="1424" y="3154"/>
                    <a:pt x="1554" y="3154"/>
                  </a:cubicBezTo>
                  <a:cubicBezTo>
                    <a:pt x="1665" y="3154"/>
                    <a:pt x="1803" y="3002"/>
                    <a:pt x="1905" y="2640"/>
                  </a:cubicBezTo>
                  <a:lnTo>
                    <a:pt x="1905" y="2640"/>
                  </a:lnTo>
                  <a:cubicBezTo>
                    <a:pt x="1873" y="2792"/>
                    <a:pt x="1919" y="2976"/>
                    <a:pt x="2071" y="2976"/>
                  </a:cubicBezTo>
                  <a:cubicBezTo>
                    <a:pt x="2097" y="2976"/>
                    <a:pt x="2127" y="2971"/>
                    <a:pt x="2160" y="2958"/>
                  </a:cubicBezTo>
                  <a:cubicBezTo>
                    <a:pt x="2434" y="2776"/>
                    <a:pt x="2434" y="2350"/>
                    <a:pt x="2555" y="2046"/>
                  </a:cubicBezTo>
                  <a:lnTo>
                    <a:pt x="2555" y="2046"/>
                  </a:lnTo>
                  <a:cubicBezTo>
                    <a:pt x="2431" y="2605"/>
                    <a:pt x="2537" y="2879"/>
                    <a:pt x="2695" y="2879"/>
                  </a:cubicBezTo>
                  <a:cubicBezTo>
                    <a:pt x="2845" y="2879"/>
                    <a:pt x="3044" y="2628"/>
                    <a:pt x="3133" y="2138"/>
                  </a:cubicBezTo>
                  <a:lnTo>
                    <a:pt x="3133" y="2138"/>
                  </a:lnTo>
                  <a:cubicBezTo>
                    <a:pt x="3163" y="2502"/>
                    <a:pt x="2951" y="2989"/>
                    <a:pt x="3163" y="3323"/>
                  </a:cubicBezTo>
                  <a:cubicBezTo>
                    <a:pt x="3211" y="3344"/>
                    <a:pt x="3253" y="3353"/>
                    <a:pt x="3291" y="3353"/>
                  </a:cubicBezTo>
                  <a:cubicBezTo>
                    <a:pt x="3646" y="3353"/>
                    <a:pt x="3634" y="2534"/>
                    <a:pt x="3771" y="2259"/>
                  </a:cubicBezTo>
                  <a:lnTo>
                    <a:pt x="3771" y="2259"/>
                  </a:lnTo>
                  <a:cubicBezTo>
                    <a:pt x="3711" y="2541"/>
                    <a:pt x="3824" y="2836"/>
                    <a:pt x="3977" y="2836"/>
                  </a:cubicBezTo>
                  <a:cubicBezTo>
                    <a:pt x="4056" y="2836"/>
                    <a:pt x="4145" y="2758"/>
                    <a:pt x="4227" y="2563"/>
                  </a:cubicBezTo>
                  <a:cubicBezTo>
                    <a:pt x="4279" y="2676"/>
                    <a:pt x="4347" y="2720"/>
                    <a:pt x="4420" y="2720"/>
                  </a:cubicBezTo>
                  <a:cubicBezTo>
                    <a:pt x="4564" y="2720"/>
                    <a:pt x="4724" y="2552"/>
                    <a:pt x="4805" y="2411"/>
                  </a:cubicBezTo>
                  <a:cubicBezTo>
                    <a:pt x="5118" y="2307"/>
                    <a:pt x="4958" y="2102"/>
                    <a:pt x="4768" y="2102"/>
                  </a:cubicBezTo>
                  <a:cubicBezTo>
                    <a:pt x="4681" y="2102"/>
                    <a:pt x="4588" y="2145"/>
                    <a:pt x="4531" y="2259"/>
                  </a:cubicBezTo>
                  <a:cubicBezTo>
                    <a:pt x="4531" y="2102"/>
                    <a:pt x="4405" y="1971"/>
                    <a:pt x="4274" y="1971"/>
                  </a:cubicBezTo>
                  <a:cubicBezTo>
                    <a:pt x="4202" y="1971"/>
                    <a:pt x="4129" y="2010"/>
                    <a:pt x="4075" y="2107"/>
                  </a:cubicBezTo>
                  <a:cubicBezTo>
                    <a:pt x="4100" y="1908"/>
                    <a:pt x="4105" y="1200"/>
                    <a:pt x="3872" y="1200"/>
                  </a:cubicBezTo>
                  <a:cubicBezTo>
                    <a:pt x="3820" y="1200"/>
                    <a:pt x="3757" y="1234"/>
                    <a:pt x="3680" y="1317"/>
                  </a:cubicBezTo>
                  <a:cubicBezTo>
                    <a:pt x="3688" y="1317"/>
                    <a:pt x="3694" y="1315"/>
                    <a:pt x="3698" y="1312"/>
                  </a:cubicBezTo>
                  <a:lnTo>
                    <a:pt x="3698" y="1312"/>
                  </a:lnTo>
                  <a:cubicBezTo>
                    <a:pt x="3616" y="1488"/>
                    <a:pt x="3586" y="1690"/>
                    <a:pt x="3528" y="1864"/>
                  </a:cubicBezTo>
                  <a:cubicBezTo>
                    <a:pt x="3638" y="1470"/>
                    <a:pt x="3589" y="461"/>
                    <a:pt x="3361" y="461"/>
                  </a:cubicBezTo>
                  <a:cubicBezTo>
                    <a:pt x="3272" y="461"/>
                    <a:pt x="3156" y="613"/>
                    <a:pt x="3011" y="1013"/>
                  </a:cubicBezTo>
                  <a:cubicBezTo>
                    <a:pt x="3078" y="615"/>
                    <a:pt x="2963" y="389"/>
                    <a:pt x="2826" y="389"/>
                  </a:cubicBezTo>
                  <a:cubicBezTo>
                    <a:pt x="2711" y="389"/>
                    <a:pt x="2580" y="546"/>
                    <a:pt x="2525" y="891"/>
                  </a:cubicBezTo>
                  <a:cubicBezTo>
                    <a:pt x="2516" y="544"/>
                    <a:pt x="2457" y="414"/>
                    <a:pt x="2378" y="414"/>
                  </a:cubicBezTo>
                  <a:cubicBezTo>
                    <a:pt x="2212" y="414"/>
                    <a:pt x="1957" y="996"/>
                    <a:pt x="1895" y="1326"/>
                  </a:cubicBezTo>
                  <a:lnTo>
                    <a:pt x="1895" y="1326"/>
                  </a:lnTo>
                  <a:cubicBezTo>
                    <a:pt x="2005" y="631"/>
                    <a:pt x="1937" y="291"/>
                    <a:pt x="1815" y="291"/>
                  </a:cubicBezTo>
                  <a:cubicBezTo>
                    <a:pt x="1689" y="291"/>
                    <a:pt x="1507" y="648"/>
                    <a:pt x="1400" y="1347"/>
                  </a:cubicBezTo>
                  <a:cubicBezTo>
                    <a:pt x="1425" y="1124"/>
                    <a:pt x="1450" y="437"/>
                    <a:pt x="1228" y="437"/>
                  </a:cubicBezTo>
                  <a:cubicBezTo>
                    <a:pt x="1178" y="437"/>
                    <a:pt x="1114" y="473"/>
                    <a:pt x="1036" y="557"/>
                  </a:cubicBezTo>
                  <a:cubicBezTo>
                    <a:pt x="1036" y="466"/>
                    <a:pt x="1005" y="344"/>
                    <a:pt x="884" y="344"/>
                  </a:cubicBezTo>
                  <a:lnTo>
                    <a:pt x="884" y="253"/>
                  </a:lnTo>
                  <a:cubicBezTo>
                    <a:pt x="1016" y="121"/>
                    <a:pt x="879" y="1"/>
                    <a:pt x="76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51300" y="2869800"/>
              <a:ext cx="116300" cy="79650"/>
            </a:xfrm>
            <a:custGeom>
              <a:avLst/>
              <a:gdLst/>
              <a:ahLst/>
              <a:cxnLst/>
              <a:rect l="l" t="t" r="r" b="b"/>
              <a:pathLst>
                <a:path w="4652" h="3186" extrusionOk="0">
                  <a:moveTo>
                    <a:pt x="2273" y="1"/>
                  </a:moveTo>
                  <a:cubicBezTo>
                    <a:pt x="2148" y="1"/>
                    <a:pt x="2013" y="92"/>
                    <a:pt x="1969" y="267"/>
                  </a:cubicBezTo>
                  <a:cubicBezTo>
                    <a:pt x="1918" y="185"/>
                    <a:pt x="1856" y="151"/>
                    <a:pt x="1794" y="151"/>
                  </a:cubicBezTo>
                  <a:cubicBezTo>
                    <a:pt x="1673" y="151"/>
                    <a:pt x="1553" y="279"/>
                    <a:pt x="1513" y="419"/>
                  </a:cubicBezTo>
                  <a:cubicBezTo>
                    <a:pt x="1450" y="345"/>
                    <a:pt x="1395" y="313"/>
                    <a:pt x="1348" y="313"/>
                  </a:cubicBezTo>
                  <a:cubicBezTo>
                    <a:pt x="1143" y="313"/>
                    <a:pt x="1065" y="885"/>
                    <a:pt x="966" y="1058"/>
                  </a:cubicBezTo>
                  <a:cubicBezTo>
                    <a:pt x="966" y="906"/>
                    <a:pt x="1088" y="663"/>
                    <a:pt x="875" y="602"/>
                  </a:cubicBezTo>
                  <a:cubicBezTo>
                    <a:pt x="905" y="541"/>
                    <a:pt x="905" y="511"/>
                    <a:pt x="936" y="450"/>
                  </a:cubicBezTo>
                  <a:cubicBezTo>
                    <a:pt x="961" y="465"/>
                    <a:pt x="983" y="472"/>
                    <a:pt x="1002" y="472"/>
                  </a:cubicBezTo>
                  <a:cubicBezTo>
                    <a:pt x="1096" y="472"/>
                    <a:pt x="1113" y="308"/>
                    <a:pt x="1088" y="207"/>
                  </a:cubicBezTo>
                  <a:cubicBezTo>
                    <a:pt x="1050" y="145"/>
                    <a:pt x="1011" y="117"/>
                    <a:pt x="971" y="117"/>
                  </a:cubicBezTo>
                  <a:cubicBezTo>
                    <a:pt x="660" y="117"/>
                    <a:pt x="307" y="1818"/>
                    <a:pt x="145" y="2061"/>
                  </a:cubicBezTo>
                  <a:cubicBezTo>
                    <a:pt x="94" y="2189"/>
                    <a:pt x="0" y="2596"/>
                    <a:pt x="152" y="2596"/>
                  </a:cubicBezTo>
                  <a:cubicBezTo>
                    <a:pt x="181" y="2596"/>
                    <a:pt x="219" y="2581"/>
                    <a:pt x="267" y="2547"/>
                  </a:cubicBezTo>
                  <a:cubicBezTo>
                    <a:pt x="449" y="2152"/>
                    <a:pt x="541" y="1726"/>
                    <a:pt x="693" y="1331"/>
                  </a:cubicBezTo>
                  <a:lnTo>
                    <a:pt x="693" y="1331"/>
                  </a:lnTo>
                  <a:lnTo>
                    <a:pt x="662" y="1422"/>
                  </a:lnTo>
                  <a:cubicBezTo>
                    <a:pt x="601" y="1666"/>
                    <a:pt x="541" y="1909"/>
                    <a:pt x="510" y="2152"/>
                  </a:cubicBezTo>
                  <a:cubicBezTo>
                    <a:pt x="520" y="2265"/>
                    <a:pt x="565" y="2308"/>
                    <a:pt x="622" y="2308"/>
                  </a:cubicBezTo>
                  <a:cubicBezTo>
                    <a:pt x="732" y="2308"/>
                    <a:pt x="885" y="2141"/>
                    <a:pt x="905" y="2000"/>
                  </a:cubicBezTo>
                  <a:cubicBezTo>
                    <a:pt x="905" y="2141"/>
                    <a:pt x="994" y="2209"/>
                    <a:pt x="1088" y="2209"/>
                  </a:cubicBezTo>
                  <a:cubicBezTo>
                    <a:pt x="1177" y="2209"/>
                    <a:pt x="1271" y="2148"/>
                    <a:pt x="1300" y="2030"/>
                  </a:cubicBezTo>
                  <a:cubicBezTo>
                    <a:pt x="1361" y="2111"/>
                    <a:pt x="1463" y="2152"/>
                    <a:pt x="1550" y="2152"/>
                  </a:cubicBezTo>
                  <a:cubicBezTo>
                    <a:pt x="1594" y="2152"/>
                    <a:pt x="1635" y="2142"/>
                    <a:pt x="1665" y="2122"/>
                  </a:cubicBezTo>
                  <a:lnTo>
                    <a:pt x="1665" y="2122"/>
                  </a:lnTo>
                  <a:cubicBezTo>
                    <a:pt x="1568" y="2355"/>
                    <a:pt x="1732" y="2550"/>
                    <a:pt x="1910" y="2550"/>
                  </a:cubicBezTo>
                  <a:cubicBezTo>
                    <a:pt x="2011" y="2550"/>
                    <a:pt x="2116" y="2488"/>
                    <a:pt x="2182" y="2334"/>
                  </a:cubicBezTo>
                  <a:lnTo>
                    <a:pt x="2182" y="2334"/>
                  </a:lnTo>
                  <a:cubicBezTo>
                    <a:pt x="2032" y="2747"/>
                    <a:pt x="2195" y="3079"/>
                    <a:pt x="2384" y="3079"/>
                  </a:cubicBezTo>
                  <a:cubicBezTo>
                    <a:pt x="2501" y="3079"/>
                    <a:pt x="2629" y="2952"/>
                    <a:pt x="2699" y="2638"/>
                  </a:cubicBezTo>
                  <a:cubicBezTo>
                    <a:pt x="2699" y="2638"/>
                    <a:pt x="2715" y="2622"/>
                    <a:pt x="2724" y="2613"/>
                  </a:cubicBezTo>
                  <a:lnTo>
                    <a:pt x="2724" y="2613"/>
                  </a:lnTo>
                  <a:cubicBezTo>
                    <a:pt x="2690" y="2826"/>
                    <a:pt x="2622" y="3128"/>
                    <a:pt x="2881" y="3185"/>
                  </a:cubicBezTo>
                  <a:cubicBezTo>
                    <a:pt x="3185" y="3185"/>
                    <a:pt x="3155" y="2729"/>
                    <a:pt x="3276" y="2486"/>
                  </a:cubicBezTo>
                  <a:lnTo>
                    <a:pt x="3276" y="2486"/>
                  </a:lnTo>
                  <a:cubicBezTo>
                    <a:pt x="3213" y="2880"/>
                    <a:pt x="3298" y="3035"/>
                    <a:pt x="3425" y="3035"/>
                  </a:cubicBezTo>
                  <a:cubicBezTo>
                    <a:pt x="3586" y="3035"/>
                    <a:pt x="3812" y="2791"/>
                    <a:pt x="3894" y="2470"/>
                  </a:cubicBezTo>
                  <a:lnTo>
                    <a:pt x="3894" y="2470"/>
                  </a:lnTo>
                  <a:cubicBezTo>
                    <a:pt x="3884" y="2646"/>
                    <a:pt x="3984" y="2848"/>
                    <a:pt x="4121" y="2848"/>
                  </a:cubicBezTo>
                  <a:cubicBezTo>
                    <a:pt x="4170" y="2848"/>
                    <a:pt x="4224" y="2822"/>
                    <a:pt x="4279" y="2760"/>
                  </a:cubicBezTo>
                  <a:cubicBezTo>
                    <a:pt x="4305" y="2778"/>
                    <a:pt x="4329" y="2786"/>
                    <a:pt x="4351" y="2786"/>
                  </a:cubicBezTo>
                  <a:cubicBezTo>
                    <a:pt x="4569" y="2786"/>
                    <a:pt x="4651" y="2041"/>
                    <a:pt x="4426" y="2041"/>
                  </a:cubicBezTo>
                  <a:cubicBezTo>
                    <a:pt x="4394" y="2041"/>
                    <a:pt x="4355" y="2056"/>
                    <a:pt x="4310" y="2091"/>
                  </a:cubicBezTo>
                  <a:cubicBezTo>
                    <a:pt x="4434" y="1697"/>
                    <a:pt x="4304" y="1147"/>
                    <a:pt x="4092" y="1147"/>
                  </a:cubicBezTo>
                  <a:cubicBezTo>
                    <a:pt x="3994" y="1147"/>
                    <a:pt x="3878" y="1266"/>
                    <a:pt x="3763" y="1574"/>
                  </a:cubicBezTo>
                  <a:cubicBezTo>
                    <a:pt x="3862" y="1176"/>
                    <a:pt x="3714" y="700"/>
                    <a:pt x="3532" y="700"/>
                  </a:cubicBezTo>
                  <a:cubicBezTo>
                    <a:pt x="3436" y="700"/>
                    <a:pt x="3330" y="833"/>
                    <a:pt x="3246" y="1179"/>
                  </a:cubicBezTo>
                  <a:cubicBezTo>
                    <a:pt x="3210" y="1053"/>
                    <a:pt x="3109" y="980"/>
                    <a:pt x="3008" y="980"/>
                  </a:cubicBezTo>
                  <a:cubicBezTo>
                    <a:pt x="2939" y="980"/>
                    <a:pt x="2870" y="1014"/>
                    <a:pt x="2820" y="1088"/>
                  </a:cubicBezTo>
                  <a:cubicBezTo>
                    <a:pt x="2875" y="843"/>
                    <a:pt x="2954" y="305"/>
                    <a:pt x="2642" y="305"/>
                  </a:cubicBezTo>
                  <a:cubicBezTo>
                    <a:pt x="2605" y="305"/>
                    <a:pt x="2564" y="312"/>
                    <a:pt x="2516" y="328"/>
                  </a:cubicBezTo>
                  <a:cubicBezTo>
                    <a:pt x="2532" y="107"/>
                    <a:pt x="2409" y="1"/>
                    <a:pt x="227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5324450" y="2713650"/>
              <a:ext cx="77975" cy="68350"/>
            </a:xfrm>
            <a:custGeom>
              <a:avLst/>
              <a:gdLst/>
              <a:ahLst/>
              <a:cxnLst/>
              <a:rect l="l" t="t" r="r" b="b"/>
              <a:pathLst>
                <a:path w="3119" h="2734" extrusionOk="0">
                  <a:moveTo>
                    <a:pt x="639" y="1"/>
                  </a:moveTo>
                  <a:cubicBezTo>
                    <a:pt x="574" y="1"/>
                    <a:pt x="533" y="55"/>
                    <a:pt x="533" y="130"/>
                  </a:cubicBezTo>
                  <a:cubicBezTo>
                    <a:pt x="392" y="458"/>
                    <a:pt x="1" y="2528"/>
                    <a:pt x="159" y="2528"/>
                  </a:cubicBezTo>
                  <a:cubicBezTo>
                    <a:pt x="206" y="2528"/>
                    <a:pt x="303" y="2341"/>
                    <a:pt x="472" y="1863"/>
                  </a:cubicBezTo>
                  <a:cubicBezTo>
                    <a:pt x="493" y="2001"/>
                    <a:pt x="547" y="2053"/>
                    <a:pt x="611" y="2053"/>
                  </a:cubicBezTo>
                  <a:cubicBezTo>
                    <a:pt x="729" y="2053"/>
                    <a:pt x="878" y="1869"/>
                    <a:pt x="897" y="1711"/>
                  </a:cubicBezTo>
                  <a:cubicBezTo>
                    <a:pt x="923" y="1582"/>
                    <a:pt x="971" y="1474"/>
                    <a:pt x="1003" y="1352"/>
                  </a:cubicBezTo>
                  <a:lnTo>
                    <a:pt x="1003" y="1352"/>
                  </a:lnTo>
                  <a:cubicBezTo>
                    <a:pt x="898" y="1837"/>
                    <a:pt x="991" y="2226"/>
                    <a:pt x="1152" y="2226"/>
                  </a:cubicBezTo>
                  <a:cubicBezTo>
                    <a:pt x="1259" y="2226"/>
                    <a:pt x="1395" y="2057"/>
                    <a:pt x="1523" y="1633"/>
                  </a:cubicBezTo>
                  <a:lnTo>
                    <a:pt x="1523" y="1633"/>
                  </a:lnTo>
                  <a:cubicBezTo>
                    <a:pt x="1462" y="1864"/>
                    <a:pt x="1443" y="2322"/>
                    <a:pt x="1616" y="2322"/>
                  </a:cubicBezTo>
                  <a:cubicBezTo>
                    <a:pt x="1670" y="2322"/>
                    <a:pt x="1743" y="2277"/>
                    <a:pt x="1840" y="2167"/>
                  </a:cubicBezTo>
                  <a:cubicBezTo>
                    <a:pt x="1873" y="2299"/>
                    <a:pt x="1942" y="2351"/>
                    <a:pt x="2016" y="2351"/>
                  </a:cubicBezTo>
                  <a:cubicBezTo>
                    <a:pt x="2147" y="2351"/>
                    <a:pt x="2296" y="2189"/>
                    <a:pt x="2296" y="2015"/>
                  </a:cubicBezTo>
                  <a:cubicBezTo>
                    <a:pt x="2335" y="2106"/>
                    <a:pt x="2408" y="2147"/>
                    <a:pt x="2483" y="2147"/>
                  </a:cubicBezTo>
                  <a:cubicBezTo>
                    <a:pt x="2583" y="2147"/>
                    <a:pt x="2686" y="2075"/>
                    <a:pt x="2721" y="1954"/>
                  </a:cubicBezTo>
                  <a:cubicBezTo>
                    <a:pt x="2721" y="2167"/>
                    <a:pt x="2721" y="2349"/>
                    <a:pt x="2721" y="2562"/>
                  </a:cubicBezTo>
                  <a:cubicBezTo>
                    <a:pt x="2803" y="2683"/>
                    <a:pt x="2866" y="2733"/>
                    <a:pt x="2913" y="2733"/>
                  </a:cubicBezTo>
                  <a:cubicBezTo>
                    <a:pt x="3119" y="2733"/>
                    <a:pt x="3033" y="1777"/>
                    <a:pt x="3025" y="1525"/>
                  </a:cubicBezTo>
                  <a:lnTo>
                    <a:pt x="3025" y="1525"/>
                  </a:lnTo>
                  <a:cubicBezTo>
                    <a:pt x="3046" y="1369"/>
                    <a:pt x="2920" y="1165"/>
                    <a:pt x="2780" y="1165"/>
                  </a:cubicBezTo>
                  <a:cubicBezTo>
                    <a:pt x="2730" y="1165"/>
                    <a:pt x="2678" y="1191"/>
                    <a:pt x="2630" y="1255"/>
                  </a:cubicBezTo>
                  <a:cubicBezTo>
                    <a:pt x="2655" y="1077"/>
                    <a:pt x="2638" y="688"/>
                    <a:pt x="2420" y="688"/>
                  </a:cubicBezTo>
                  <a:cubicBezTo>
                    <a:pt x="2376" y="688"/>
                    <a:pt x="2325" y="703"/>
                    <a:pt x="2265" y="738"/>
                  </a:cubicBezTo>
                  <a:cubicBezTo>
                    <a:pt x="2309" y="607"/>
                    <a:pt x="2211" y="507"/>
                    <a:pt x="2095" y="507"/>
                  </a:cubicBezTo>
                  <a:cubicBezTo>
                    <a:pt x="2051" y="507"/>
                    <a:pt x="2004" y="522"/>
                    <a:pt x="1961" y="556"/>
                  </a:cubicBezTo>
                  <a:cubicBezTo>
                    <a:pt x="1939" y="409"/>
                    <a:pt x="1878" y="350"/>
                    <a:pt x="1809" y="350"/>
                  </a:cubicBezTo>
                  <a:cubicBezTo>
                    <a:pt x="1694" y="350"/>
                    <a:pt x="1555" y="517"/>
                    <a:pt x="1536" y="708"/>
                  </a:cubicBezTo>
                  <a:cubicBezTo>
                    <a:pt x="1444" y="890"/>
                    <a:pt x="1384" y="1103"/>
                    <a:pt x="1323" y="1285"/>
                  </a:cubicBezTo>
                  <a:cubicBezTo>
                    <a:pt x="1401" y="567"/>
                    <a:pt x="1343" y="202"/>
                    <a:pt x="1222" y="202"/>
                  </a:cubicBezTo>
                  <a:cubicBezTo>
                    <a:pt x="1108" y="202"/>
                    <a:pt x="938" y="529"/>
                    <a:pt x="776" y="1194"/>
                  </a:cubicBezTo>
                  <a:cubicBezTo>
                    <a:pt x="745" y="981"/>
                    <a:pt x="928" y="617"/>
                    <a:pt x="654" y="495"/>
                  </a:cubicBezTo>
                  <a:cubicBezTo>
                    <a:pt x="654" y="343"/>
                    <a:pt x="897" y="100"/>
                    <a:pt x="685" y="9"/>
                  </a:cubicBezTo>
                  <a:cubicBezTo>
                    <a:pt x="668" y="3"/>
                    <a:pt x="653" y="1"/>
                    <a:pt x="63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304325" y="2720250"/>
              <a:ext cx="108825" cy="70300"/>
            </a:xfrm>
            <a:custGeom>
              <a:avLst/>
              <a:gdLst/>
              <a:ahLst/>
              <a:cxnLst/>
              <a:rect l="l" t="t" r="r" b="b"/>
              <a:pathLst>
                <a:path w="4353" h="2812" extrusionOk="0">
                  <a:moveTo>
                    <a:pt x="1621" y="0"/>
                  </a:moveTo>
                  <a:cubicBezTo>
                    <a:pt x="1499" y="0"/>
                    <a:pt x="1345" y="142"/>
                    <a:pt x="1155" y="505"/>
                  </a:cubicBezTo>
                  <a:cubicBezTo>
                    <a:pt x="1211" y="210"/>
                    <a:pt x="1132" y="84"/>
                    <a:pt x="1027" y="84"/>
                  </a:cubicBezTo>
                  <a:cubicBezTo>
                    <a:pt x="929" y="84"/>
                    <a:pt x="810" y="192"/>
                    <a:pt x="757" y="375"/>
                  </a:cubicBezTo>
                  <a:lnTo>
                    <a:pt x="757" y="375"/>
                  </a:lnTo>
                  <a:cubicBezTo>
                    <a:pt x="757" y="214"/>
                    <a:pt x="661" y="136"/>
                    <a:pt x="582" y="136"/>
                  </a:cubicBezTo>
                  <a:cubicBezTo>
                    <a:pt x="499" y="136"/>
                    <a:pt x="436" y="220"/>
                    <a:pt x="517" y="383"/>
                  </a:cubicBezTo>
                  <a:cubicBezTo>
                    <a:pt x="486" y="596"/>
                    <a:pt x="456" y="809"/>
                    <a:pt x="395" y="1021"/>
                  </a:cubicBezTo>
                  <a:cubicBezTo>
                    <a:pt x="395" y="1295"/>
                    <a:pt x="0" y="1964"/>
                    <a:pt x="486" y="1964"/>
                  </a:cubicBezTo>
                  <a:cubicBezTo>
                    <a:pt x="567" y="2053"/>
                    <a:pt x="642" y="2092"/>
                    <a:pt x="711" y="2092"/>
                  </a:cubicBezTo>
                  <a:cubicBezTo>
                    <a:pt x="1114" y="2092"/>
                    <a:pt x="1347" y="794"/>
                    <a:pt x="1581" y="535"/>
                  </a:cubicBezTo>
                  <a:cubicBezTo>
                    <a:pt x="1581" y="596"/>
                    <a:pt x="1581" y="657"/>
                    <a:pt x="1611" y="687"/>
                  </a:cubicBezTo>
                  <a:cubicBezTo>
                    <a:pt x="1611" y="717"/>
                    <a:pt x="1611" y="717"/>
                    <a:pt x="1611" y="717"/>
                  </a:cubicBezTo>
                  <a:cubicBezTo>
                    <a:pt x="1587" y="1097"/>
                    <a:pt x="1545" y="2034"/>
                    <a:pt x="1905" y="2034"/>
                  </a:cubicBezTo>
                  <a:cubicBezTo>
                    <a:pt x="2005" y="2034"/>
                    <a:pt x="2137" y="1961"/>
                    <a:pt x="2310" y="1781"/>
                  </a:cubicBezTo>
                  <a:lnTo>
                    <a:pt x="2310" y="1781"/>
                  </a:lnTo>
                  <a:cubicBezTo>
                    <a:pt x="2310" y="1781"/>
                    <a:pt x="2280" y="1812"/>
                    <a:pt x="2280" y="1812"/>
                  </a:cubicBezTo>
                  <a:cubicBezTo>
                    <a:pt x="2523" y="1508"/>
                    <a:pt x="2705" y="1173"/>
                    <a:pt x="2918" y="869"/>
                  </a:cubicBezTo>
                  <a:lnTo>
                    <a:pt x="2918" y="869"/>
                  </a:lnTo>
                  <a:cubicBezTo>
                    <a:pt x="2918" y="1184"/>
                    <a:pt x="2601" y="2200"/>
                    <a:pt x="3002" y="2200"/>
                  </a:cubicBezTo>
                  <a:cubicBezTo>
                    <a:pt x="3066" y="2200"/>
                    <a:pt x="3148" y="2174"/>
                    <a:pt x="3252" y="2116"/>
                  </a:cubicBezTo>
                  <a:lnTo>
                    <a:pt x="3252" y="2116"/>
                  </a:lnTo>
                  <a:cubicBezTo>
                    <a:pt x="3235" y="2308"/>
                    <a:pt x="3368" y="2409"/>
                    <a:pt x="3507" y="2409"/>
                  </a:cubicBezTo>
                  <a:cubicBezTo>
                    <a:pt x="3611" y="2409"/>
                    <a:pt x="3717" y="2354"/>
                    <a:pt x="3769" y="2237"/>
                  </a:cubicBezTo>
                  <a:cubicBezTo>
                    <a:pt x="3800" y="2268"/>
                    <a:pt x="3830" y="2298"/>
                    <a:pt x="3860" y="2298"/>
                  </a:cubicBezTo>
                  <a:cubicBezTo>
                    <a:pt x="3860" y="2420"/>
                    <a:pt x="3860" y="2511"/>
                    <a:pt x="3860" y="2602"/>
                  </a:cubicBezTo>
                  <a:cubicBezTo>
                    <a:pt x="3935" y="2752"/>
                    <a:pt x="4004" y="2812"/>
                    <a:pt x="4063" y="2812"/>
                  </a:cubicBezTo>
                  <a:cubicBezTo>
                    <a:pt x="4267" y="2812"/>
                    <a:pt x="4353" y="2098"/>
                    <a:pt x="4164" y="1933"/>
                  </a:cubicBezTo>
                  <a:cubicBezTo>
                    <a:pt x="4164" y="1650"/>
                    <a:pt x="4252" y="1016"/>
                    <a:pt x="3944" y="1016"/>
                  </a:cubicBezTo>
                  <a:cubicBezTo>
                    <a:pt x="3889" y="1016"/>
                    <a:pt x="3822" y="1036"/>
                    <a:pt x="3739" y="1082"/>
                  </a:cubicBezTo>
                  <a:cubicBezTo>
                    <a:pt x="3802" y="852"/>
                    <a:pt x="3648" y="593"/>
                    <a:pt x="3487" y="593"/>
                  </a:cubicBezTo>
                  <a:cubicBezTo>
                    <a:pt x="3414" y="593"/>
                    <a:pt x="3340" y="646"/>
                    <a:pt x="3283" y="778"/>
                  </a:cubicBezTo>
                  <a:cubicBezTo>
                    <a:pt x="3310" y="247"/>
                    <a:pt x="3241" y="52"/>
                    <a:pt x="3121" y="52"/>
                  </a:cubicBezTo>
                  <a:cubicBezTo>
                    <a:pt x="2837" y="52"/>
                    <a:pt x="2267" y="1148"/>
                    <a:pt x="2009" y="1474"/>
                  </a:cubicBezTo>
                  <a:lnTo>
                    <a:pt x="2009" y="1474"/>
                  </a:lnTo>
                  <a:cubicBezTo>
                    <a:pt x="2046" y="975"/>
                    <a:pt x="1942" y="0"/>
                    <a:pt x="1621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65175" y="3315425"/>
              <a:ext cx="109400" cy="80100"/>
            </a:xfrm>
            <a:custGeom>
              <a:avLst/>
              <a:gdLst/>
              <a:ahLst/>
              <a:cxnLst/>
              <a:rect l="l" t="t" r="r" b="b"/>
              <a:pathLst>
                <a:path w="4376" h="3204" extrusionOk="0">
                  <a:moveTo>
                    <a:pt x="750" y="0"/>
                  </a:moveTo>
                  <a:cubicBezTo>
                    <a:pt x="714" y="0"/>
                    <a:pt x="677" y="12"/>
                    <a:pt x="642" y="41"/>
                  </a:cubicBezTo>
                  <a:lnTo>
                    <a:pt x="612" y="41"/>
                  </a:lnTo>
                  <a:cubicBezTo>
                    <a:pt x="507" y="250"/>
                    <a:pt x="0" y="2294"/>
                    <a:pt x="377" y="2294"/>
                  </a:cubicBezTo>
                  <a:cubicBezTo>
                    <a:pt x="439" y="2294"/>
                    <a:pt x="526" y="2238"/>
                    <a:pt x="642" y="2108"/>
                  </a:cubicBezTo>
                  <a:cubicBezTo>
                    <a:pt x="687" y="2221"/>
                    <a:pt x="799" y="2284"/>
                    <a:pt x="904" y="2284"/>
                  </a:cubicBezTo>
                  <a:cubicBezTo>
                    <a:pt x="940" y="2284"/>
                    <a:pt x="975" y="2276"/>
                    <a:pt x="1007" y="2260"/>
                  </a:cubicBezTo>
                  <a:lnTo>
                    <a:pt x="1007" y="2260"/>
                  </a:lnTo>
                  <a:cubicBezTo>
                    <a:pt x="909" y="2553"/>
                    <a:pt x="1007" y="3140"/>
                    <a:pt x="1317" y="3140"/>
                  </a:cubicBezTo>
                  <a:cubicBezTo>
                    <a:pt x="1393" y="3140"/>
                    <a:pt x="1482" y="3104"/>
                    <a:pt x="1584" y="3020"/>
                  </a:cubicBezTo>
                  <a:cubicBezTo>
                    <a:pt x="1615" y="3111"/>
                    <a:pt x="1736" y="3203"/>
                    <a:pt x="1827" y="3203"/>
                  </a:cubicBezTo>
                  <a:cubicBezTo>
                    <a:pt x="1838" y="3203"/>
                    <a:pt x="1848" y="3204"/>
                    <a:pt x="1858" y="3204"/>
                  </a:cubicBezTo>
                  <a:cubicBezTo>
                    <a:pt x="2191" y="3204"/>
                    <a:pt x="2164" y="2709"/>
                    <a:pt x="2253" y="2473"/>
                  </a:cubicBezTo>
                  <a:cubicBezTo>
                    <a:pt x="2253" y="2625"/>
                    <a:pt x="2253" y="2838"/>
                    <a:pt x="2435" y="2868"/>
                  </a:cubicBezTo>
                  <a:cubicBezTo>
                    <a:pt x="2891" y="2777"/>
                    <a:pt x="2800" y="2017"/>
                    <a:pt x="2983" y="1683"/>
                  </a:cubicBezTo>
                  <a:lnTo>
                    <a:pt x="2983" y="1683"/>
                  </a:lnTo>
                  <a:cubicBezTo>
                    <a:pt x="2831" y="2345"/>
                    <a:pt x="2904" y="3042"/>
                    <a:pt x="3082" y="3042"/>
                  </a:cubicBezTo>
                  <a:cubicBezTo>
                    <a:pt x="3191" y="3042"/>
                    <a:pt x="3339" y="2786"/>
                    <a:pt x="3499" y="2108"/>
                  </a:cubicBezTo>
                  <a:lnTo>
                    <a:pt x="3499" y="2108"/>
                  </a:lnTo>
                  <a:cubicBezTo>
                    <a:pt x="3484" y="2291"/>
                    <a:pt x="3575" y="2374"/>
                    <a:pt x="3678" y="2374"/>
                  </a:cubicBezTo>
                  <a:cubicBezTo>
                    <a:pt x="3780" y="2374"/>
                    <a:pt x="3894" y="2291"/>
                    <a:pt x="3925" y="2139"/>
                  </a:cubicBezTo>
                  <a:cubicBezTo>
                    <a:pt x="3987" y="2201"/>
                    <a:pt x="4040" y="2228"/>
                    <a:pt x="4086" y="2228"/>
                  </a:cubicBezTo>
                  <a:cubicBezTo>
                    <a:pt x="4375" y="2228"/>
                    <a:pt x="4331" y="1132"/>
                    <a:pt x="4069" y="1132"/>
                  </a:cubicBezTo>
                  <a:cubicBezTo>
                    <a:pt x="4011" y="1132"/>
                    <a:pt x="3942" y="1186"/>
                    <a:pt x="3864" y="1318"/>
                  </a:cubicBezTo>
                  <a:cubicBezTo>
                    <a:pt x="3891" y="995"/>
                    <a:pt x="3805" y="863"/>
                    <a:pt x="3698" y="863"/>
                  </a:cubicBezTo>
                  <a:cubicBezTo>
                    <a:pt x="3596" y="863"/>
                    <a:pt x="3474" y="984"/>
                    <a:pt x="3414" y="1175"/>
                  </a:cubicBezTo>
                  <a:lnTo>
                    <a:pt x="3414" y="1175"/>
                  </a:lnTo>
                  <a:cubicBezTo>
                    <a:pt x="3460" y="740"/>
                    <a:pt x="3332" y="251"/>
                    <a:pt x="3140" y="251"/>
                  </a:cubicBezTo>
                  <a:cubicBezTo>
                    <a:pt x="3030" y="251"/>
                    <a:pt x="2900" y="411"/>
                    <a:pt x="2770" y="832"/>
                  </a:cubicBezTo>
                  <a:cubicBezTo>
                    <a:pt x="2786" y="543"/>
                    <a:pt x="2658" y="390"/>
                    <a:pt x="2520" y="390"/>
                  </a:cubicBezTo>
                  <a:cubicBezTo>
                    <a:pt x="2397" y="390"/>
                    <a:pt x="2266" y="513"/>
                    <a:pt x="2223" y="771"/>
                  </a:cubicBezTo>
                  <a:cubicBezTo>
                    <a:pt x="2245" y="551"/>
                    <a:pt x="2091" y="394"/>
                    <a:pt x="1912" y="394"/>
                  </a:cubicBezTo>
                  <a:cubicBezTo>
                    <a:pt x="1844" y="394"/>
                    <a:pt x="1773" y="417"/>
                    <a:pt x="1706" y="467"/>
                  </a:cubicBezTo>
                  <a:cubicBezTo>
                    <a:pt x="1691" y="300"/>
                    <a:pt x="1562" y="224"/>
                    <a:pt x="1425" y="224"/>
                  </a:cubicBezTo>
                  <a:cubicBezTo>
                    <a:pt x="1288" y="224"/>
                    <a:pt x="1144" y="300"/>
                    <a:pt x="1098" y="437"/>
                  </a:cubicBezTo>
                  <a:cubicBezTo>
                    <a:pt x="1037" y="376"/>
                    <a:pt x="976" y="345"/>
                    <a:pt x="885" y="345"/>
                  </a:cubicBezTo>
                  <a:cubicBezTo>
                    <a:pt x="1033" y="222"/>
                    <a:pt x="902" y="0"/>
                    <a:pt x="7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148100" y="3522300"/>
              <a:ext cx="81250" cy="72450"/>
            </a:xfrm>
            <a:custGeom>
              <a:avLst/>
              <a:gdLst/>
              <a:ahLst/>
              <a:cxnLst/>
              <a:rect l="l" t="t" r="r" b="b"/>
              <a:pathLst>
                <a:path w="3250" h="2898" extrusionOk="0">
                  <a:moveTo>
                    <a:pt x="190" y="1"/>
                  </a:moveTo>
                  <a:cubicBezTo>
                    <a:pt x="0" y="1"/>
                    <a:pt x="79" y="902"/>
                    <a:pt x="79" y="1098"/>
                  </a:cubicBezTo>
                  <a:cubicBezTo>
                    <a:pt x="34" y="1410"/>
                    <a:pt x="88" y="2262"/>
                    <a:pt x="275" y="2262"/>
                  </a:cubicBezTo>
                  <a:cubicBezTo>
                    <a:pt x="344" y="2262"/>
                    <a:pt x="429" y="2149"/>
                    <a:pt x="535" y="1858"/>
                  </a:cubicBezTo>
                  <a:lnTo>
                    <a:pt x="535" y="1858"/>
                  </a:lnTo>
                  <a:cubicBezTo>
                    <a:pt x="510" y="2081"/>
                    <a:pt x="485" y="2768"/>
                    <a:pt x="740" y="2768"/>
                  </a:cubicBezTo>
                  <a:cubicBezTo>
                    <a:pt x="798" y="2768"/>
                    <a:pt x="870" y="2732"/>
                    <a:pt x="960" y="2648"/>
                  </a:cubicBezTo>
                  <a:cubicBezTo>
                    <a:pt x="960" y="2648"/>
                    <a:pt x="960" y="2678"/>
                    <a:pt x="960" y="2678"/>
                  </a:cubicBezTo>
                  <a:cubicBezTo>
                    <a:pt x="983" y="2836"/>
                    <a:pt x="1063" y="2898"/>
                    <a:pt x="1153" y="2898"/>
                  </a:cubicBezTo>
                  <a:cubicBezTo>
                    <a:pt x="1306" y="2898"/>
                    <a:pt x="1485" y="2718"/>
                    <a:pt x="1447" y="2526"/>
                  </a:cubicBezTo>
                  <a:lnTo>
                    <a:pt x="1447" y="2526"/>
                  </a:lnTo>
                  <a:cubicBezTo>
                    <a:pt x="1489" y="2583"/>
                    <a:pt x="1551" y="2607"/>
                    <a:pt x="1615" y="2607"/>
                  </a:cubicBezTo>
                  <a:cubicBezTo>
                    <a:pt x="1688" y="2607"/>
                    <a:pt x="1763" y="2575"/>
                    <a:pt x="1811" y="2526"/>
                  </a:cubicBezTo>
                  <a:cubicBezTo>
                    <a:pt x="1900" y="2645"/>
                    <a:pt x="1984" y="2693"/>
                    <a:pt x="2060" y="2693"/>
                  </a:cubicBezTo>
                  <a:cubicBezTo>
                    <a:pt x="2295" y="2693"/>
                    <a:pt x="2457" y="2232"/>
                    <a:pt x="2480" y="1979"/>
                  </a:cubicBezTo>
                  <a:cubicBezTo>
                    <a:pt x="2534" y="2051"/>
                    <a:pt x="2618" y="2080"/>
                    <a:pt x="2704" y="2080"/>
                  </a:cubicBezTo>
                  <a:cubicBezTo>
                    <a:pt x="2764" y="2080"/>
                    <a:pt x="2825" y="2065"/>
                    <a:pt x="2875" y="2040"/>
                  </a:cubicBezTo>
                  <a:cubicBezTo>
                    <a:pt x="2950" y="2120"/>
                    <a:pt x="3011" y="2153"/>
                    <a:pt x="3058" y="2153"/>
                  </a:cubicBezTo>
                  <a:cubicBezTo>
                    <a:pt x="3250" y="2153"/>
                    <a:pt x="3207" y="1609"/>
                    <a:pt x="2941" y="1609"/>
                  </a:cubicBezTo>
                  <a:cubicBezTo>
                    <a:pt x="2903" y="1609"/>
                    <a:pt x="2861" y="1620"/>
                    <a:pt x="2814" y="1645"/>
                  </a:cubicBezTo>
                  <a:cubicBezTo>
                    <a:pt x="2790" y="1396"/>
                    <a:pt x="2765" y="860"/>
                    <a:pt x="2505" y="860"/>
                  </a:cubicBezTo>
                  <a:cubicBezTo>
                    <a:pt x="2448" y="860"/>
                    <a:pt x="2380" y="886"/>
                    <a:pt x="2298" y="946"/>
                  </a:cubicBezTo>
                  <a:cubicBezTo>
                    <a:pt x="2365" y="700"/>
                    <a:pt x="2218" y="321"/>
                    <a:pt x="2014" y="321"/>
                  </a:cubicBezTo>
                  <a:cubicBezTo>
                    <a:pt x="1941" y="321"/>
                    <a:pt x="1861" y="370"/>
                    <a:pt x="1781" y="490"/>
                  </a:cubicBezTo>
                  <a:cubicBezTo>
                    <a:pt x="1744" y="416"/>
                    <a:pt x="1663" y="376"/>
                    <a:pt x="1584" y="376"/>
                  </a:cubicBezTo>
                  <a:cubicBezTo>
                    <a:pt x="1533" y="376"/>
                    <a:pt x="1483" y="393"/>
                    <a:pt x="1447" y="429"/>
                  </a:cubicBezTo>
                  <a:cubicBezTo>
                    <a:pt x="1407" y="185"/>
                    <a:pt x="1337" y="91"/>
                    <a:pt x="1260" y="91"/>
                  </a:cubicBezTo>
                  <a:cubicBezTo>
                    <a:pt x="1107" y="91"/>
                    <a:pt x="931" y="460"/>
                    <a:pt x="928" y="744"/>
                  </a:cubicBezTo>
                  <a:lnTo>
                    <a:pt x="928" y="744"/>
                  </a:lnTo>
                  <a:cubicBezTo>
                    <a:pt x="912" y="300"/>
                    <a:pt x="830" y="130"/>
                    <a:pt x="735" y="130"/>
                  </a:cubicBezTo>
                  <a:cubicBezTo>
                    <a:pt x="577" y="130"/>
                    <a:pt x="383" y="589"/>
                    <a:pt x="383" y="1037"/>
                  </a:cubicBezTo>
                  <a:cubicBezTo>
                    <a:pt x="383" y="764"/>
                    <a:pt x="383" y="490"/>
                    <a:pt x="383" y="186"/>
                  </a:cubicBezTo>
                  <a:cubicBezTo>
                    <a:pt x="299" y="5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139000" y="3728700"/>
              <a:ext cx="60200" cy="67100"/>
            </a:xfrm>
            <a:custGeom>
              <a:avLst/>
              <a:gdLst/>
              <a:ahLst/>
              <a:cxnLst/>
              <a:rect l="l" t="t" r="r" b="b"/>
              <a:pathLst>
                <a:path w="2408" h="2684" extrusionOk="0">
                  <a:moveTo>
                    <a:pt x="606" y="1"/>
                  </a:moveTo>
                  <a:cubicBezTo>
                    <a:pt x="535" y="1"/>
                    <a:pt x="464" y="64"/>
                    <a:pt x="412" y="228"/>
                  </a:cubicBezTo>
                  <a:cubicBezTo>
                    <a:pt x="369" y="199"/>
                    <a:pt x="332" y="186"/>
                    <a:pt x="300" y="186"/>
                  </a:cubicBezTo>
                  <a:cubicBezTo>
                    <a:pt x="0" y="186"/>
                    <a:pt x="194" y="1376"/>
                    <a:pt x="139" y="1596"/>
                  </a:cubicBezTo>
                  <a:cubicBezTo>
                    <a:pt x="186" y="1691"/>
                    <a:pt x="234" y="1728"/>
                    <a:pt x="278" y="1728"/>
                  </a:cubicBezTo>
                  <a:cubicBezTo>
                    <a:pt x="362" y="1728"/>
                    <a:pt x="435" y="1593"/>
                    <a:pt x="473" y="1464"/>
                  </a:cubicBezTo>
                  <a:lnTo>
                    <a:pt x="473" y="1464"/>
                  </a:lnTo>
                  <a:cubicBezTo>
                    <a:pt x="473" y="1478"/>
                    <a:pt x="473" y="1492"/>
                    <a:pt x="473" y="1505"/>
                  </a:cubicBezTo>
                  <a:cubicBezTo>
                    <a:pt x="404" y="1783"/>
                    <a:pt x="533" y="1961"/>
                    <a:pt x="662" y="1961"/>
                  </a:cubicBezTo>
                  <a:cubicBezTo>
                    <a:pt x="759" y="1961"/>
                    <a:pt x="855" y="1861"/>
                    <a:pt x="868" y="1626"/>
                  </a:cubicBezTo>
                  <a:lnTo>
                    <a:pt x="868" y="1626"/>
                  </a:lnTo>
                  <a:cubicBezTo>
                    <a:pt x="868" y="1900"/>
                    <a:pt x="777" y="2204"/>
                    <a:pt x="838" y="2508"/>
                  </a:cubicBezTo>
                  <a:cubicBezTo>
                    <a:pt x="914" y="2633"/>
                    <a:pt x="985" y="2683"/>
                    <a:pt x="1048" y="2683"/>
                  </a:cubicBezTo>
                  <a:cubicBezTo>
                    <a:pt x="1262" y="2683"/>
                    <a:pt x="1399" y="2111"/>
                    <a:pt x="1446" y="1900"/>
                  </a:cubicBezTo>
                  <a:lnTo>
                    <a:pt x="1446" y="1900"/>
                  </a:lnTo>
                  <a:cubicBezTo>
                    <a:pt x="1418" y="2112"/>
                    <a:pt x="1514" y="2205"/>
                    <a:pt x="1625" y="2205"/>
                  </a:cubicBezTo>
                  <a:cubicBezTo>
                    <a:pt x="1754" y="2205"/>
                    <a:pt x="1902" y="2081"/>
                    <a:pt x="1902" y="1869"/>
                  </a:cubicBezTo>
                  <a:cubicBezTo>
                    <a:pt x="1940" y="1926"/>
                    <a:pt x="1999" y="1951"/>
                    <a:pt x="2059" y="1951"/>
                  </a:cubicBezTo>
                  <a:cubicBezTo>
                    <a:pt x="2191" y="1951"/>
                    <a:pt x="2329" y="1833"/>
                    <a:pt x="2267" y="1687"/>
                  </a:cubicBezTo>
                  <a:cubicBezTo>
                    <a:pt x="2293" y="1453"/>
                    <a:pt x="2408" y="773"/>
                    <a:pt x="2116" y="773"/>
                  </a:cubicBezTo>
                  <a:cubicBezTo>
                    <a:pt x="2067" y="773"/>
                    <a:pt x="2007" y="792"/>
                    <a:pt x="1932" y="836"/>
                  </a:cubicBezTo>
                  <a:cubicBezTo>
                    <a:pt x="1921" y="587"/>
                    <a:pt x="1845" y="493"/>
                    <a:pt x="1750" y="493"/>
                  </a:cubicBezTo>
                  <a:cubicBezTo>
                    <a:pt x="1607" y="493"/>
                    <a:pt x="1420" y="710"/>
                    <a:pt x="1350" y="941"/>
                  </a:cubicBezTo>
                  <a:lnTo>
                    <a:pt x="1350" y="941"/>
                  </a:lnTo>
                  <a:cubicBezTo>
                    <a:pt x="1387" y="620"/>
                    <a:pt x="1297" y="171"/>
                    <a:pt x="1118" y="171"/>
                  </a:cubicBezTo>
                  <a:cubicBezTo>
                    <a:pt x="1040" y="171"/>
                    <a:pt x="946" y="255"/>
                    <a:pt x="838" y="471"/>
                  </a:cubicBezTo>
                  <a:cubicBezTo>
                    <a:pt x="878" y="249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4664475" y="2503375"/>
              <a:ext cx="193800" cy="1325275"/>
            </a:xfrm>
            <a:custGeom>
              <a:avLst/>
              <a:gdLst/>
              <a:ahLst/>
              <a:cxnLst/>
              <a:rect l="l" t="t" r="r" b="b"/>
              <a:pathLst>
                <a:path w="7752" h="53011" extrusionOk="0">
                  <a:moveTo>
                    <a:pt x="2220" y="0"/>
                  </a:moveTo>
                  <a:cubicBezTo>
                    <a:pt x="1308" y="2645"/>
                    <a:pt x="730" y="5350"/>
                    <a:pt x="700" y="8146"/>
                  </a:cubicBezTo>
                  <a:cubicBezTo>
                    <a:pt x="366" y="15411"/>
                    <a:pt x="1" y="22675"/>
                    <a:pt x="153" y="29970"/>
                  </a:cubicBezTo>
                  <a:cubicBezTo>
                    <a:pt x="639" y="36353"/>
                    <a:pt x="1946" y="42676"/>
                    <a:pt x="3861" y="48755"/>
                  </a:cubicBezTo>
                  <a:cubicBezTo>
                    <a:pt x="4287" y="50092"/>
                    <a:pt x="4743" y="51399"/>
                    <a:pt x="5199" y="52706"/>
                  </a:cubicBezTo>
                  <a:cubicBezTo>
                    <a:pt x="5411" y="52736"/>
                    <a:pt x="5624" y="52767"/>
                    <a:pt x="5807" y="52797"/>
                  </a:cubicBezTo>
                  <a:cubicBezTo>
                    <a:pt x="6202" y="52858"/>
                    <a:pt x="6566" y="52919"/>
                    <a:pt x="6962" y="52949"/>
                  </a:cubicBezTo>
                  <a:cubicBezTo>
                    <a:pt x="7053" y="52949"/>
                    <a:pt x="7114" y="52980"/>
                    <a:pt x="7205" y="52980"/>
                  </a:cubicBezTo>
                  <a:cubicBezTo>
                    <a:pt x="7296" y="52980"/>
                    <a:pt x="7418" y="53010"/>
                    <a:pt x="7539" y="53010"/>
                  </a:cubicBezTo>
                  <a:cubicBezTo>
                    <a:pt x="7691" y="51885"/>
                    <a:pt x="7752" y="50335"/>
                    <a:pt x="7721" y="48633"/>
                  </a:cubicBezTo>
                  <a:cubicBezTo>
                    <a:pt x="7721" y="48451"/>
                    <a:pt x="7721" y="48299"/>
                    <a:pt x="7721" y="48147"/>
                  </a:cubicBezTo>
                  <a:cubicBezTo>
                    <a:pt x="7691" y="46597"/>
                    <a:pt x="7630" y="44955"/>
                    <a:pt x="7539" y="43344"/>
                  </a:cubicBezTo>
                  <a:cubicBezTo>
                    <a:pt x="7509" y="42858"/>
                    <a:pt x="7478" y="42402"/>
                    <a:pt x="7448" y="41946"/>
                  </a:cubicBezTo>
                  <a:cubicBezTo>
                    <a:pt x="7357" y="39910"/>
                    <a:pt x="7205" y="38025"/>
                    <a:pt x="7144" y="36627"/>
                  </a:cubicBezTo>
                  <a:cubicBezTo>
                    <a:pt x="7114" y="35715"/>
                    <a:pt x="7083" y="35016"/>
                    <a:pt x="7114" y="34621"/>
                  </a:cubicBezTo>
                  <a:cubicBezTo>
                    <a:pt x="7114" y="34408"/>
                    <a:pt x="7114" y="34165"/>
                    <a:pt x="7114" y="33952"/>
                  </a:cubicBezTo>
                  <a:cubicBezTo>
                    <a:pt x="7083" y="32037"/>
                    <a:pt x="7053" y="30122"/>
                    <a:pt x="6992" y="28207"/>
                  </a:cubicBezTo>
                  <a:cubicBezTo>
                    <a:pt x="6962" y="27599"/>
                    <a:pt x="6962" y="26991"/>
                    <a:pt x="6931" y="26384"/>
                  </a:cubicBezTo>
                  <a:cubicBezTo>
                    <a:pt x="6840" y="24408"/>
                    <a:pt x="6749" y="22432"/>
                    <a:pt x="6597" y="20487"/>
                  </a:cubicBezTo>
                  <a:cubicBezTo>
                    <a:pt x="6566" y="19909"/>
                    <a:pt x="6506" y="19301"/>
                    <a:pt x="6445" y="18724"/>
                  </a:cubicBezTo>
                  <a:cubicBezTo>
                    <a:pt x="6293" y="16961"/>
                    <a:pt x="6080" y="15228"/>
                    <a:pt x="5837" y="13496"/>
                  </a:cubicBezTo>
                  <a:cubicBezTo>
                    <a:pt x="5807" y="13253"/>
                    <a:pt x="5746" y="13040"/>
                    <a:pt x="5715" y="12797"/>
                  </a:cubicBezTo>
                  <a:cubicBezTo>
                    <a:pt x="5624" y="12128"/>
                    <a:pt x="5503" y="11459"/>
                    <a:pt x="5381" y="10791"/>
                  </a:cubicBezTo>
                  <a:cubicBezTo>
                    <a:pt x="4652" y="7113"/>
                    <a:pt x="3679" y="3526"/>
                    <a:pt x="222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4705525" y="2501850"/>
              <a:ext cx="3050" cy="8375"/>
            </a:xfrm>
            <a:custGeom>
              <a:avLst/>
              <a:gdLst/>
              <a:ahLst/>
              <a:cxnLst/>
              <a:rect l="l" t="t" r="r" b="b"/>
              <a:pathLst>
                <a:path w="122" h="335" extrusionOk="0">
                  <a:moveTo>
                    <a:pt x="122" y="0"/>
                  </a:moveTo>
                  <a:lnTo>
                    <a:pt x="122" y="0"/>
                  </a:lnTo>
                  <a:cubicBezTo>
                    <a:pt x="70" y="53"/>
                    <a:pt x="62" y="127"/>
                    <a:pt x="42" y="205"/>
                  </a:cubicBezTo>
                  <a:lnTo>
                    <a:pt x="42" y="205"/>
                  </a:lnTo>
                  <a:cubicBezTo>
                    <a:pt x="70" y="130"/>
                    <a:pt x="102" y="59"/>
                    <a:pt x="122" y="0"/>
                  </a:cubicBezTo>
                  <a:close/>
                  <a:moveTo>
                    <a:pt x="42" y="205"/>
                  </a:moveTo>
                  <a:lnTo>
                    <a:pt x="42" y="205"/>
                  </a:lnTo>
                  <a:cubicBezTo>
                    <a:pt x="30" y="237"/>
                    <a:pt x="19" y="270"/>
                    <a:pt x="9" y="302"/>
                  </a:cubicBezTo>
                  <a:lnTo>
                    <a:pt x="9" y="302"/>
                  </a:lnTo>
                  <a:cubicBezTo>
                    <a:pt x="18" y="283"/>
                    <a:pt x="31" y="263"/>
                    <a:pt x="31" y="244"/>
                  </a:cubicBezTo>
                  <a:cubicBezTo>
                    <a:pt x="35" y="231"/>
                    <a:pt x="39" y="218"/>
                    <a:pt x="42" y="205"/>
                  </a:cubicBezTo>
                  <a:close/>
                  <a:moveTo>
                    <a:pt x="9" y="302"/>
                  </a:moveTo>
                  <a:cubicBezTo>
                    <a:pt x="4" y="313"/>
                    <a:pt x="0" y="324"/>
                    <a:pt x="0" y="335"/>
                  </a:cubicBezTo>
                  <a:cubicBezTo>
                    <a:pt x="3" y="324"/>
                    <a:pt x="6" y="313"/>
                    <a:pt x="9" y="302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4892450" y="2245000"/>
              <a:ext cx="186200" cy="1596550"/>
            </a:xfrm>
            <a:custGeom>
              <a:avLst/>
              <a:gdLst/>
              <a:ahLst/>
              <a:cxnLst/>
              <a:rect l="l" t="t" r="r" b="b"/>
              <a:pathLst>
                <a:path w="7448" h="63862" extrusionOk="0">
                  <a:moveTo>
                    <a:pt x="6414" y="1"/>
                  </a:moveTo>
                  <a:cubicBezTo>
                    <a:pt x="3557" y="7934"/>
                    <a:pt x="1703" y="16232"/>
                    <a:pt x="761" y="24651"/>
                  </a:cubicBezTo>
                  <a:cubicBezTo>
                    <a:pt x="548" y="26414"/>
                    <a:pt x="396" y="28177"/>
                    <a:pt x="274" y="29940"/>
                  </a:cubicBezTo>
                  <a:cubicBezTo>
                    <a:pt x="274" y="30092"/>
                    <a:pt x="274" y="30214"/>
                    <a:pt x="244" y="30335"/>
                  </a:cubicBezTo>
                  <a:cubicBezTo>
                    <a:pt x="122" y="32554"/>
                    <a:pt x="31" y="34743"/>
                    <a:pt x="1" y="36962"/>
                  </a:cubicBezTo>
                  <a:cubicBezTo>
                    <a:pt x="1" y="37448"/>
                    <a:pt x="1" y="37904"/>
                    <a:pt x="1" y="38390"/>
                  </a:cubicBezTo>
                  <a:cubicBezTo>
                    <a:pt x="1" y="39910"/>
                    <a:pt x="31" y="41399"/>
                    <a:pt x="61" y="42919"/>
                  </a:cubicBezTo>
                  <a:cubicBezTo>
                    <a:pt x="61" y="43284"/>
                    <a:pt x="61" y="43679"/>
                    <a:pt x="31" y="44074"/>
                  </a:cubicBezTo>
                  <a:cubicBezTo>
                    <a:pt x="31" y="44561"/>
                    <a:pt x="31" y="45077"/>
                    <a:pt x="31" y="45564"/>
                  </a:cubicBezTo>
                  <a:cubicBezTo>
                    <a:pt x="1" y="47691"/>
                    <a:pt x="31" y="49789"/>
                    <a:pt x="183" y="51886"/>
                  </a:cubicBezTo>
                  <a:cubicBezTo>
                    <a:pt x="274" y="52828"/>
                    <a:pt x="365" y="53740"/>
                    <a:pt x="457" y="54682"/>
                  </a:cubicBezTo>
                  <a:cubicBezTo>
                    <a:pt x="609" y="55716"/>
                    <a:pt x="761" y="56749"/>
                    <a:pt x="973" y="57783"/>
                  </a:cubicBezTo>
                  <a:cubicBezTo>
                    <a:pt x="973" y="57965"/>
                    <a:pt x="1004" y="58117"/>
                    <a:pt x="1034" y="58269"/>
                  </a:cubicBezTo>
                  <a:cubicBezTo>
                    <a:pt x="1308" y="60062"/>
                    <a:pt x="1551" y="61916"/>
                    <a:pt x="1855" y="63619"/>
                  </a:cubicBezTo>
                  <a:cubicBezTo>
                    <a:pt x="1855" y="63710"/>
                    <a:pt x="1885" y="63771"/>
                    <a:pt x="1885" y="63862"/>
                  </a:cubicBezTo>
                  <a:cubicBezTo>
                    <a:pt x="1976" y="63801"/>
                    <a:pt x="1976" y="63710"/>
                    <a:pt x="1976" y="63649"/>
                  </a:cubicBezTo>
                  <a:cubicBezTo>
                    <a:pt x="1946" y="63527"/>
                    <a:pt x="1916" y="63375"/>
                    <a:pt x="1916" y="63284"/>
                  </a:cubicBezTo>
                  <a:lnTo>
                    <a:pt x="1916" y="63284"/>
                  </a:lnTo>
                  <a:cubicBezTo>
                    <a:pt x="1946" y="63406"/>
                    <a:pt x="2007" y="63527"/>
                    <a:pt x="2037" y="63649"/>
                  </a:cubicBezTo>
                  <a:lnTo>
                    <a:pt x="2250" y="63649"/>
                  </a:lnTo>
                  <a:cubicBezTo>
                    <a:pt x="2524" y="63649"/>
                    <a:pt x="2797" y="63679"/>
                    <a:pt x="3071" y="63679"/>
                  </a:cubicBezTo>
                  <a:cubicBezTo>
                    <a:pt x="3344" y="63679"/>
                    <a:pt x="3587" y="63710"/>
                    <a:pt x="3861" y="63710"/>
                  </a:cubicBezTo>
                  <a:cubicBezTo>
                    <a:pt x="4256" y="62433"/>
                    <a:pt x="4195" y="60305"/>
                    <a:pt x="4378" y="59515"/>
                  </a:cubicBezTo>
                  <a:cubicBezTo>
                    <a:pt x="4408" y="59059"/>
                    <a:pt x="4469" y="58603"/>
                    <a:pt x="4499" y="58147"/>
                  </a:cubicBezTo>
                  <a:cubicBezTo>
                    <a:pt x="4530" y="57813"/>
                    <a:pt x="4560" y="57479"/>
                    <a:pt x="4560" y="57175"/>
                  </a:cubicBezTo>
                  <a:cubicBezTo>
                    <a:pt x="4803" y="54378"/>
                    <a:pt x="5016" y="51552"/>
                    <a:pt x="5229" y="48755"/>
                  </a:cubicBezTo>
                  <a:cubicBezTo>
                    <a:pt x="5290" y="48178"/>
                    <a:pt x="5320" y="47600"/>
                    <a:pt x="5381" y="47023"/>
                  </a:cubicBezTo>
                  <a:cubicBezTo>
                    <a:pt x="5442" y="46232"/>
                    <a:pt x="5502" y="45472"/>
                    <a:pt x="5593" y="44682"/>
                  </a:cubicBezTo>
                  <a:cubicBezTo>
                    <a:pt x="5685" y="43527"/>
                    <a:pt x="5776" y="42342"/>
                    <a:pt x="5897" y="41156"/>
                  </a:cubicBezTo>
                  <a:cubicBezTo>
                    <a:pt x="5958" y="40548"/>
                    <a:pt x="6019" y="39971"/>
                    <a:pt x="6080" y="39363"/>
                  </a:cubicBezTo>
                  <a:cubicBezTo>
                    <a:pt x="6353" y="36688"/>
                    <a:pt x="6657" y="34013"/>
                    <a:pt x="6931" y="31339"/>
                  </a:cubicBezTo>
                  <a:cubicBezTo>
                    <a:pt x="6961" y="30852"/>
                    <a:pt x="7022" y="30396"/>
                    <a:pt x="7052" y="29940"/>
                  </a:cubicBezTo>
                  <a:cubicBezTo>
                    <a:pt x="7235" y="27995"/>
                    <a:pt x="7387" y="26050"/>
                    <a:pt x="7448" y="24104"/>
                  </a:cubicBezTo>
                  <a:cubicBezTo>
                    <a:pt x="7448" y="21855"/>
                    <a:pt x="7448" y="19636"/>
                    <a:pt x="7417" y="17387"/>
                  </a:cubicBezTo>
                  <a:cubicBezTo>
                    <a:pt x="7356" y="14165"/>
                    <a:pt x="7296" y="10973"/>
                    <a:pt x="7113" y="7752"/>
                  </a:cubicBezTo>
                  <a:cubicBezTo>
                    <a:pt x="7113" y="7752"/>
                    <a:pt x="7113" y="7752"/>
                    <a:pt x="7113" y="7721"/>
                  </a:cubicBezTo>
                  <a:cubicBezTo>
                    <a:pt x="6840" y="5168"/>
                    <a:pt x="6992" y="2493"/>
                    <a:pt x="641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219975" y="2578600"/>
              <a:ext cx="303225" cy="1250800"/>
            </a:xfrm>
            <a:custGeom>
              <a:avLst/>
              <a:gdLst/>
              <a:ahLst/>
              <a:cxnLst/>
              <a:rect l="l" t="t" r="r" b="b"/>
              <a:pathLst>
                <a:path w="12129" h="50032" extrusionOk="0">
                  <a:moveTo>
                    <a:pt x="11125" y="0"/>
                  </a:moveTo>
                  <a:cubicBezTo>
                    <a:pt x="10244" y="1976"/>
                    <a:pt x="9514" y="3982"/>
                    <a:pt x="8845" y="6019"/>
                  </a:cubicBezTo>
                  <a:cubicBezTo>
                    <a:pt x="7022" y="11733"/>
                    <a:pt x="5897" y="17721"/>
                    <a:pt x="4377" y="23496"/>
                  </a:cubicBezTo>
                  <a:cubicBezTo>
                    <a:pt x="2371" y="30609"/>
                    <a:pt x="730" y="37812"/>
                    <a:pt x="183" y="45138"/>
                  </a:cubicBezTo>
                  <a:cubicBezTo>
                    <a:pt x="152" y="45654"/>
                    <a:pt x="122" y="46171"/>
                    <a:pt x="91" y="46688"/>
                  </a:cubicBezTo>
                  <a:cubicBezTo>
                    <a:pt x="31" y="47813"/>
                    <a:pt x="0" y="48907"/>
                    <a:pt x="0" y="50031"/>
                  </a:cubicBezTo>
                  <a:cubicBezTo>
                    <a:pt x="699" y="49971"/>
                    <a:pt x="1398" y="49879"/>
                    <a:pt x="2037" y="49758"/>
                  </a:cubicBezTo>
                  <a:cubicBezTo>
                    <a:pt x="2067" y="49697"/>
                    <a:pt x="2098" y="49636"/>
                    <a:pt x="2128" y="49606"/>
                  </a:cubicBezTo>
                  <a:cubicBezTo>
                    <a:pt x="2645" y="48299"/>
                    <a:pt x="3222" y="47022"/>
                    <a:pt x="3830" y="45746"/>
                  </a:cubicBezTo>
                  <a:cubicBezTo>
                    <a:pt x="4195" y="45047"/>
                    <a:pt x="4529" y="44347"/>
                    <a:pt x="4894" y="43648"/>
                  </a:cubicBezTo>
                  <a:cubicBezTo>
                    <a:pt x="8845" y="36171"/>
                    <a:pt x="9788" y="27751"/>
                    <a:pt x="10274" y="19453"/>
                  </a:cubicBezTo>
                  <a:cubicBezTo>
                    <a:pt x="10335" y="18602"/>
                    <a:pt x="10396" y="17751"/>
                    <a:pt x="10456" y="16900"/>
                  </a:cubicBezTo>
                  <a:cubicBezTo>
                    <a:pt x="10456" y="16870"/>
                    <a:pt x="10456" y="16870"/>
                    <a:pt x="10456" y="16870"/>
                  </a:cubicBezTo>
                  <a:cubicBezTo>
                    <a:pt x="10730" y="11277"/>
                    <a:pt x="12128" y="5532"/>
                    <a:pt x="1112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358275" y="2991000"/>
              <a:ext cx="112475" cy="104950"/>
            </a:xfrm>
            <a:custGeom>
              <a:avLst/>
              <a:gdLst/>
              <a:ahLst/>
              <a:cxnLst/>
              <a:rect l="l" t="t" r="r" b="b"/>
              <a:pathLst>
                <a:path w="4499" h="4198" extrusionOk="0">
                  <a:moveTo>
                    <a:pt x="2067" y="1134"/>
                  </a:moveTo>
                  <a:cubicBezTo>
                    <a:pt x="2098" y="1164"/>
                    <a:pt x="2098" y="1225"/>
                    <a:pt x="2098" y="1286"/>
                  </a:cubicBezTo>
                  <a:cubicBezTo>
                    <a:pt x="2098" y="1316"/>
                    <a:pt x="2067" y="1316"/>
                    <a:pt x="2067" y="1347"/>
                  </a:cubicBezTo>
                  <a:lnTo>
                    <a:pt x="2067" y="1316"/>
                  </a:lnTo>
                  <a:cubicBezTo>
                    <a:pt x="2067" y="1286"/>
                    <a:pt x="2067" y="1225"/>
                    <a:pt x="2037" y="1164"/>
                  </a:cubicBezTo>
                  <a:cubicBezTo>
                    <a:pt x="2067" y="1164"/>
                    <a:pt x="2067" y="1134"/>
                    <a:pt x="2067" y="1134"/>
                  </a:cubicBezTo>
                  <a:close/>
                  <a:moveTo>
                    <a:pt x="1148" y="1"/>
                  </a:moveTo>
                  <a:cubicBezTo>
                    <a:pt x="967" y="1"/>
                    <a:pt x="730" y="380"/>
                    <a:pt x="730" y="647"/>
                  </a:cubicBezTo>
                  <a:cubicBezTo>
                    <a:pt x="669" y="1073"/>
                    <a:pt x="0" y="2289"/>
                    <a:pt x="608" y="2441"/>
                  </a:cubicBezTo>
                  <a:cubicBezTo>
                    <a:pt x="676" y="2584"/>
                    <a:pt x="755" y="2641"/>
                    <a:pt x="835" y="2641"/>
                  </a:cubicBezTo>
                  <a:cubicBezTo>
                    <a:pt x="1043" y="2641"/>
                    <a:pt x="1255" y="2257"/>
                    <a:pt x="1277" y="2015"/>
                  </a:cubicBezTo>
                  <a:cubicBezTo>
                    <a:pt x="1317" y="2096"/>
                    <a:pt x="1398" y="2137"/>
                    <a:pt x="1484" y="2137"/>
                  </a:cubicBezTo>
                  <a:cubicBezTo>
                    <a:pt x="1527" y="2137"/>
                    <a:pt x="1571" y="2127"/>
                    <a:pt x="1611" y="2106"/>
                  </a:cubicBezTo>
                  <a:lnTo>
                    <a:pt x="1611" y="2106"/>
                  </a:lnTo>
                  <a:cubicBezTo>
                    <a:pt x="1507" y="2418"/>
                    <a:pt x="1673" y="2744"/>
                    <a:pt x="1886" y="2744"/>
                  </a:cubicBezTo>
                  <a:cubicBezTo>
                    <a:pt x="1984" y="2744"/>
                    <a:pt x="2093" y="2675"/>
                    <a:pt x="2189" y="2502"/>
                  </a:cubicBezTo>
                  <a:cubicBezTo>
                    <a:pt x="2228" y="2560"/>
                    <a:pt x="2282" y="2584"/>
                    <a:pt x="2340" y="2584"/>
                  </a:cubicBezTo>
                  <a:cubicBezTo>
                    <a:pt x="2463" y="2584"/>
                    <a:pt x="2603" y="2474"/>
                    <a:pt x="2645" y="2350"/>
                  </a:cubicBezTo>
                  <a:lnTo>
                    <a:pt x="2645" y="2350"/>
                  </a:lnTo>
                  <a:cubicBezTo>
                    <a:pt x="2551" y="2631"/>
                    <a:pt x="2674" y="3056"/>
                    <a:pt x="2930" y="3056"/>
                  </a:cubicBezTo>
                  <a:cubicBezTo>
                    <a:pt x="3006" y="3056"/>
                    <a:pt x="3094" y="3018"/>
                    <a:pt x="3192" y="2927"/>
                  </a:cubicBezTo>
                  <a:lnTo>
                    <a:pt x="3192" y="2927"/>
                  </a:lnTo>
                  <a:cubicBezTo>
                    <a:pt x="3161" y="3109"/>
                    <a:pt x="3161" y="3626"/>
                    <a:pt x="3253" y="3869"/>
                  </a:cubicBezTo>
                  <a:cubicBezTo>
                    <a:pt x="3283" y="3961"/>
                    <a:pt x="3329" y="4014"/>
                    <a:pt x="3393" y="4014"/>
                  </a:cubicBezTo>
                  <a:cubicBezTo>
                    <a:pt x="3458" y="4014"/>
                    <a:pt x="3541" y="3961"/>
                    <a:pt x="3648" y="3839"/>
                  </a:cubicBezTo>
                  <a:lnTo>
                    <a:pt x="3648" y="3839"/>
                  </a:lnTo>
                  <a:cubicBezTo>
                    <a:pt x="3617" y="3961"/>
                    <a:pt x="3648" y="4113"/>
                    <a:pt x="3769" y="4173"/>
                  </a:cubicBezTo>
                  <a:cubicBezTo>
                    <a:pt x="3816" y="4190"/>
                    <a:pt x="3856" y="4197"/>
                    <a:pt x="3892" y="4197"/>
                  </a:cubicBezTo>
                  <a:cubicBezTo>
                    <a:pt x="4183" y="4197"/>
                    <a:pt x="4137" y="3691"/>
                    <a:pt x="4164" y="3474"/>
                  </a:cubicBezTo>
                  <a:cubicBezTo>
                    <a:pt x="4499" y="3079"/>
                    <a:pt x="4316" y="2046"/>
                    <a:pt x="4286" y="1499"/>
                  </a:cubicBezTo>
                  <a:cubicBezTo>
                    <a:pt x="4310" y="1355"/>
                    <a:pt x="4277" y="1022"/>
                    <a:pt x="4128" y="1022"/>
                  </a:cubicBezTo>
                  <a:cubicBezTo>
                    <a:pt x="4088" y="1022"/>
                    <a:pt x="4040" y="1046"/>
                    <a:pt x="3982" y="1103"/>
                  </a:cubicBezTo>
                  <a:cubicBezTo>
                    <a:pt x="4002" y="941"/>
                    <a:pt x="3888" y="847"/>
                    <a:pt x="3773" y="847"/>
                  </a:cubicBezTo>
                  <a:cubicBezTo>
                    <a:pt x="3715" y="847"/>
                    <a:pt x="3658" y="870"/>
                    <a:pt x="3617" y="921"/>
                  </a:cubicBezTo>
                  <a:cubicBezTo>
                    <a:pt x="3617" y="951"/>
                    <a:pt x="3587" y="982"/>
                    <a:pt x="3587" y="1012"/>
                  </a:cubicBezTo>
                  <a:cubicBezTo>
                    <a:pt x="3512" y="937"/>
                    <a:pt x="3402" y="885"/>
                    <a:pt x="3293" y="885"/>
                  </a:cubicBezTo>
                  <a:cubicBezTo>
                    <a:pt x="3226" y="885"/>
                    <a:pt x="3159" y="905"/>
                    <a:pt x="3101" y="951"/>
                  </a:cubicBezTo>
                  <a:cubicBezTo>
                    <a:pt x="3040" y="870"/>
                    <a:pt x="2969" y="837"/>
                    <a:pt x="2900" y="837"/>
                  </a:cubicBezTo>
                  <a:cubicBezTo>
                    <a:pt x="2763" y="837"/>
                    <a:pt x="2635" y="972"/>
                    <a:pt x="2614" y="1134"/>
                  </a:cubicBezTo>
                  <a:cubicBezTo>
                    <a:pt x="2614" y="1134"/>
                    <a:pt x="2614" y="1134"/>
                    <a:pt x="2614" y="1164"/>
                  </a:cubicBezTo>
                  <a:cubicBezTo>
                    <a:pt x="2584" y="1225"/>
                    <a:pt x="2553" y="1286"/>
                    <a:pt x="2523" y="1347"/>
                  </a:cubicBezTo>
                  <a:cubicBezTo>
                    <a:pt x="2493" y="1255"/>
                    <a:pt x="2432" y="1195"/>
                    <a:pt x="2341" y="1195"/>
                  </a:cubicBezTo>
                  <a:cubicBezTo>
                    <a:pt x="2361" y="968"/>
                    <a:pt x="2228" y="769"/>
                    <a:pt x="2074" y="769"/>
                  </a:cubicBezTo>
                  <a:cubicBezTo>
                    <a:pt x="2001" y="769"/>
                    <a:pt x="1923" y="813"/>
                    <a:pt x="1854" y="921"/>
                  </a:cubicBezTo>
                  <a:cubicBezTo>
                    <a:pt x="1794" y="921"/>
                    <a:pt x="1733" y="921"/>
                    <a:pt x="1672" y="951"/>
                  </a:cubicBezTo>
                  <a:cubicBezTo>
                    <a:pt x="1672" y="891"/>
                    <a:pt x="1672" y="830"/>
                    <a:pt x="1672" y="769"/>
                  </a:cubicBezTo>
                  <a:cubicBezTo>
                    <a:pt x="1672" y="678"/>
                    <a:pt x="1611" y="556"/>
                    <a:pt x="1520" y="495"/>
                  </a:cubicBezTo>
                  <a:cubicBezTo>
                    <a:pt x="1490" y="435"/>
                    <a:pt x="1429" y="374"/>
                    <a:pt x="1368" y="374"/>
                  </a:cubicBezTo>
                  <a:cubicBezTo>
                    <a:pt x="1338" y="343"/>
                    <a:pt x="1338" y="343"/>
                    <a:pt x="1338" y="313"/>
                  </a:cubicBezTo>
                  <a:cubicBezTo>
                    <a:pt x="1308" y="87"/>
                    <a:pt x="123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424875" y="2780900"/>
              <a:ext cx="64400" cy="132075"/>
            </a:xfrm>
            <a:custGeom>
              <a:avLst/>
              <a:gdLst/>
              <a:ahLst/>
              <a:cxnLst/>
              <a:rect l="l" t="t" r="r" b="b"/>
              <a:pathLst>
                <a:path w="2576" h="5283" extrusionOk="0">
                  <a:moveTo>
                    <a:pt x="962" y="1"/>
                  </a:moveTo>
                  <a:cubicBezTo>
                    <a:pt x="883" y="1"/>
                    <a:pt x="788" y="117"/>
                    <a:pt x="710" y="419"/>
                  </a:cubicBezTo>
                  <a:lnTo>
                    <a:pt x="619" y="419"/>
                  </a:lnTo>
                  <a:cubicBezTo>
                    <a:pt x="613" y="419"/>
                    <a:pt x="608" y="419"/>
                    <a:pt x="602" y="419"/>
                  </a:cubicBezTo>
                  <a:cubicBezTo>
                    <a:pt x="165" y="419"/>
                    <a:pt x="223" y="1609"/>
                    <a:pt x="133" y="1969"/>
                  </a:cubicBezTo>
                  <a:cubicBezTo>
                    <a:pt x="0" y="2291"/>
                    <a:pt x="127" y="2566"/>
                    <a:pt x="278" y="2566"/>
                  </a:cubicBezTo>
                  <a:cubicBezTo>
                    <a:pt x="370" y="2566"/>
                    <a:pt x="470" y="2465"/>
                    <a:pt x="528" y="2212"/>
                  </a:cubicBezTo>
                  <a:cubicBezTo>
                    <a:pt x="558" y="2273"/>
                    <a:pt x="619" y="2304"/>
                    <a:pt x="710" y="2304"/>
                  </a:cubicBezTo>
                  <a:cubicBezTo>
                    <a:pt x="737" y="2409"/>
                    <a:pt x="832" y="2492"/>
                    <a:pt x="936" y="2492"/>
                  </a:cubicBezTo>
                  <a:cubicBezTo>
                    <a:pt x="952" y="2492"/>
                    <a:pt x="968" y="2490"/>
                    <a:pt x="984" y="2486"/>
                  </a:cubicBezTo>
                  <a:lnTo>
                    <a:pt x="984" y="2486"/>
                  </a:lnTo>
                  <a:cubicBezTo>
                    <a:pt x="953" y="2820"/>
                    <a:pt x="710" y="3398"/>
                    <a:pt x="1166" y="3489"/>
                  </a:cubicBezTo>
                  <a:cubicBezTo>
                    <a:pt x="1081" y="3716"/>
                    <a:pt x="1102" y="4103"/>
                    <a:pt x="1403" y="4103"/>
                  </a:cubicBezTo>
                  <a:cubicBezTo>
                    <a:pt x="1424" y="4103"/>
                    <a:pt x="1446" y="4101"/>
                    <a:pt x="1470" y="4097"/>
                  </a:cubicBezTo>
                  <a:lnTo>
                    <a:pt x="1470" y="4097"/>
                  </a:lnTo>
                  <a:cubicBezTo>
                    <a:pt x="1440" y="4431"/>
                    <a:pt x="1379" y="4766"/>
                    <a:pt x="1409" y="5100"/>
                  </a:cubicBezTo>
                  <a:cubicBezTo>
                    <a:pt x="1500" y="5229"/>
                    <a:pt x="1574" y="5283"/>
                    <a:pt x="1633" y="5283"/>
                  </a:cubicBezTo>
                  <a:cubicBezTo>
                    <a:pt x="1909" y="5283"/>
                    <a:pt x="1881" y="4104"/>
                    <a:pt x="1956" y="3854"/>
                  </a:cubicBezTo>
                  <a:cubicBezTo>
                    <a:pt x="1903" y="3507"/>
                    <a:pt x="2575" y="891"/>
                    <a:pt x="2104" y="891"/>
                  </a:cubicBezTo>
                  <a:cubicBezTo>
                    <a:pt x="2038" y="891"/>
                    <a:pt x="1950" y="942"/>
                    <a:pt x="1835" y="1057"/>
                  </a:cubicBezTo>
                  <a:cubicBezTo>
                    <a:pt x="1804" y="1027"/>
                    <a:pt x="1744" y="997"/>
                    <a:pt x="1683" y="997"/>
                  </a:cubicBezTo>
                  <a:cubicBezTo>
                    <a:pt x="1704" y="827"/>
                    <a:pt x="1563" y="717"/>
                    <a:pt x="1424" y="717"/>
                  </a:cubicBezTo>
                  <a:cubicBezTo>
                    <a:pt x="1363" y="717"/>
                    <a:pt x="1303" y="738"/>
                    <a:pt x="1257" y="784"/>
                  </a:cubicBezTo>
                  <a:cubicBezTo>
                    <a:pt x="1197" y="723"/>
                    <a:pt x="1136" y="693"/>
                    <a:pt x="1075" y="693"/>
                  </a:cubicBezTo>
                  <a:cubicBezTo>
                    <a:pt x="1190" y="347"/>
                    <a:pt x="1099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5311450" y="3232725"/>
              <a:ext cx="109600" cy="84650"/>
            </a:xfrm>
            <a:custGeom>
              <a:avLst/>
              <a:gdLst/>
              <a:ahLst/>
              <a:cxnLst/>
              <a:rect l="l" t="t" r="r" b="b"/>
              <a:pathLst>
                <a:path w="4384" h="3386" extrusionOk="0">
                  <a:moveTo>
                    <a:pt x="1051" y="1"/>
                  </a:moveTo>
                  <a:cubicBezTo>
                    <a:pt x="989" y="1"/>
                    <a:pt x="924" y="38"/>
                    <a:pt x="870" y="128"/>
                  </a:cubicBezTo>
                  <a:cubicBezTo>
                    <a:pt x="823" y="74"/>
                    <a:pt x="777" y="50"/>
                    <a:pt x="734" y="50"/>
                  </a:cubicBezTo>
                  <a:cubicBezTo>
                    <a:pt x="354" y="50"/>
                    <a:pt x="107" y="1861"/>
                    <a:pt x="80" y="2134"/>
                  </a:cubicBezTo>
                  <a:cubicBezTo>
                    <a:pt x="0" y="2293"/>
                    <a:pt x="83" y="2545"/>
                    <a:pt x="268" y="2545"/>
                  </a:cubicBezTo>
                  <a:cubicBezTo>
                    <a:pt x="294" y="2545"/>
                    <a:pt x="323" y="2540"/>
                    <a:pt x="353" y="2529"/>
                  </a:cubicBezTo>
                  <a:cubicBezTo>
                    <a:pt x="384" y="2559"/>
                    <a:pt x="445" y="2590"/>
                    <a:pt x="475" y="2590"/>
                  </a:cubicBezTo>
                  <a:cubicBezTo>
                    <a:pt x="425" y="2838"/>
                    <a:pt x="578" y="3086"/>
                    <a:pt x="802" y="3086"/>
                  </a:cubicBezTo>
                  <a:cubicBezTo>
                    <a:pt x="852" y="3086"/>
                    <a:pt x="906" y="3073"/>
                    <a:pt x="961" y="3045"/>
                  </a:cubicBezTo>
                  <a:lnTo>
                    <a:pt x="961" y="3045"/>
                  </a:lnTo>
                  <a:cubicBezTo>
                    <a:pt x="931" y="3197"/>
                    <a:pt x="992" y="3349"/>
                    <a:pt x="1144" y="3380"/>
                  </a:cubicBezTo>
                  <a:cubicBezTo>
                    <a:pt x="1166" y="3384"/>
                    <a:pt x="1187" y="3385"/>
                    <a:pt x="1207" y="3385"/>
                  </a:cubicBezTo>
                  <a:cubicBezTo>
                    <a:pt x="1505" y="3385"/>
                    <a:pt x="1484" y="2970"/>
                    <a:pt x="1569" y="2742"/>
                  </a:cubicBezTo>
                  <a:cubicBezTo>
                    <a:pt x="1615" y="2824"/>
                    <a:pt x="1666" y="2856"/>
                    <a:pt x="1715" y="2856"/>
                  </a:cubicBezTo>
                  <a:cubicBezTo>
                    <a:pt x="1830" y="2856"/>
                    <a:pt x="1934" y="2678"/>
                    <a:pt x="1934" y="2529"/>
                  </a:cubicBezTo>
                  <a:cubicBezTo>
                    <a:pt x="1988" y="2583"/>
                    <a:pt x="2037" y="2606"/>
                    <a:pt x="2080" y="2606"/>
                  </a:cubicBezTo>
                  <a:cubicBezTo>
                    <a:pt x="2229" y="2606"/>
                    <a:pt x="2312" y="2336"/>
                    <a:pt x="2360" y="2194"/>
                  </a:cubicBezTo>
                  <a:cubicBezTo>
                    <a:pt x="2418" y="2344"/>
                    <a:pt x="2479" y="2405"/>
                    <a:pt x="2541" y="2405"/>
                  </a:cubicBezTo>
                  <a:cubicBezTo>
                    <a:pt x="2765" y="2405"/>
                    <a:pt x="2987" y="1589"/>
                    <a:pt x="3059" y="1374"/>
                  </a:cubicBezTo>
                  <a:cubicBezTo>
                    <a:pt x="3059" y="1465"/>
                    <a:pt x="3059" y="1556"/>
                    <a:pt x="3119" y="1617"/>
                  </a:cubicBezTo>
                  <a:cubicBezTo>
                    <a:pt x="3095" y="1913"/>
                    <a:pt x="2789" y="3295"/>
                    <a:pt x="3116" y="3295"/>
                  </a:cubicBezTo>
                  <a:cubicBezTo>
                    <a:pt x="3192" y="3295"/>
                    <a:pt x="3300" y="3222"/>
                    <a:pt x="3454" y="3045"/>
                  </a:cubicBezTo>
                  <a:lnTo>
                    <a:pt x="3454" y="3045"/>
                  </a:lnTo>
                  <a:cubicBezTo>
                    <a:pt x="3437" y="3217"/>
                    <a:pt x="3565" y="3311"/>
                    <a:pt x="3696" y="3311"/>
                  </a:cubicBezTo>
                  <a:cubicBezTo>
                    <a:pt x="3798" y="3311"/>
                    <a:pt x="3901" y="3256"/>
                    <a:pt x="3940" y="3137"/>
                  </a:cubicBezTo>
                  <a:cubicBezTo>
                    <a:pt x="3974" y="3150"/>
                    <a:pt x="4004" y="3157"/>
                    <a:pt x="4032" y="3157"/>
                  </a:cubicBezTo>
                  <a:cubicBezTo>
                    <a:pt x="4383" y="3157"/>
                    <a:pt x="4308" y="2150"/>
                    <a:pt x="4001" y="2150"/>
                  </a:cubicBezTo>
                  <a:cubicBezTo>
                    <a:pt x="3955" y="2150"/>
                    <a:pt x="3904" y="2173"/>
                    <a:pt x="3849" y="2225"/>
                  </a:cubicBezTo>
                  <a:cubicBezTo>
                    <a:pt x="3872" y="2063"/>
                    <a:pt x="3737" y="1849"/>
                    <a:pt x="3577" y="1849"/>
                  </a:cubicBezTo>
                  <a:cubicBezTo>
                    <a:pt x="3527" y="1849"/>
                    <a:pt x="3474" y="1870"/>
                    <a:pt x="3423" y="1921"/>
                  </a:cubicBezTo>
                  <a:cubicBezTo>
                    <a:pt x="3423" y="1738"/>
                    <a:pt x="3515" y="1526"/>
                    <a:pt x="3363" y="1404"/>
                  </a:cubicBezTo>
                  <a:cubicBezTo>
                    <a:pt x="3407" y="1135"/>
                    <a:pt x="3320" y="570"/>
                    <a:pt x="3126" y="570"/>
                  </a:cubicBezTo>
                  <a:cubicBezTo>
                    <a:pt x="3056" y="570"/>
                    <a:pt x="2972" y="642"/>
                    <a:pt x="2876" y="827"/>
                  </a:cubicBezTo>
                  <a:cubicBezTo>
                    <a:pt x="2876" y="766"/>
                    <a:pt x="2876" y="735"/>
                    <a:pt x="2846" y="705"/>
                  </a:cubicBezTo>
                  <a:cubicBezTo>
                    <a:pt x="2823" y="600"/>
                    <a:pt x="2759" y="557"/>
                    <a:pt x="2687" y="557"/>
                  </a:cubicBezTo>
                  <a:cubicBezTo>
                    <a:pt x="2573" y="557"/>
                    <a:pt x="2439" y="665"/>
                    <a:pt x="2420" y="796"/>
                  </a:cubicBezTo>
                  <a:cubicBezTo>
                    <a:pt x="2398" y="728"/>
                    <a:pt x="2323" y="694"/>
                    <a:pt x="2249" y="694"/>
                  </a:cubicBezTo>
                  <a:cubicBezTo>
                    <a:pt x="2225" y="694"/>
                    <a:pt x="2200" y="697"/>
                    <a:pt x="2177" y="705"/>
                  </a:cubicBezTo>
                  <a:cubicBezTo>
                    <a:pt x="2211" y="467"/>
                    <a:pt x="2093" y="324"/>
                    <a:pt x="1966" y="324"/>
                  </a:cubicBezTo>
                  <a:cubicBezTo>
                    <a:pt x="1867" y="324"/>
                    <a:pt x="1761" y="413"/>
                    <a:pt x="1721" y="614"/>
                  </a:cubicBezTo>
                  <a:cubicBezTo>
                    <a:pt x="1691" y="675"/>
                    <a:pt x="1660" y="735"/>
                    <a:pt x="1630" y="827"/>
                  </a:cubicBezTo>
                  <a:cubicBezTo>
                    <a:pt x="1600" y="796"/>
                    <a:pt x="1569" y="766"/>
                    <a:pt x="1509" y="766"/>
                  </a:cubicBezTo>
                  <a:cubicBezTo>
                    <a:pt x="1509" y="614"/>
                    <a:pt x="1448" y="431"/>
                    <a:pt x="1265" y="401"/>
                  </a:cubicBezTo>
                  <a:cubicBezTo>
                    <a:pt x="1330" y="208"/>
                    <a:pt x="1198" y="1"/>
                    <a:pt x="1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5256500" y="3452100"/>
              <a:ext cx="118525" cy="121975"/>
            </a:xfrm>
            <a:custGeom>
              <a:avLst/>
              <a:gdLst/>
              <a:ahLst/>
              <a:cxnLst/>
              <a:rect l="l" t="t" r="r" b="b"/>
              <a:pathLst>
                <a:path w="4741" h="4879" extrusionOk="0">
                  <a:moveTo>
                    <a:pt x="2286" y="0"/>
                  </a:moveTo>
                  <a:cubicBezTo>
                    <a:pt x="1992" y="0"/>
                    <a:pt x="1536" y="557"/>
                    <a:pt x="1366" y="1322"/>
                  </a:cubicBezTo>
                  <a:cubicBezTo>
                    <a:pt x="1305" y="1246"/>
                    <a:pt x="1222" y="1216"/>
                    <a:pt x="1138" y="1216"/>
                  </a:cubicBezTo>
                  <a:cubicBezTo>
                    <a:pt x="1054" y="1216"/>
                    <a:pt x="971" y="1246"/>
                    <a:pt x="910" y="1292"/>
                  </a:cubicBezTo>
                  <a:cubicBezTo>
                    <a:pt x="880" y="1231"/>
                    <a:pt x="819" y="1170"/>
                    <a:pt x="758" y="1170"/>
                  </a:cubicBezTo>
                  <a:cubicBezTo>
                    <a:pt x="728" y="958"/>
                    <a:pt x="940" y="775"/>
                    <a:pt x="849" y="593"/>
                  </a:cubicBezTo>
                  <a:cubicBezTo>
                    <a:pt x="836" y="565"/>
                    <a:pt x="797" y="550"/>
                    <a:pt x="757" y="550"/>
                  </a:cubicBezTo>
                  <a:cubicBezTo>
                    <a:pt x="707" y="550"/>
                    <a:pt x="653" y="573"/>
                    <a:pt x="637" y="623"/>
                  </a:cubicBezTo>
                  <a:cubicBezTo>
                    <a:pt x="637" y="873"/>
                    <a:pt x="1" y="2523"/>
                    <a:pt x="334" y="2523"/>
                  </a:cubicBezTo>
                  <a:cubicBezTo>
                    <a:pt x="365" y="2523"/>
                    <a:pt x="405" y="2508"/>
                    <a:pt x="454" y="2477"/>
                  </a:cubicBezTo>
                  <a:lnTo>
                    <a:pt x="454" y="2477"/>
                  </a:lnTo>
                  <a:cubicBezTo>
                    <a:pt x="424" y="2629"/>
                    <a:pt x="545" y="2781"/>
                    <a:pt x="697" y="2812"/>
                  </a:cubicBezTo>
                  <a:cubicBezTo>
                    <a:pt x="524" y="3180"/>
                    <a:pt x="815" y="3657"/>
                    <a:pt x="1128" y="3657"/>
                  </a:cubicBezTo>
                  <a:cubicBezTo>
                    <a:pt x="1254" y="3657"/>
                    <a:pt x="1383" y="3581"/>
                    <a:pt x="1488" y="3389"/>
                  </a:cubicBezTo>
                  <a:cubicBezTo>
                    <a:pt x="1488" y="3420"/>
                    <a:pt x="1488" y="3420"/>
                    <a:pt x="1488" y="3420"/>
                  </a:cubicBezTo>
                  <a:cubicBezTo>
                    <a:pt x="1488" y="3420"/>
                    <a:pt x="1488" y="3389"/>
                    <a:pt x="1518" y="3389"/>
                  </a:cubicBezTo>
                  <a:cubicBezTo>
                    <a:pt x="1576" y="3485"/>
                    <a:pt x="1694" y="3545"/>
                    <a:pt x="1812" y="3545"/>
                  </a:cubicBezTo>
                  <a:cubicBezTo>
                    <a:pt x="1881" y="3545"/>
                    <a:pt x="1949" y="3525"/>
                    <a:pt x="2004" y="3480"/>
                  </a:cubicBezTo>
                  <a:lnTo>
                    <a:pt x="2004" y="3480"/>
                  </a:lnTo>
                  <a:cubicBezTo>
                    <a:pt x="2004" y="3906"/>
                    <a:pt x="1609" y="4666"/>
                    <a:pt x="2126" y="4879"/>
                  </a:cubicBezTo>
                  <a:cubicBezTo>
                    <a:pt x="2764" y="4696"/>
                    <a:pt x="2703" y="3602"/>
                    <a:pt x="3007" y="3085"/>
                  </a:cubicBezTo>
                  <a:cubicBezTo>
                    <a:pt x="3039" y="3117"/>
                    <a:pt x="3078" y="3130"/>
                    <a:pt x="3118" y="3130"/>
                  </a:cubicBezTo>
                  <a:cubicBezTo>
                    <a:pt x="3193" y="3130"/>
                    <a:pt x="3272" y="3084"/>
                    <a:pt x="3311" y="3024"/>
                  </a:cubicBezTo>
                  <a:lnTo>
                    <a:pt x="3311" y="3024"/>
                  </a:lnTo>
                  <a:cubicBezTo>
                    <a:pt x="3264" y="3199"/>
                    <a:pt x="3366" y="3291"/>
                    <a:pt x="3478" y="3291"/>
                  </a:cubicBezTo>
                  <a:cubicBezTo>
                    <a:pt x="3581" y="3291"/>
                    <a:pt x="3692" y="3214"/>
                    <a:pt x="3707" y="3055"/>
                  </a:cubicBezTo>
                  <a:lnTo>
                    <a:pt x="3767" y="3055"/>
                  </a:lnTo>
                  <a:cubicBezTo>
                    <a:pt x="3642" y="3347"/>
                    <a:pt x="3817" y="3596"/>
                    <a:pt x="4028" y="3596"/>
                  </a:cubicBezTo>
                  <a:cubicBezTo>
                    <a:pt x="4125" y="3596"/>
                    <a:pt x="4229" y="3544"/>
                    <a:pt x="4314" y="3420"/>
                  </a:cubicBezTo>
                  <a:cubicBezTo>
                    <a:pt x="4335" y="3422"/>
                    <a:pt x="4355" y="3424"/>
                    <a:pt x="4373" y="3424"/>
                  </a:cubicBezTo>
                  <a:cubicBezTo>
                    <a:pt x="4740" y="3424"/>
                    <a:pt x="4642" y="2899"/>
                    <a:pt x="4306" y="2899"/>
                  </a:cubicBezTo>
                  <a:cubicBezTo>
                    <a:pt x="4289" y="2899"/>
                    <a:pt x="4272" y="2900"/>
                    <a:pt x="4254" y="2903"/>
                  </a:cubicBezTo>
                  <a:cubicBezTo>
                    <a:pt x="4358" y="2590"/>
                    <a:pt x="4262" y="2134"/>
                    <a:pt x="4103" y="2134"/>
                  </a:cubicBezTo>
                  <a:cubicBezTo>
                    <a:pt x="4030" y="2134"/>
                    <a:pt x="3944" y="2229"/>
                    <a:pt x="3858" y="2477"/>
                  </a:cubicBezTo>
                  <a:cubicBezTo>
                    <a:pt x="3798" y="2508"/>
                    <a:pt x="3767" y="2538"/>
                    <a:pt x="3767" y="2599"/>
                  </a:cubicBezTo>
                  <a:cubicBezTo>
                    <a:pt x="3707" y="2568"/>
                    <a:pt x="3676" y="2568"/>
                    <a:pt x="3615" y="2568"/>
                  </a:cubicBezTo>
                  <a:cubicBezTo>
                    <a:pt x="3615" y="2401"/>
                    <a:pt x="3524" y="2325"/>
                    <a:pt x="3422" y="2325"/>
                  </a:cubicBezTo>
                  <a:cubicBezTo>
                    <a:pt x="3319" y="2325"/>
                    <a:pt x="3205" y="2401"/>
                    <a:pt x="3159" y="2538"/>
                  </a:cubicBezTo>
                  <a:cubicBezTo>
                    <a:pt x="3119" y="2485"/>
                    <a:pt x="3056" y="2461"/>
                    <a:pt x="2990" y="2461"/>
                  </a:cubicBezTo>
                  <a:cubicBezTo>
                    <a:pt x="2905" y="2461"/>
                    <a:pt x="2815" y="2500"/>
                    <a:pt x="2764" y="2568"/>
                  </a:cubicBezTo>
                  <a:cubicBezTo>
                    <a:pt x="2764" y="2143"/>
                    <a:pt x="3159" y="1201"/>
                    <a:pt x="2460" y="1201"/>
                  </a:cubicBezTo>
                  <a:cubicBezTo>
                    <a:pt x="2648" y="344"/>
                    <a:pt x="2517" y="0"/>
                    <a:pt x="2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5231375" y="3678350"/>
              <a:ext cx="62000" cy="69000"/>
            </a:xfrm>
            <a:custGeom>
              <a:avLst/>
              <a:gdLst/>
              <a:ahLst/>
              <a:cxnLst/>
              <a:rect l="l" t="t" r="r" b="b"/>
              <a:pathLst>
                <a:path w="2480" h="2760" extrusionOk="0">
                  <a:moveTo>
                    <a:pt x="183" y="357"/>
                  </a:moveTo>
                  <a:cubicBezTo>
                    <a:pt x="213" y="479"/>
                    <a:pt x="183" y="601"/>
                    <a:pt x="183" y="753"/>
                  </a:cubicBezTo>
                  <a:cubicBezTo>
                    <a:pt x="183" y="661"/>
                    <a:pt x="183" y="601"/>
                    <a:pt x="183" y="540"/>
                  </a:cubicBezTo>
                  <a:cubicBezTo>
                    <a:pt x="183" y="479"/>
                    <a:pt x="183" y="418"/>
                    <a:pt x="183" y="357"/>
                  </a:cubicBezTo>
                  <a:close/>
                  <a:moveTo>
                    <a:pt x="216" y="1"/>
                  </a:moveTo>
                  <a:cubicBezTo>
                    <a:pt x="141" y="1"/>
                    <a:pt x="22" y="670"/>
                    <a:pt x="0" y="1178"/>
                  </a:cubicBezTo>
                  <a:cubicBezTo>
                    <a:pt x="0" y="1330"/>
                    <a:pt x="0" y="1452"/>
                    <a:pt x="0" y="1543"/>
                  </a:cubicBezTo>
                  <a:cubicBezTo>
                    <a:pt x="24" y="1687"/>
                    <a:pt x="48" y="1774"/>
                    <a:pt x="87" y="1774"/>
                  </a:cubicBezTo>
                  <a:cubicBezTo>
                    <a:pt x="98" y="1774"/>
                    <a:pt x="109" y="1768"/>
                    <a:pt x="122" y="1756"/>
                  </a:cubicBezTo>
                  <a:cubicBezTo>
                    <a:pt x="122" y="1938"/>
                    <a:pt x="183" y="2212"/>
                    <a:pt x="395" y="2212"/>
                  </a:cubicBezTo>
                  <a:cubicBezTo>
                    <a:pt x="365" y="2394"/>
                    <a:pt x="395" y="2637"/>
                    <a:pt x="608" y="2728"/>
                  </a:cubicBezTo>
                  <a:cubicBezTo>
                    <a:pt x="651" y="2750"/>
                    <a:pt x="697" y="2759"/>
                    <a:pt x="743" y="2759"/>
                  </a:cubicBezTo>
                  <a:cubicBezTo>
                    <a:pt x="896" y="2759"/>
                    <a:pt x="1055" y="2655"/>
                    <a:pt x="1125" y="2516"/>
                  </a:cubicBezTo>
                  <a:cubicBezTo>
                    <a:pt x="1204" y="2553"/>
                    <a:pt x="1275" y="2570"/>
                    <a:pt x="1340" y="2570"/>
                  </a:cubicBezTo>
                  <a:cubicBezTo>
                    <a:pt x="1745" y="2570"/>
                    <a:pt x="1879" y="1902"/>
                    <a:pt x="2037" y="1482"/>
                  </a:cubicBezTo>
                  <a:cubicBezTo>
                    <a:pt x="2067" y="1421"/>
                    <a:pt x="2097" y="1361"/>
                    <a:pt x="2128" y="1300"/>
                  </a:cubicBezTo>
                  <a:cubicBezTo>
                    <a:pt x="2280" y="1239"/>
                    <a:pt x="2462" y="1026"/>
                    <a:pt x="2371" y="844"/>
                  </a:cubicBezTo>
                  <a:cubicBezTo>
                    <a:pt x="2479" y="584"/>
                    <a:pt x="2279" y="355"/>
                    <a:pt x="2067" y="355"/>
                  </a:cubicBezTo>
                  <a:cubicBezTo>
                    <a:pt x="1981" y="355"/>
                    <a:pt x="1894" y="392"/>
                    <a:pt x="1824" y="479"/>
                  </a:cubicBezTo>
                  <a:cubicBezTo>
                    <a:pt x="1758" y="334"/>
                    <a:pt x="1630" y="269"/>
                    <a:pt x="1498" y="269"/>
                  </a:cubicBezTo>
                  <a:cubicBezTo>
                    <a:pt x="1325" y="269"/>
                    <a:pt x="1146" y="381"/>
                    <a:pt x="1094" y="570"/>
                  </a:cubicBezTo>
                  <a:cubicBezTo>
                    <a:pt x="1059" y="464"/>
                    <a:pt x="952" y="399"/>
                    <a:pt x="844" y="399"/>
                  </a:cubicBezTo>
                  <a:cubicBezTo>
                    <a:pt x="767" y="399"/>
                    <a:pt x="689" y="433"/>
                    <a:pt x="638" y="509"/>
                  </a:cubicBezTo>
                  <a:cubicBezTo>
                    <a:pt x="638" y="357"/>
                    <a:pt x="547" y="236"/>
                    <a:pt x="426" y="236"/>
                  </a:cubicBezTo>
                  <a:cubicBezTo>
                    <a:pt x="365" y="236"/>
                    <a:pt x="304" y="266"/>
                    <a:pt x="274" y="327"/>
                  </a:cubicBezTo>
                  <a:cubicBezTo>
                    <a:pt x="265" y="95"/>
                    <a:pt x="24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704750" y="3377300"/>
              <a:ext cx="106350" cy="91200"/>
            </a:xfrm>
            <a:custGeom>
              <a:avLst/>
              <a:gdLst/>
              <a:ahLst/>
              <a:cxnLst/>
              <a:rect l="l" t="t" r="r" b="b"/>
              <a:pathLst>
                <a:path w="4254" h="3648" extrusionOk="0">
                  <a:moveTo>
                    <a:pt x="3638" y="1"/>
                  </a:moveTo>
                  <a:cubicBezTo>
                    <a:pt x="3352" y="1"/>
                    <a:pt x="3611" y="1183"/>
                    <a:pt x="3557" y="1427"/>
                  </a:cubicBezTo>
                  <a:cubicBezTo>
                    <a:pt x="3347" y="469"/>
                    <a:pt x="3187" y="116"/>
                    <a:pt x="3074" y="116"/>
                  </a:cubicBezTo>
                  <a:cubicBezTo>
                    <a:pt x="2859" y="116"/>
                    <a:pt x="2809" y="1372"/>
                    <a:pt x="2889" y="2187"/>
                  </a:cubicBezTo>
                  <a:cubicBezTo>
                    <a:pt x="2840" y="1967"/>
                    <a:pt x="2595" y="98"/>
                    <a:pt x="2390" y="98"/>
                  </a:cubicBezTo>
                  <a:cubicBezTo>
                    <a:pt x="2340" y="98"/>
                    <a:pt x="2292" y="210"/>
                    <a:pt x="2250" y="484"/>
                  </a:cubicBezTo>
                  <a:cubicBezTo>
                    <a:pt x="2281" y="606"/>
                    <a:pt x="2281" y="697"/>
                    <a:pt x="2281" y="819"/>
                  </a:cubicBezTo>
                  <a:cubicBezTo>
                    <a:pt x="2311" y="1062"/>
                    <a:pt x="2311" y="1305"/>
                    <a:pt x="2341" y="1548"/>
                  </a:cubicBezTo>
                  <a:cubicBezTo>
                    <a:pt x="2189" y="1153"/>
                    <a:pt x="2281" y="606"/>
                    <a:pt x="1977" y="302"/>
                  </a:cubicBezTo>
                  <a:cubicBezTo>
                    <a:pt x="1920" y="276"/>
                    <a:pt x="1870" y="264"/>
                    <a:pt x="1827" y="264"/>
                  </a:cubicBezTo>
                  <a:cubicBezTo>
                    <a:pt x="1574" y="264"/>
                    <a:pt x="1556" y="676"/>
                    <a:pt x="1582" y="910"/>
                  </a:cubicBezTo>
                  <a:cubicBezTo>
                    <a:pt x="1506" y="422"/>
                    <a:pt x="1349" y="222"/>
                    <a:pt x="1209" y="222"/>
                  </a:cubicBezTo>
                  <a:cubicBezTo>
                    <a:pt x="1008" y="222"/>
                    <a:pt x="843" y="629"/>
                    <a:pt x="1004" y="1184"/>
                  </a:cubicBezTo>
                  <a:cubicBezTo>
                    <a:pt x="943" y="1129"/>
                    <a:pt x="888" y="1107"/>
                    <a:pt x="841" y="1107"/>
                  </a:cubicBezTo>
                  <a:cubicBezTo>
                    <a:pt x="715" y="1107"/>
                    <a:pt x="641" y="1265"/>
                    <a:pt x="643" y="1413"/>
                  </a:cubicBezTo>
                  <a:lnTo>
                    <a:pt x="643" y="1413"/>
                  </a:lnTo>
                  <a:cubicBezTo>
                    <a:pt x="621" y="1312"/>
                    <a:pt x="581" y="1211"/>
                    <a:pt x="461" y="1211"/>
                  </a:cubicBezTo>
                  <a:cubicBezTo>
                    <a:pt x="450" y="1211"/>
                    <a:pt x="439" y="1212"/>
                    <a:pt x="426" y="1214"/>
                  </a:cubicBezTo>
                  <a:cubicBezTo>
                    <a:pt x="153" y="1487"/>
                    <a:pt x="578" y="2065"/>
                    <a:pt x="548" y="2430"/>
                  </a:cubicBezTo>
                  <a:cubicBezTo>
                    <a:pt x="403" y="2198"/>
                    <a:pt x="259" y="1114"/>
                    <a:pt x="36" y="1114"/>
                  </a:cubicBezTo>
                  <a:cubicBezTo>
                    <a:pt x="24" y="1114"/>
                    <a:pt x="13" y="1117"/>
                    <a:pt x="1" y="1123"/>
                  </a:cubicBezTo>
                  <a:cubicBezTo>
                    <a:pt x="129" y="1327"/>
                    <a:pt x="408" y="3061"/>
                    <a:pt x="674" y="3061"/>
                  </a:cubicBezTo>
                  <a:cubicBezTo>
                    <a:pt x="724" y="3061"/>
                    <a:pt x="774" y="3000"/>
                    <a:pt x="822" y="2855"/>
                  </a:cubicBezTo>
                  <a:cubicBezTo>
                    <a:pt x="842" y="2865"/>
                    <a:pt x="862" y="2869"/>
                    <a:pt x="882" y="2869"/>
                  </a:cubicBezTo>
                  <a:cubicBezTo>
                    <a:pt x="923" y="2869"/>
                    <a:pt x="963" y="2855"/>
                    <a:pt x="1004" y="2855"/>
                  </a:cubicBezTo>
                  <a:cubicBezTo>
                    <a:pt x="1029" y="3053"/>
                    <a:pt x="1133" y="3330"/>
                    <a:pt x="1335" y="3330"/>
                  </a:cubicBezTo>
                  <a:cubicBezTo>
                    <a:pt x="1381" y="3330"/>
                    <a:pt x="1433" y="3315"/>
                    <a:pt x="1490" y="3281"/>
                  </a:cubicBezTo>
                  <a:cubicBezTo>
                    <a:pt x="1521" y="3402"/>
                    <a:pt x="1582" y="3494"/>
                    <a:pt x="1673" y="3585"/>
                  </a:cubicBezTo>
                  <a:cubicBezTo>
                    <a:pt x="1744" y="3629"/>
                    <a:pt x="1808" y="3648"/>
                    <a:pt x="1864" y="3648"/>
                  </a:cubicBezTo>
                  <a:cubicBezTo>
                    <a:pt x="2100" y="3648"/>
                    <a:pt x="2200" y="3308"/>
                    <a:pt x="2193" y="3060"/>
                  </a:cubicBezTo>
                  <a:lnTo>
                    <a:pt x="2193" y="3060"/>
                  </a:lnTo>
                  <a:cubicBezTo>
                    <a:pt x="2218" y="3265"/>
                    <a:pt x="2378" y="3518"/>
                    <a:pt x="2524" y="3518"/>
                  </a:cubicBezTo>
                  <a:cubicBezTo>
                    <a:pt x="2594" y="3518"/>
                    <a:pt x="2660" y="3460"/>
                    <a:pt x="2706" y="3311"/>
                  </a:cubicBezTo>
                  <a:cubicBezTo>
                    <a:pt x="2817" y="3459"/>
                    <a:pt x="2906" y="3523"/>
                    <a:pt x="2976" y="3523"/>
                  </a:cubicBezTo>
                  <a:cubicBezTo>
                    <a:pt x="3368" y="3523"/>
                    <a:pt x="3197" y="1558"/>
                    <a:pt x="3223" y="1275"/>
                  </a:cubicBezTo>
                  <a:lnTo>
                    <a:pt x="3223" y="1275"/>
                  </a:lnTo>
                  <a:cubicBezTo>
                    <a:pt x="3284" y="1639"/>
                    <a:pt x="3375" y="2004"/>
                    <a:pt x="3436" y="2369"/>
                  </a:cubicBezTo>
                  <a:cubicBezTo>
                    <a:pt x="3436" y="2369"/>
                    <a:pt x="3436" y="2339"/>
                    <a:pt x="3436" y="2339"/>
                  </a:cubicBezTo>
                  <a:cubicBezTo>
                    <a:pt x="3488" y="2570"/>
                    <a:pt x="3563" y="2660"/>
                    <a:pt x="3634" y="2660"/>
                  </a:cubicBezTo>
                  <a:cubicBezTo>
                    <a:pt x="3768" y="2660"/>
                    <a:pt x="3890" y="2343"/>
                    <a:pt x="3831" y="2065"/>
                  </a:cubicBezTo>
                  <a:lnTo>
                    <a:pt x="3831" y="2065"/>
                  </a:lnTo>
                  <a:cubicBezTo>
                    <a:pt x="3906" y="2164"/>
                    <a:pt x="3960" y="2207"/>
                    <a:pt x="3999" y="2207"/>
                  </a:cubicBezTo>
                  <a:cubicBezTo>
                    <a:pt x="4253" y="2207"/>
                    <a:pt x="3770" y="270"/>
                    <a:pt x="3770" y="59"/>
                  </a:cubicBezTo>
                  <a:cubicBezTo>
                    <a:pt x="3717" y="19"/>
                    <a:pt x="367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4684525" y="3183775"/>
              <a:ext cx="135375" cy="90750"/>
            </a:xfrm>
            <a:custGeom>
              <a:avLst/>
              <a:gdLst/>
              <a:ahLst/>
              <a:cxnLst/>
              <a:rect l="l" t="t" r="r" b="b"/>
              <a:pathLst>
                <a:path w="5415" h="3630" extrusionOk="0">
                  <a:moveTo>
                    <a:pt x="1355" y="1"/>
                  </a:moveTo>
                  <a:cubicBezTo>
                    <a:pt x="1181" y="1"/>
                    <a:pt x="1057" y="640"/>
                    <a:pt x="1128" y="1596"/>
                  </a:cubicBezTo>
                  <a:lnTo>
                    <a:pt x="1128" y="1596"/>
                  </a:lnTo>
                  <a:cubicBezTo>
                    <a:pt x="1085" y="1419"/>
                    <a:pt x="970" y="1296"/>
                    <a:pt x="876" y="1296"/>
                  </a:cubicBezTo>
                  <a:cubicBezTo>
                    <a:pt x="791" y="1296"/>
                    <a:pt x="724" y="1399"/>
                    <a:pt x="749" y="1660"/>
                  </a:cubicBezTo>
                  <a:cubicBezTo>
                    <a:pt x="706" y="1636"/>
                    <a:pt x="671" y="1626"/>
                    <a:pt x="642" y="1626"/>
                  </a:cubicBezTo>
                  <a:cubicBezTo>
                    <a:pt x="484" y="1626"/>
                    <a:pt x="506" y="1927"/>
                    <a:pt x="506" y="2055"/>
                  </a:cubicBezTo>
                  <a:cubicBezTo>
                    <a:pt x="419" y="1233"/>
                    <a:pt x="321" y="917"/>
                    <a:pt x="247" y="917"/>
                  </a:cubicBezTo>
                  <a:cubicBezTo>
                    <a:pt x="141" y="917"/>
                    <a:pt x="82" y="1575"/>
                    <a:pt x="172" y="2329"/>
                  </a:cubicBezTo>
                  <a:cubicBezTo>
                    <a:pt x="1" y="2402"/>
                    <a:pt x="124" y="3614"/>
                    <a:pt x="274" y="3614"/>
                  </a:cubicBezTo>
                  <a:cubicBezTo>
                    <a:pt x="310" y="3614"/>
                    <a:pt x="349" y="3541"/>
                    <a:pt x="384" y="3362"/>
                  </a:cubicBezTo>
                  <a:cubicBezTo>
                    <a:pt x="425" y="3393"/>
                    <a:pt x="469" y="3406"/>
                    <a:pt x="512" y="3406"/>
                  </a:cubicBezTo>
                  <a:cubicBezTo>
                    <a:pt x="597" y="3406"/>
                    <a:pt x="678" y="3352"/>
                    <a:pt x="719" y="3271"/>
                  </a:cubicBezTo>
                  <a:cubicBezTo>
                    <a:pt x="749" y="3317"/>
                    <a:pt x="802" y="3339"/>
                    <a:pt x="856" y="3339"/>
                  </a:cubicBezTo>
                  <a:cubicBezTo>
                    <a:pt x="909" y="3339"/>
                    <a:pt x="962" y="3317"/>
                    <a:pt x="992" y="3271"/>
                  </a:cubicBezTo>
                  <a:cubicBezTo>
                    <a:pt x="1093" y="3481"/>
                    <a:pt x="1185" y="3564"/>
                    <a:pt x="1264" y="3564"/>
                  </a:cubicBezTo>
                  <a:cubicBezTo>
                    <a:pt x="1463" y="3564"/>
                    <a:pt x="1586" y="3043"/>
                    <a:pt x="1601" y="2711"/>
                  </a:cubicBezTo>
                  <a:lnTo>
                    <a:pt x="1601" y="2711"/>
                  </a:lnTo>
                  <a:cubicBezTo>
                    <a:pt x="1623" y="3155"/>
                    <a:pt x="1817" y="3484"/>
                    <a:pt x="1975" y="3484"/>
                  </a:cubicBezTo>
                  <a:cubicBezTo>
                    <a:pt x="2101" y="3484"/>
                    <a:pt x="2203" y="3276"/>
                    <a:pt x="2178" y="2754"/>
                  </a:cubicBezTo>
                  <a:lnTo>
                    <a:pt x="2178" y="2754"/>
                  </a:lnTo>
                  <a:cubicBezTo>
                    <a:pt x="2216" y="2785"/>
                    <a:pt x="2253" y="2798"/>
                    <a:pt x="2287" y="2798"/>
                  </a:cubicBezTo>
                  <a:cubicBezTo>
                    <a:pt x="2386" y="2798"/>
                    <a:pt x="2459" y="2685"/>
                    <a:pt x="2482" y="2572"/>
                  </a:cubicBezTo>
                  <a:cubicBezTo>
                    <a:pt x="2482" y="2803"/>
                    <a:pt x="2607" y="2935"/>
                    <a:pt x="2727" y="2935"/>
                  </a:cubicBezTo>
                  <a:cubicBezTo>
                    <a:pt x="2827" y="2935"/>
                    <a:pt x="2924" y="2841"/>
                    <a:pt x="2938" y="2633"/>
                  </a:cubicBezTo>
                  <a:cubicBezTo>
                    <a:pt x="2958" y="2773"/>
                    <a:pt x="3084" y="2887"/>
                    <a:pt x="3202" y="2887"/>
                  </a:cubicBezTo>
                  <a:cubicBezTo>
                    <a:pt x="3263" y="2887"/>
                    <a:pt x="3322" y="2857"/>
                    <a:pt x="3363" y="2785"/>
                  </a:cubicBezTo>
                  <a:lnTo>
                    <a:pt x="3363" y="2785"/>
                  </a:lnTo>
                  <a:cubicBezTo>
                    <a:pt x="3345" y="3051"/>
                    <a:pt x="3494" y="3245"/>
                    <a:pt x="3626" y="3245"/>
                  </a:cubicBezTo>
                  <a:cubicBezTo>
                    <a:pt x="3720" y="3245"/>
                    <a:pt x="3806" y="3146"/>
                    <a:pt x="3819" y="2906"/>
                  </a:cubicBezTo>
                  <a:cubicBezTo>
                    <a:pt x="3880" y="3119"/>
                    <a:pt x="3819" y="3423"/>
                    <a:pt x="4001" y="3605"/>
                  </a:cubicBezTo>
                  <a:cubicBezTo>
                    <a:pt x="4041" y="3622"/>
                    <a:pt x="4076" y="3629"/>
                    <a:pt x="4106" y="3629"/>
                  </a:cubicBezTo>
                  <a:cubicBezTo>
                    <a:pt x="4354" y="3629"/>
                    <a:pt x="4309" y="3126"/>
                    <a:pt x="4336" y="2937"/>
                  </a:cubicBezTo>
                  <a:lnTo>
                    <a:pt x="4336" y="2937"/>
                  </a:lnTo>
                  <a:cubicBezTo>
                    <a:pt x="4407" y="3047"/>
                    <a:pt x="4478" y="3092"/>
                    <a:pt x="4544" y="3092"/>
                  </a:cubicBezTo>
                  <a:cubicBezTo>
                    <a:pt x="4731" y="3092"/>
                    <a:pt x="4875" y="2728"/>
                    <a:pt x="4853" y="2481"/>
                  </a:cubicBezTo>
                  <a:lnTo>
                    <a:pt x="4853" y="2481"/>
                  </a:lnTo>
                  <a:cubicBezTo>
                    <a:pt x="4936" y="2542"/>
                    <a:pt x="5001" y="2570"/>
                    <a:pt x="5050" y="2570"/>
                  </a:cubicBezTo>
                  <a:cubicBezTo>
                    <a:pt x="5414" y="2570"/>
                    <a:pt x="4936" y="1080"/>
                    <a:pt x="4883" y="839"/>
                  </a:cubicBezTo>
                  <a:cubicBezTo>
                    <a:pt x="4808" y="783"/>
                    <a:pt x="4747" y="758"/>
                    <a:pt x="4698" y="758"/>
                  </a:cubicBezTo>
                  <a:cubicBezTo>
                    <a:pt x="4430" y="758"/>
                    <a:pt x="4509" y="1485"/>
                    <a:pt x="4457" y="1690"/>
                  </a:cubicBezTo>
                  <a:cubicBezTo>
                    <a:pt x="4323" y="1154"/>
                    <a:pt x="4210" y="954"/>
                    <a:pt x="4124" y="954"/>
                  </a:cubicBezTo>
                  <a:cubicBezTo>
                    <a:pt x="3981" y="954"/>
                    <a:pt x="3913" y="1506"/>
                    <a:pt x="3945" y="1992"/>
                  </a:cubicBezTo>
                  <a:lnTo>
                    <a:pt x="3945" y="1992"/>
                  </a:lnTo>
                  <a:cubicBezTo>
                    <a:pt x="3888" y="1696"/>
                    <a:pt x="3753" y="1373"/>
                    <a:pt x="3656" y="1373"/>
                  </a:cubicBezTo>
                  <a:cubicBezTo>
                    <a:pt x="3593" y="1373"/>
                    <a:pt x="3546" y="1508"/>
                    <a:pt x="3546" y="1873"/>
                  </a:cubicBezTo>
                  <a:cubicBezTo>
                    <a:pt x="3546" y="1576"/>
                    <a:pt x="3365" y="1176"/>
                    <a:pt x="3231" y="1176"/>
                  </a:cubicBezTo>
                  <a:cubicBezTo>
                    <a:pt x="3159" y="1176"/>
                    <a:pt x="3100" y="1291"/>
                    <a:pt x="3090" y="1599"/>
                  </a:cubicBezTo>
                  <a:cubicBezTo>
                    <a:pt x="3090" y="1292"/>
                    <a:pt x="2970" y="1146"/>
                    <a:pt x="2856" y="1146"/>
                  </a:cubicBezTo>
                  <a:cubicBezTo>
                    <a:pt x="2752" y="1146"/>
                    <a:pt x="2654" y="1265"/>
                    <a:pt x="2653" y="1490"/>
                  </a:cubicBezTo>
                  <a:lnTo>
                    <a:pt x="2653" y="1490"/>
                  </a:lnTo>
                  <a:cubicBezTo>
                    <a:pt x="2611" y="1202"/>
                    <a:pt x="2454" y="885"/>
                    <a:pt x="2338" y="885"/>
                  </a:cubicBezTo>
                  <a:cubicBezTo>
                    <a:pt x="2265" y="885"/>
                    <a:pt x="2208" y="1013"/>
                    <a:pt x="2208" y="1356"/>
                  </a:cubicBezTo>
                  <a:cubicBezTo>
                    <a:pt x="2087" y="1052"/>
                    <a:pt x="2208" y="475"/>
                    <a:pt x="1904" y="383"/>
                  </a:cubicBezTo>
                  <a:cubicBezTo>
                    <a:pt x="1722" y="414"/>
                    <a:pt x="1783" y="627"/>
                    <a:pt x="1783" y="778"/>
                  </a:cubicBezTo>
                  <a:cubicBezTo>
                    <a:pt x="1813" y="1022"/>
                    <a:pt x="1813" y="1265"/>
                    <a:pt x="1813" y="1508"/>
                  </a:cubicBezTo>
                  <a:cubicBezTo>
                    <a:pt x="1680" y="442"/>
                    <a:pt x="1500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4686250" y="2963200"/>
              <a:ext cx="127950" cy="100075"/>
            </a:xfrm>
            <a:custGeom>
              <a:avLst/>
              <a:gdLst/>
              <a:ahLst/>
              <a:cxnLst/>
              <a:rect l="l" t="t" r="r" b="b"/>
              <a:pathLst>
                <a:path w="5118" h="4003" extrusionOk="0">
                  <a:moveTo>
                    <a:pt x="4144" y="2164"/>
                  </a:moveTo>
                  <a:cubicBezTo>
                    <a:pt x="4145" y="2171"/>
                    <a:pt x="4145" y="2178"/>
                    <a:pt x="4145" y="2185"/>
                  </a:cubicBezTo>
                  <a:cubicBezTo>
                    <a:pt x="4145" y="2175"/>
                    <a:pt x="4145" y="2169"/>
                    <a:pt x="4144" y="2164"/>
                  </a:cubicBezTo>
                  <a:close/>
                  <a:moveTo>
                    <a:pt x="1423" y="0"/>
                  </a:moveTo>
                  <a:cubicBezTo>
                    <a:pt x="1271" y="0"/>
                    <a:pt x="1121" y="380"/>
                    <a:pt x="1136" y="1152"/>
                  </a:cubicBezTo>
                  <a:cubicBezTo>
                    <a:pt x="1049" y="1072"/>
                    <a:pt x="973" y="1039"/>
                    <a:pt x="907" y="1039"/>
                  </a:cubicBezTo>
                  <a:cubicBezTo>
                    <a:pt x="696" y="1039"/>
                    <a:pt x="596" y="1376"/>
                    <a:pt x="619" y="1607"/>
                  </a:cubicBezTo>
                  <a:cubicBezTo>
                    <a:pt x="536" y="1519"/>
                    <a:pt x="471" y="1482"/>
                    <a:pt x="418" y="1482"/>
                  </a:cubicBezTo>
                  <a:cubicBezTo>
                    <a:pt x="184" y="1482"/>
                    <a:pt x="224" y="2235"/>
                    <a:pt x="224" y="2459"/>
                  </a:cubicBezTo>
                  <a:cubicBezTo>
                    <a:pt x="163" y="2307"/>
                    <a:pt x="285" y="1820"/>
                    <a:pt x="72" y="1820"/>
                  </a:cubicBezTo>
                  <a:cubicBezTo>
                    <a:pt x="0" y="2085"/>
                    <a:pt x="4" y="3779"/>
                    <a:pt x="220" y="3779"/>
                  </a:cubicBezTo>
                  <a:cubicBezTo>
                    <a:pt x="277" y="3779"/>
                    <a:pt x="348" y="3662"/>
                    <a:pt x="437" y="3370"/>
                  </a:cubicBezTo>
                  <a:lnTo>
                    <a:pt x="437" y="3370"/>
                  </a:lnTo>
                  <a:cubicBezTo>
                    <a:pt x="415" y="3545"/>
                    <a:pt x="549" y="3688"/>
                    <a:pt x="694" y="3688"/>
                  </a:cubicBezTo>
                  <a:cubicBezTo>
                    <a:pt x="752" y="3688"/>
                    <a:pt x="811" y="3665"/>
                    <a:pt x="863" y="3614"/>
                  </a:cubicBezTo>
                  <a:cubicBezTo>
                    <a:pt x="910" y="3755"/>
                    <a:pt x="1007" y="3814"/>
                    <a:pt x="1107" y="3814"/>
                  </a:cubicBezTo>
                  <a:cubicBezTo>
                    <a:pt x="1264" y="3814"/>
                    <a:pt x="1428" y="3666"/>
                    <a:pt x="1410" y="3462"/>
                  </a:cubicBezTo>
                  <a:lnTo>
                    <a:pt x="1410" y="3462"/>
                  </a:lnTo>
                  <a:cubicBezTo>
                    <a:pt x="1456" y="3762"/>
                    <a:pt x="1546" y="3878"/>
                    <a:pt x="1635" y="3878"/>
                  </a:cubicBezTo>
                  <a:cubicBezTo>
                    <a:pt x="1780" y="3878"/>
                    <a:pt x="1922" y="3569"/>
                    <a:pt x="1866" y="3249"/>
                  </a:cubicBezTo>
                  <a:lnTo>
                    <a:pt x="1866" y="3249"/>
                  </a:lnTo>
                  <a:cubicBezTo>
                    <a:pt x="1895" y="3382"/>
                    <a:pt x="1997" y="3450"/>
                    <a:pt x="2100" y="3450"/>
                  </a:cubicBezTo>
                  <a:cubicBezTo>
                    <a:pt x="2209" y="3450"/>
                    <a:pt x="2321" y="3374"/>
                    <a:pt x="2352" y="3218"/>
                  </a:cubicBezTo>
                  <a:cubicBezTo>
                    <a:pt x="2366" y="3479"/>
                    <a:pt x="2478" y="3591"/>
                    <a:pt x="2598" y="3591"/>
                  </a:cubicBezTo>
                  <a:cubicBezTo>
                    <a:pt x="2743" y="3591"/>
                    <a:pt x="2899" y="3425"/>
                    <a:pt x="2899" y="3158"/>
                  </a:cubicBezTo>
                  <a:cubicBezTo>
                    <a:pt x="2899" y="3297"/>
                    <a:pt x="3008" y="3386"/>
                    <a:pt x="3113" y="3386"/>
                  </a:cubicBezTo>
                  <a:cubicBezTo>
                    <a:pt x="3192" y="3386"/>
                    <a:pt x="3268" y="3336"/>
                    <a:pt x="3294" y="3218"/>
                  </a:cubicBezTo>
                  <a:cubicBezTo>
                    <a:pt x="3294" y="3241"/>
                    <a:pt x="3294" y="3279"/>
                    <a:pt x="3294" y="3310"/>
                  </a:cubicBezTo>
                  <a:cubicBezTo>
                    <a:pt x="3376" y="3537"/>
                    <a:pt x="3464" y="3626"/>
                    <a:pt x="3544" y="3626"/>
                  </a:cubicBezTo>
                  <a:cubicBezTo>
                    <a:pt x="3733" y="3626"/>
                    <a:pt x="3884" y="3143"/>
                    <a:pt x="3841" y="2823"/>
                  </a:cubicBezTo>
                  <a:lnTo>
                    <a:pt x="3841" y="2823"/>
                  </a:lnTo>
                  <a:cubicBezTo>
                    <a:pt x="3902" y="3127"/>
                    <a:pt x="3932" y="3401"/>
                    <a:pt x="3993" y="3705"/>
                  </a:cubicBezTo>
                  <a:cubicBezTo>
                    <a:pt x="4024" y="3796"/>
                    <a:pt x="4054" y="3887"/>
                    <a:pt x="4115" y="3948"/>
                  </a:cubicBezTo>
                  <a:cubicBezTo>
                    <a:pt x="4183" y="3986"/>
                    <a:pt x="4241" y="4003"/>
                    <a:pt x="4290" y="4003"/>
                  </a:cubicBezTo>
                  <a:cubicBezTo>
                    <a:pt x="4594" y="4003"/>
                    <a:pt x="4575" y="3363"/>
                    <a:pt x="4601" y="3127"/>
                  </a:cubicBezTo>
                  <a:cubicBezTo>
                    <a:pt x="4601" y="3240"/>
                    <a:pt x="4628" y="3327"/>
                    <a:pt x="4631" y="3437"/>
                  </a:cubicBezTo>
                  <a:lnTo>
                    <a:pt x="4631" y="3437"/>
                  </a:lnTo>
                  <a:cubicBezTo>
                    <a:pt x="4615" y="3665"/>
                    <a:pt x="4800" y="3879"/>
                    <a:pt x="4947" y="3879"/>
                  </a:cubicBezTo>
                  <a:cubicBezTo>
                    <a:pt x="5033" y="3879"/>
                    <a:pt x="5107" y="3804"/>
                    <a:pt x="5118" y="3614"/>
                  </a:cubicBezTo>
                  <a:cubicBezTo>
                    <a:pt x="5032" y="3036"/>
                    <a:pt x="4631" y="1437"/>
                    <a:pt x="4390" y="1437"/>
                  </a:cubicBezTo>
                  <a:cubicBezTo>
                    <a:pt x="4288" y="1437"/>
                    <a:pt x="4215" y="1722"/>
                    <a:pt x="4206" y="2489"/>
                  </a:cubicBezTo>
                  <a:cubicBezTo>
                    <a:pt x="4176" y="2367"/>
                    <a:pt x="4145" y="2276"/>
                    <a:pt x="4115" y="2155"/>
                  </a:cubicBezTo>
                  <a:cubicBezTo>
                    <a:pt x="4136" y="2155"/>
                    <a:pt x="4142" y="2155"/>
                    <a:pt x="4144" y="2164"/>
                  </a:cubicBezTo>
                  <a:lnTo>
                    <a:pt x="4144" y="2164"/>
                  </a:lnTo>
                  <a:cubicBezTo>
                    <a:pt x="4119" y="1681"/>
                    <a:pt x="3866" y="1086"/>
                    <a:pt x="3679" y="1086"/>
                  </a:cubicBezTo>
                  <a:cubicBezTo>
                    <a:pt x="3573" y="1086"/>
                    <a:pt x="3487" y="1277"/>
                    <a:pt x="3477" y="1790"/>
                  </a:cubicBezTo>
                  <a:cubicBezTo>
                    <a:pt x="3425" y="1703"/>
                    <a:pt x="3366" y="1669"/>
                    <a:pt x="3308" y="1669"/>
                  </a:cubicBezTo>
                  <a:cubicBezTo>
                    <a:pt x="3163" y="1669"/>
                    <a:pt x="3029" y="1889"/>
                    <a:pt x="3051" y="2063"/>
                  </a:cubicBezTo>
                  <a:cubicBezTo>
                    <a:pt x="3011" y="1934"/>
                    <a:pt x="2949" y="1883"/>
                    <a:pt x="2884" y="1883"/>
                  </a:cubicBezTo>
                  <a:cubicBezTo>
                    <a:pt x="2768" y="1883"/>
                    <a:pt x="2644" y="2046"/>
                    <a:pt x="2626" y="2223"/>
                  </a:cubicBezTo>
                  <a:lnTo>
                    <a:pt x="2626" y="2223"/>
                  </a:lnTo>
                  <a:cubicBezTo>
                    <a:pt x="2610" y="2013"/>
                    <a:pt x="2477" y="1790"/>
                    <a:pt x="2340" y="1790"/>
                  </a:cubicBezTo>
                  <a:cubicBezTo>
                    <a:pt x="2268" y="1790"/>
                    <a:pt x="2196" y="1850"/>
                    <a:pt x="2139" y="2003"/>
                  </a:cubicBezTo>
                  <a:cubicBezTo>
                    <a:pt x="2060" y="1792"/>
                    <a:pt x="2118" y="1099"/>
                    <a:pt x="1857" y="1099"/>
                  </a:cubicBezTo>
                  <a:cubicBezTo>
                    <a:pt x="1817" y="1099"/>
                    <a:pt x="1770" y="1115"/>
                    <a:pt x="1714" y="1152"/>
                  </a:cubicBezTo>
                  <a:cubicBezTo>
                    <a:pt x="1729" y="388"/>
                    <a:pt x="157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4695025" y="2775125"/>
              <a:ext cx="95625" cy="115800"/>
            </a:xfrm>
            <a:custGeom>
              <a:avLst/>
              <a:gdLst/>
              <a:ahLst/>
              <a:cxnLst/>
              <a:rect l="l" t="t" r="r" b="b"/>
              <a:pathLst>
                <a:path w="3825" h="4632" extrusionOk="0">
                  <a:moveTo>
                    <a:pt x="1665" y="0"/>
                  </a:moveTo>
                  <a:cubicBezTo>
                    <a:pt x="1599" y="0"/>
                    <a:pt x="1520" y="66"/>
                    <a:pt x="1423" y="225"/>
                  </a:cubicBezTo>
                  <a:cubicBezTo>
                    <a:pt x="1423" y="924"/>
                    <a:pt x="1423" y="1623"/>
                    <a:pt x="1393" y="2322"/>
                  </a:cubicBezTo>
                  <a:cubicBezTo>
                    <a:pt x="1193" y="1239"/>
                    <a:pt x="975" y="512"/>
                    <a:pt x="823" y="512"/>
                  </a:cubicBezTo>
                  <a:cubicBezTo>
                    <a:pt x="699" y="512"/>
                    <a:pt x="619" y="1006"/>
                    <a:pt x="633" y="2200"/>
                  </a:cubicBezTo>
                  <a:cubicBezTo>
                    <a:pt x="499" y="1986"/>
                    <a:pt x="602" y="989"/>
                    <a:pt x="314" y="989"/>
                  </a:cubicBezTo>
                  <a:cubicBezTo>
                    <a:pt x="276" y="989"/>
                    <a:pt x="230" y="1006"/>
                    <a:pt x="177" y="1045"/>
                  </a:cubicBezTo>
                  <a:cubicBezTo>
                    <a:pt x="1" y="1171"/>
                    <a:pt x="54" y="3223"/>
                    <a:pt x="269" y="3223"/>
                  </a:cubicBezTo>
                  <a:cubicBezTo>
                    <a:pt x="313" y="3223"/>
                    <a:pt x="363" y="3137"/>
                    <a:pt x="420" y="2930"/>
                  </a:cubicBezTo>
                  <a:cubicBezTo>
                    <a:pt x="499" y="3165"/>
                    <a:pt x="582" y="3255"/>
                    <a:pt x="660" y="3255"/>
                  </a:cubicBezTo>
                  <a:cubicBezTo>
                    <a:pt x="853" y="3255"/>
                    <a:pt x="1011" y="2695"/>
                    <a:pt x="967" y="2413"/>
                  </a:cubicBezTo>
                  <a:lnTo>
                    <a:pt x="967" y="2413"/>
                  </a:lnTo>
                  <a:cubicBezTo>
                    <a:pt x="1089" y="2808"/>
                    <a:pt x="1059" y="3234"/>
                    <a:pt x="1241" y="3598"/>
                  </a:cubicBezTo>
                  <a:cubicBezTo>
                    <a:pt x="1312" y="3676"/>
                    <a:pt x="1379" y="3708"/>
                    <a:pt x="1439" y="3708"/>
                  </a:cubicBezTo>
                  <a:cubicBezTo>
                    <a:pt x="1666" y="3708"/>
                    <a:pt x="1812" y="3261"/>
                    <a:pt x="1788" y="3021"/>
                  </a:cubicBezTo>
                  <a:lnTo>
                    <a:pt x="1788" y="3021"/>
                  </a:lnTo>
                  <a:cubicBezTo>
                    <a:pt x="1940" y="3538"/>
                    <a:pt x="1727" y="4358"/>
                    <a:pt x="2183" y="4632"/>
                  </a:cubicBezTo>
                  <a:cubicBezTo>
                    <a:pt x="2609" y="4632"/>
                    <a:pt x="2487" y="4085"/>
                    <a:pt x="2518" y="3811"/>
                  </a:cubicBezTo>
                  <a:lnTo>
                    <a:pt x="2518" y="3811"/>
                  </a:lnTo>
                  <a:cubicBezTo>
                    <a:pt x="2563" y="3857"/>
                    <a:pt x="2624" y="3880"/>
                    <a:pt x="2681" y="3880"/>
                  </a:cubicBezTo>
                  <a:cubicBezTo>
                    <a:pt x="2738" y="3880"/>
                    <a:pt x="2791" y="3857"/>
                    <a:pt x="2822" y="3811"/>
                  </a:cubicBezTo>
                  <a:cubicBezTo>
                    <a:pt x="2897" y="3874"/>
                    <a:pt x="2962" y="3901"/>
                    <a:pt x="3018" y="3901"/>
                  </a:cubicBezTo>
                  <a:cubicBezTo>
                    <a:pt x="3231" y="3901"/>
                    <a:pt x="3308" y="3511"/>
                    <a:pt x="3308" y="3295"/>
                  </a:cubicBezTo>
                  <a:cubicBezTo>
                    <a:pt x="3411" y="3527"/>
                    <a:pt x="3383" y="4285"/>
                    <a:pt x="3651" y="4285"/>
                  </a:cubicBezTo>
                  <a:cubicBezTo>
                    <a:pt x="3699" y="4285"/>
                    <a:pt x="3756" y="4261"/>
                    <a:pt x="3825" y="4206"/>
                  </a:cubicBezTo>
                  <a:cubicBezTo>
                    <a:pt x="3825" y="3834"/>
                    <a:pt x="3361" y="1609"/>
                    <a:pt x="3103" y="1609"/>
                  </a:cubicBezTo>
                  <a:cubicBezTo>
                    <a:pt x="3024" y="1609"/>
                    <a:pt x="2965" y="1818"/>
                    <a:pt x="2943" y="2352"/>
                  </a:cubicBezTo>
                  <a:cubicBezTo>
                    <a:pt x="2943" y="2261"/>
                    <a:pt x="2913" y="2200"/>
                    <a:pt x="2913" y="2109"/>
                  </a:cubicBezTo>
                  <a:cubicBezTo>
                    <a:pt x="2913" y="2109"/>
                    <a:pt x="2882" y="2109"/>
                    <a:pt x="2882" y="2079"/>
                  </a:cubicBezTo>
                  <a:cubicBezTo>
                    <a:pt x="2882" y="2048"/>
                    <a:pt x="2882" y="2018"/>
                    <a:pt x="2882" y="1987"/>
                  </a:cubicBezTo>
                  <a:cubicBezTo>
                    <a:pt x="2882" y="1987"/>
                    <a:pt x="2882" y="1957"/>
                    <a:pt x="2882" y="1957"/>
                  </a:cubicBezTo>
                  <a:cubicBezTo>
                    <a:pt x="2882" y="1820"/>
                    <a:pt x="2763" y="1649"/>
                    <a:pt x="2626" y="1649"/>
                  </a:cubicBezTo>
                  <a:cubicBezTo>
                    <a:pt x="2580" y="1649"/>
                    <a:pt x="2533" y="1668"/>
                    <a:pt x="2487" y="1714"/>
                  </a:cubicBezTo>
                  <a:cubicBezTo>
                    <a:pt x="2507" y="1513"/>
                    <a:pt x="2342" y="1273"/>
                    <a:pt x="2209" y="1273"/>
                  </a:cubicBezTo>
                  <a:cubicBezTo>
                    <a:pt x="2142" y="1273"/>
                    <a:pt x="2082" y="1336"/>
                    <a:pt x="2062" y="1501"/>
                  </a:cubicBezTo>
                  <a:cubicBezTo>
                    <a:pt x="1988" y="1254"/>
                    <a:pt x="1954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4748825" y="3561150"/>
              <a:ext cx="85350" cy="89000"/>
            </a:xfrm>
            <a:custGeom>
              <a:avLst/>
              <a:gdLst/>
              <a:ahLst/>
              <a:cxnLst/>
              <a:rect l="l" t="t" r="r" b="b"/>
              <a:pathLst>
                <a:path w="3414" h="3560" extrusionOk="0">
                  <a:moveTo>
                    <a:pt x="2578" y="0"/>
                  </a:moveTo>
                  <a:cubicBezTo>
                    <a:pt x="2537" y="0"/>
                    <a:pt x="2489" y="10"/>
                    <a:pt x="2433" y="30"/>
                  </a:cubicBezTo>
                  <a:cubicBezTo>
                    <a:pt x="2220" y="365"/>
                    <a:pt x="2463" y="851"/>
                    <a:pt x="2402" y="1216"/>
                  </a:cubicBezTo>
                  <a:cubicBezTo>
                    <a:pt x="2372" y="1094"/>
                    <a:pt x="2341" y="942"/>
                    <a:pt x="2311" y="820"/>
                  </a:cubicBezTo>
                  <a:lnTo>
                    <a:pt x="2311" y="729"/>
                  </a:lnTo>
                  <a:cubicBezTo>
                    <a:pt x="2281" y="699"/>
                    <a:pt x="2281" y="669"/>
                    <a:pt x="2281" y="638"/>
                  </a:cubicBezTo>
                  <a:cubicBezTo>
                    <a:pt x="2281" y="638"/>
                    <a:pt x="2281" y="608"/>
                    <a:pt x="2281" y="577"/>
                  </a:cubicBezTo>
                  <a:cubicBezTo>
                    <a:pt x="2281" y="547"/>
                    <a:pt x="2250" y="547"/>
                    <a:pt x="2250" y="517"/>
                  </a:cubicBezTo>
                  <a:cubicBezTo>
                    <a:pt x="2250" y="492"/>
                    <a:pt x="2250" y="467"/>
                    <a:pt x="2250" y="425"/>
                  </a:cubicBezTo>
                  <a:cubicBezTo>
                    <a:pt x="2221" y="281"/>
                    <a:pt x="2193" y="28"/>
                    <a:pt x="1982" y="28"/>
                  </a:cubicBezTo>
                  <a:cubicBezTo>
                    <a:pt x="1971" y="28"/>
                    <a:pt x="1959" y="29"/>
                    <a:pt x="1946" y="30"/>
                  </a:cubicBezTo>
                  <a:cubicBezTo>
                    <a:pt x="1521" y="334"/>
                    <a:pt x="1916" y="1155"/>
                    <a:pt x="1825" y="1611"/>
                  </a:cubicBezTo>
                  <a:cubicBezTo>
                    <a:pt x="1612" y="1216"/>
                    <a:pt x="1764" y="334"/>
                    <a:pt x="1278" y="213"/>
                  </a:cubicBezTo>
                  <a:cubicBezTo>
                    <a:pt x="943" y="304"/>
                    <a:pt x="1126" y="699"/>
                    <a:pt x="1126" y="942"/>
                  </a:cubicBezTo>
                  <a:cubicBezTo>
                    <a:pt x="1054" y="877"/>
                    <a:pt x="993" y="849"/>
                    <a:pt x="943" y="849"/>
                  </a:cubicBezTo>
                  <a:cubicBezTo>
                    <a:pt x="789" y="849"/>
                    <a:pt x="736" y="1108"/>
                    <a:pt x="766" y="1317"/>
                  </a:cubicBezTo>
                  <a:lnTo>
                    <a:pt x="766" y="1317"/>
                  </a:lnTo>
                  <a:cubicBezTo>
                    <a:pt x="711" y="1128"/>
                    <a:pt x="587" y="847"/>
                    <a:pt x="472" y="847"/>
                  </a:cubicBezTo>
                  <a:cubicBezTo>
                    <a:pt x="422" y="847"/>
                    <a:pt x="375" y="899"/>
                    <a:pt x="335" y="1033"/>
                  </a:cubicBezTo>
                  <a:cubicBezTo>
                    <a:pt x="366" y="1033"/>
                    <a:pt x="366" y="1064"/>
                    <a:pt x="366" y="1094"/>
                  </a:cubicBezTo>
                  <a:cubicBezTo>
                    <a:pt x="366" y="1064"/>
                    <a:pt x="366" y="1064"/>
                    <a:pt x="366" y="1064"/>
                  </a:cubicBezTo>
                  <a:cubicBezTo>
                    <a:pt x="366" y="1124"/>
                    <a:pt x="396" y="1185"/>
                    <a:pt x="396" y="1276"/>
                  </a:cubicBezTo>
                  <a:cubicBezTo>
                    <a:pt x="368" y="1166"/>
                    <a:pt x="366" y="1029"/>
                    <a:pt x="250" y="1029"/>
                  </a:cubicBezTo>
                  <a:cubicBezTo>
                    <a:pt x="239" y="1029"/>
                    <a:pt x="227" y="1031"/>
                    <a:pt x="214" y="1033"/>
                  </a:cubicBezTo>
                  <a:cubicBezTo>
                    <a:pt x="1" y="1307"/>
                    <a:pt x="366" y="1763"/>
                    <a:pt x="396" y="2067"/>
                  </a:cubicBezTo>
                  <a:cubicBezTo>
                    <a:pt x="396" y="2159"/>
                    <a:pt x="483" y="2251"/>
                    <a:pt x="578" y="2251"/>
                  </a:cubicBezTo>
                  <a:cubicBezTo>
                    <a:pt x="608" y="2251"/>
                    <a:pt x="640" y="2241"/>
                    <a:pt x="670" y="2219"/>
                  </a:cubicBezTo>
                  <a:cubicBezTo>
                    <a:pt x="693" y="2360"/>
                    <a:pt x="808" y="2501"/>
                    <a:pt x="943" y="2501"/>
                  </a:cubicBezTo>
                  <a:cubicBezTo>
                    <a:pt x="983" y="2501"/>
                    <a:pt x="1024" y="2489"/>
                    <a:pt x="1065" y="2462"/>
                  </a:cubicBezTo>
                  <a:cubicBezTo>
                    <a:pt x="1145" y="2729"/>
                    <a:pt x="1225" y="3254"/>
                    <a:pt x="1532" y="3254"/>
                  </a:cubicBezTo>
                  <a:cubicBezTo>
                    <a:pt x="1574" y="3254"/>
                    <a:pt x="1621" y="3244"/>
                    <a:pt x="1673" y="3222"/>
                  </a:cubicBezTo>
                  <a:cubicBezTo>
                    <a:pt x="1720" y="3396"/>
                    <a:pt x="1875" y="3496"/>
                    <a:pt x="2021" y="3496"/>
                  </a:cubicBezTo>
                  <a:cubicBezTo>
                    <a:pt x="2155" y="3496"/>
                    <a:pt x="2282" y="3411"/>
                    <a:pt x="2311" y="3222"/>
                  </a:cubicBezTo>
                  <a:cubicBezTo>
                    <a:pt x="2355" y="3309"/>
                    <a:pt x="2445" y="3380"/>
                    <a:pt x="2537" y="3380"/>
                  </a:cubicBezTo>
                  <a:cubicBezTo>
                    <a:pt x="2574" y="3380"/>
                    <a:pt x="2611" y="3369"/>
                    <a:pt x="2645" y="3343"/>
                  </a:cubicBezTo>
                  <a:cubicBezTo>
                    <a:pt x="2676" y="3495"/>
                    <a:pt x="2797" y="3556"/>
                    <a:pt x="2949" y="3556"/>
                  </a:cubicBezTo>
                  <a:cubicBezTo>
                    <a:pt x="2960" y="3559"/>
                    <a:pt x="2970" y="3560"/>
                    <a:pt x="2980" y="3560"/>
                  </a:cubicBezTo>
                  <a:cubicBezTo>
                    <a:pt x="3413" y="3560"/>
                    <a:pt x="3313" y="1113"/>
                    <a:pt x="2907" y="1113"/>
                  </a:cubicBezTo>
                  <a:cubicBezTo>
                    <a:pt x="2891" y="1113"/>
                    <a:pt x="2875" y="1117"/>
                    <a:pt x="2858" y="1124"/>
                  </a:cubicBezTo>
                  <a:cubicBezTo>
                    <a:pt x="2776" y="823"/>
                    <a:pt x="2966" y="0"/>
                    <a:pt x="2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4990925" y="2445625"/>
              <a:ext cx="60375" cy="93450"/>
            </a:xfrm>
            <a:custGeom>
              <a:avLst/>
              <a:gdLst/>
              <a:ahLst/>
              <a:cxnLst/>
              <a:rect l="l" t="t" r="r" b="b"/>
              <a:pathLst>
                <a:path w="2415" h="3738" extrusionOk="0">
                  <a:moveTo>
                    <a:pt x="1526" y="0"/>
                  </a:moveTo>
                  <a:cubicBezTo>
                    <a:pt x="1356" y="0"/>
                    <a:pt x="1175" y="474"/>
                    <a:pt x="1229" y="1034"/>
                  </a:cubicBezTo>
                  <a:cubicBezTo>
                    <a:pt x="1176" y="928"/>
                    <a:pt x="1116" y="886"/>
                    <a:pt x="1058" y="886"/>
                  </a:cubicBezTo>
                  <a:cubicBezTo>
                    <a:pt x="914" y="886"/>
                    <a:pt x="782" y="1143"/>
                    <a:pt x="803" y="1338"/>
                  </a:cubicBezTo>
                  <a:cubicBezTo>
                    <a:pt x="768" y="1285"/>
                    <a:pt x="712" y="1252"/>
                    <a:pt x="654" y="1252"/>
                  </a:cubicBezTo>
                  <a:cubicBezTo>
                    <a:pt x="612" y="1252"/>
                    <a:pt x="568" y="1269"/>
                    <a:pt x="530" y="1307"/>
                  </a:cubicBezTo>
                  <a:cubicBezTo>
                    <a:pt x="560" y="1155"/>
                    <a:pt x="560" y="973"/>
                    <a:pt x="621" y="821"/>
                  </a:cubicBezTo>
                  <a:cubicBezTo>
                    <a:pt x="783" y="677"/>
                    <a:pt x="657" y="554"/>
                    <a:pt x="527" y="554"/>
                  </a:cubicBezTo>
                  <a:cubicBezTo>
                    <a:pt x="438" y="554"/>
                    <a:pt x="347" y="612"/>
                    <a:pt x="347" y="760"/>
                  </a:cubicBezTo>
                  <a:cubicBezTo>
                    <a:pt x="251" y="1050"/>
                    <a:pt x="0" y="3281"/>
                    <a:pt x="253" y="3281"/>
                  </a:cubicBezTo>
                  <a:cubicBezTo>
                    <a:pt x="319" y="3281"/>
                    <a:pt x="417" y="3133"/>
                    <a:pt x="560" y="2766"/>
                  </a:cubicBezTo>
                  <a:cubicBezTo>
                    <a:pt x="560" y="2896"/>
                    <a:pt x="668" y="3011"/>
                    <a:pt x="786" y="3011"/>
                  </a:cubicBezTo>
                  <a:cubicBezTo>
                    <a:pt x="833" y="3011"/>
                    <a:pt x="881" y="2992"/>
                    <a:pt x="925" y="2948"/>
                  </a:cubicBezTo>
                  <a:cubicBezTo>
                    <a:pt x="955" y="3161"/>
                    <a:pt x="925" y="3374"/>
                    <a:pt x="1016" y="3587"/>
                  </a:cubicBezTo>
                  <a:cubicBezTo>
                    <a:pt x="1085" y="3694"/>
                    <a:pt x="1156" y="3738"/>
                    <a:pt x="1224" y="3738"/>
                  </a:cubicBezTo>
                  <a:cubicBezTo>
                    <a:pt x="1422" y="3738"/>
                    <a:pt x="1586" y="3358"/>
                    <a:pt x="1563" y="3131"/>
                  </a:cubicBezTo>
                  <a:lnTo>
                    <a:pt x="1563" y="3131"/>
                  </a:lnTo>
                  <a:cubicBezTo>
                    <a:pt x="1606" y="3324"/>
                    <a:pt x="1687" y="3399"/>
                    <a:pt x="1771" y="3399"/>
                  </a:cubicBezTo>
                  <a:cubicBezTo>
                    <a:pt x="1901" y="3399"/>
                    <a:pt x="2039" y="3216"/>
                    <a:pt x="2054" y="3004"/>
                  </a:cubicBezTo>
                  <a:lnTo>
                    <a:pt x="2054" y="3004"/>
                  </a:lnTo>
                  <a:cubicBezTo>
                    <a:pt x="2081" y="3166"/>
                    <a:pt x="2187" y="3332"/>
                    <a:pt x="2281" y="3332"/>
                  </a:cubicBezTo>
                  <a:cubicBezTo>
                    <a:pt x="2335" y="3332"/>
                    <a:pt x="2385" y="3276"/>
                    <a:pt x="2414" y="3131"/>
                  </a:cubicBezTo>
                  <a:cubicBezTo>
                    <a:pt x="2308" y="2838"/>
                    <a:pt x="2341" y="650"/>
                    <a:pt x="1962" y="650"/>
                  </a:cubicBezTo>
                  <a:cubicBezTo>
                    <a:pt x="1908" y="650"/>
                    <a:pt x="1847" y="693"/>
                    <a:pt x="1776" y="790"/>
                  </a:cubicBezTo>
                  <a:cubicBezTo>
                    <a:pt x="1751" y="222"/>
                    <a:pt x="1641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4947775" y="2656600"/>
              <a:ext cx="116500" cy="100800"/>
            </a:xfrm>
            <a:custGeom>
              <a:avLst/>
              <a:gdLst/>
              <a:ahLst/>
              <a:cxnLst/>
              <a:rect l="l" t="t" r="r" b="b"/>
              <a:pathLst>
                <a:path w="4660" h="4032" extrusionOk="0">
                  <a:moveTo>
                    <a:pt x="2486" y="815"/>
                  </a:moveTo>
                  <a:cubicBezTo>
                    <a:pt x="2486" y="887"/>
                    <a:pt x="2483" y="956"/>
                    <a:pt x="2469" y="1014"/>
                  </a:cubicBezTo>
                  <a:cubicBezTo>
                    <a:pt x="2479" y="946"/>
                    <a:pt x="2484" y="879"/>
                    <a:pt x="2486" y="815"/>
                  </a:cubicBezTo>
                  <a:close/>
                  <a:moveTo>
                    <a:pt x="778" y="1"/>
                  </a:moveTo>
                  <a:cubicBezTo>
                    <a:pt x="724" y="1"/>
                    <a:pt x="675" y="37"/>
                    <a:pt x="675" y="133"/>
                  </a:cubicBezTo>
                  <a:cubicBezTo>
                    <a:pt x="648" y="352"/>
                    <a:pt x="0" y="2680"/>
                    <a:pt x="301" y="2680"/>
                  </a:cubicBezTo>
                  <a:cubicBezTo>
                    <a:pt x="333" y="2680"/>
                    <a:pt x="376" y="2653"/>
                    <a:pt x="432" y="2595"/>
                  </a:cubicBezTo>
                  <a:cubicBezTo>
                    <a:pt x="432" y="2729"/>
                    <a:pt x="542" y="2827"/>
                    <a:pt x="645" y="2827"/>
                  </a:cubicBezTo>
                  <a:cubicBezTo>
                    <a:pt x="705" y="2827"/>
                    <a:pt x="763" y="2794"/>
                    <a:pt x="797" y="2716"/>
                  </a:cubicBezTo>
                  <a:cubicBezTo>
                    <a:pt x="797" y="2716"/>
                    <a:pt x="797" y="2747"/>
                    <a:pt x="797" y="2747"/>
                  </a:cubicBezTo>
                  <a:cubicBezTo>
                    <a:pt x="827" y="2686"/>
                    <a:pt x="858" y="2656"/>
                    <a:pt x="888" y="2595"/>
                  </a:cubicBezTo>
                  <a:lnTo>
                    <a:pt x="888" y="2595"/>
                  </a:lnTo>
                  <a:cubicBezTo>
                    <a:pt x="747" y="2876"/>
                    <a:pt x="899" y="3158"/>
                    <a:pt x="1080" y="3158"/>
                  </a:cubicBezTo>
                  <a:cubicBezTo>
                    <a:pt x="1172" y="3158"/>
                    <a:pt x="1272" y="3084"/>
                    <a:pt x="1344" y="2899"/>
                  </a:cubicBezTo>
                  <a:cubicBezTo>
                    <a:pt x="1437" y="3144"/>
                    <a:pt x="1534" y="3238"/>
                    <a:pt x="1628" y="3238"/>
                  </a:cubicBezTo>
                  <a:cubicBezTo>
                    <a:pt x="1837" y="3238"/>
                    <a:pt x="2024" y="2759"/>
                    <a:pt x="2085" y="2430"/>
                  </a:cubicBezTo>
                  <a:lnTo>
                    <a:pt x="2085" y="2430"/>
                  </a:lnTo>
                  <a:cubicBezTo>
                    <a:pt x="2017" y="3048"/>
                    <a:pt x="2156" y="3530"/>
                    <a:pt x="2326" y="3530"/>
                  </a:cubicBezTo>
                  <a:cubicBezTo>
                    <a:pt x="2452" y="3530"/>
                    <a:pt x="2595" y="3265"/>
                    <a:pt x="2681" y="2595"/>
                  </a:cubicBezTo>
                  <a:cubicBezTo>
                    <a:pt x="2692" y="3540"/>
                    <a:pt x="2786" y="3886"/>
                    <a:pt x="2903" y="3886"/>
                  </a:cubicBezTo>
                  <a:cubicBezTo>
                    <a:pt x="3101" y="3886"/>
                    <a:pt x="3364" y="2901"/>
                    <a:pt x="3406" y="2137"/>
                  </a:cubicBezTo>
                  <a:lnTo>
                    <a:pt x="3406" y="2137"/>
                  </a:lnTo>
                  <a:cubicBezTo>
                    <a:pt x="3420" y="2699"/>
                    <a:pt x="3570" y="3348"/>
                    <a:pt x="3747" y="3348"/>
                  </a:cubicBezTo>
                  <a:cubicBezTo>
                    <a:pt x="3856" y="3348"/>
                    <a:pt x="3975" y="3103"/>
                    <a:pt x="4080" y="2443"/>
                  </a:cubicBezTo>
                  <a:cubicBezTo>
                    <a:pt x="4110" y="2929"/>
                    <a:pt x="4140" y="3415"/>
                    <a:pt x="4201" y="3902"/>
                  </a:cubicBezTo>
                  <a:cubicBezTo>
                    <a:pt x="4283" y="3992"/>
                    <a:pt x="4344" y="4031"/>
                    <a:pt x="4388" y="4031"/>
                  </a:cubicBezTo>
                  <a:cubicBezTo>
                    <a:pt x="4659" y="4031"/>
                    <a:pt x="4327" y="2586"/>
                    <a:pt x="4353" y="2352"/>
                  </a:cubicBezTo>
                  <a:cubicBezTo>
                    <a:pt x="4313" y="1653"/>
                    <a:pt x="4195" y="1364"/>
                    <a:pt x="4074" y="1364"/>
                  </a:cubicBezTo>
                  <a:cubicBezTo>
                    <a:pt x="3921" y="1364"/>
                    <a:pt x="3762" y="1825"/>
                    <a:pt x="3745" y="2504"/>
                  </a:cubicBezTo>
                  <a:cubicBezTo>
                    <a:pt x="3728" y="1490"/>
                    <a:pt x="3546" y="758"/>
                    <a:pt x="3368" y="758"/>
                  </a:cubicBezTo>
                  <a:cubicBezTo>
                    <a:pt x="3232" y="758"/>
                    <a:pt x="3099" y="1190"/>
                    <a:pt x="3046" y="2260"/>
                  </a:cubicBezTo>
                  <a:cubicBezTo>
                    <a:pt x="2894" y="1713"/>
                    <a:pt x="3229" y="589"/>
                    <a:pt x="2742" y="285"/>
                  </a:cubicBezTo>
                  <a:cubicBezTo>
                    <a:pt x="2497" y="326"/>
                    <a:pt x="2485" y="531"/>
                    <a:pt x="2486" y="736"/>
                  </a:cubicBezTo>
                  <a:lnTo>
                    <a:pt x="2486" y="736"/>
                  </a:lnTo>
                  <a:cubicBezTo>
                    <a:pt x="2475" y="380"/>
                    <a:pt x="2342" y="121"/>
                    <a:pt x="2204" y="121"/>
                  </a:cubicBezTo>
                  <a:cubicBezTo>
                    <a:pt x="2089" y="121"/>
                    <a:pt x="1971" y="305"/>
                    <a:pt x="1922" y="771"/>
                  </a:cubicBezTo>
                  <a:cubicBezTo>
                    <a:pt x="1922" y="572"/>
                    <a:pt x="1761" y="438"/>
                    <a:pt x="1611" y="438"/>
                  </a:cubicBezTo>
                  <a:cubicBezTo>
                    <a:pt x="1509" y="438"/>
                    <a:pt x="1411" y="501"/>
                    <a:pt x="1374" y="649"/>
                  </a:cubicBezTo>
                  <a:cubicBezTo>
                    <a:pt x="1328" y="626"/>
                    <a:pt x="1287" y="616"/>
                    <a:pt x="1250" y="616"/>
                  </a:cubicBezTo>
                  <a:cubicBezTo>
                    <a:pt x="953" y="616"/>
                    <a:pt x="963" y="1318"/>
                    <a:pt x="827" y="1561"/>
                  </a:cubicBezTo>
                  <a:cubicBezTo>
                    <a:pt x="858" y="1166"/>
                    <a:pt x="949" y="771"/>
                    <a:pt x="827" y="437"/>
                  </a:cubicBezTo>
                  <a:cubicBezTo>
                    <a:pt x="827" y="406"/>
                    <a:pt x="827" y="406"/>
                    <a:pt x="827" y="406"/>
                  </a:cubicBezTo>
                  <a:cubicBezTo>
                    <a:pt x="827" y="345"/>
                    <a:pt x="858" y="285"/>
                    <a:pt x="858" y="224"/>
                  </a:cubicBezTo>
                  <a:cubicBezTo>
                    <a:pt x="996" y="125"/>
                    <a:pt x="878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4912200" y="2870575"/>
              <a:ext cx="141650" cy="120050"/>
            </a:xfrm>
            <a:custGeom>
              <a:avLst/>
              <a:gdLst/>
              <a:ahLst/>
              <a:cxnLst/>
              <a:rect l="l" t="t" r="r" b="b"/>
              <a:pathLst>
                <a:path w="5666" h="4802" extrusionOk="0">
                  <a:moveTo>
                    <a:pt x="740" y="1"/>
                  </a:moveTo>
                  <a:cubicBezTo>
                    <a:pt x="455" y="1"/>
                    <a:pt x="512" y="1323"/>
                    <a:pt x="487" y="1574"/>
                  </a:cubicBezTo>
                  <a:cubicBezTo>
                    <a:pt x="548" y="2212"/>
                    <a:pt x="1" y="3215"/>
                    <a:pt x="366" y="3701"/>
                  </a:cubicBezTo>
                  <a:cubicBezTo>
                    <a:pt x="340" y="3907"/>
                    <a:pt x="118" y="4700"/>
                    <a:pt x="364" y="4700"/>
                  </a:cubicBezTo>
                  <a:cubicBezTo>
                    <a:pt x="408" y="4700"/>
                    <a:pt x="469" y="4674"/>
                    <a:pt x="548" y="4613"/>
                  </a:cubicBezTo>
                  <a:cubicBezTo>
                    <a:pt x="616" y="4671"/>
                    <a:pt x="672" y="4696"/>
                    <a:pt x="719" y="4696"/>
                  </a:cubicBezTo>
                  <a:cubicBezTo>
                    <a:pt x="966" y="4696"/>
                    <a:pt x="953" y="4002"/>
                    <a:pt x="1004" y="3823"/>
                  </a:cubicBezTo>
                  <a:cubicBezTo>
                    <a:pt x="1020" y="3828"/>
                    <a:pt x="1038" y="3831"/>
                    <a:pt x="1057" y="3831"/>
                  </a:cubicBezTo>
                  <a:cubicBezTo>
                    <a:pt x="1145" y="3831"/>
                    <a:pt x="1253" y="3777"/>
                    <a:pt x="1278" y="3701"/>
                  </a:cubicBezTo>
                  <a:cubicBezTo>
                    <a:pt x="1326" y="3723"/>
                    <a:pt x="1369" y="3732"/>
                    <a:pt x="1408" y="3732"/>
                  </a:cubicBezTo>
                  <a:cubicBezTo>
                    <a:pt x="1754" y="3732"/>
                    <a:pt x="1715" y="2942"/>
                    <a:pt x="1825" y="2668"/>
                  </a:cubicBezTo>
                  <a:lnTo>
                    <a:pt x="1825" y="2668"/>
                  </a:lnTo>
                  <a:cubicBezTo>
                    <a:pt x="1720" y="3277"/>
                    <a:pt x="1865" y="3686"/>
                    <a:pt x="2053" y="3686"/>
                  </a:cubicBezTo>
                  <a:cubicBezTo>
                    <a:pt x="2194" y="3686"/>
                    <a:pt x="2359" y="3457"/>
                    <a:pt x="2463" y="2911"/>
                  </a:cubicBezTo>
                  <a:lnTo>
                    <a:pt x="2463" y="2911"/>
                  </a:lnTo>
                  <a:cubicBezTo>
                    <a:pt x="2402" y="3316"/>
                    <a:pt x="2544" y="3884"/>
                    <a:pt x="2726" y="3884"/>
                  </a:cubicBezTo>
                  <a:cubicBezTo>
                    <a:pt x="2818" y="3884"/>
                    <a:pt x="2919" y="3742"/>
                    <a:pt x="3010" y="3367"/>
                  </a:cubicBezTo>
                  <a:lnTo>
                    <a:pt x="3010" y="3367"/>
                  </a:lnTo>
                  <a:cubicBezTo>
                    <a:pt x="2948" y="3656"/>
                    <a:pt x="3097" y="4029"/>
                    <a:pt x="3265" y="4029"/>
                  </a:cubicBezTo>
                  <a:cubicBezTo>
                    <a:pt x="3344" y="4029"/>
                    <a:pt x="3428" y="3946"/>
                    <a:pt x="3496" y="3732"/>
                  </a:cubicBezTo>
                  <a:lnTo>
                    <a:pt x="3496" y="3732"/>
                  </a:lnTo>
                  <a:cubicBezTo>
                    <a:pt x="3473" y="3917"/>
                    <a:pt x="3574" y="4138"/>
                    <a:pt x="3731" y="4138"/>
                  </a:cubicBezTo>
                  <a:cubicBezTo>
                    <a:pt x="3780" y="4138"/>
                    <a:pt x="3834" y="4117"/>
                    <a:pt x="3892" y="4066"/>
                  </a:cubicBezTo>
                  <a:lnTo>
                    <a:pt x="3892" y="4066"/>
                  </a:lnTo>
                  <a:cubicBezTo>
                    <a:pt x="3922" y="4309"/>
                    <a:pt x="3800" y="4644"/>
                    <a:pt x="4044" y="4765"/>
                  </a:cubicBezTo>
                  <a:cubicBezTo>
                    <a:pt x="4094" y="4790"/>
                    <a:pt x="4139" y="4801"/>
                    <a:pt x="4179" y="4801"/>
                  </a:cubicBezTo>
                  <a:cubicBezTo>
                    <a:pt x="4384" y="4801"/>
                    <a:pt x="4469" y="4518"/>
                    <a:pt x="4469" y="4340"/>
                  </a:cubicBezTo>
                  <a:cubicBezTo>
                    <a:pt x="4469" y="4461"/>
                    <a:pt x="4530" y="4644"/>
                    <a:pt x="4682" y="4644"/>
                  </a:cubicBezTo>
                  <a:cubicBezTo>
                    <a:pt x="5199" y="4431"/>
                    <a:pt x="4955" y="3489"/>
                    <a:pt x="5077" y="3033"/>
                  </a:cubicBezTo>
                  <a:lnTo>
                    <a:pt x="5077" y="3033"/>
                  </a:lnTo>
                  <a:cubicBezTo>
                    <a:pt x="5077" y="3058"/>
                    <a:pt x="5077" y="3082"/>
                    <a:pt x="5077" y="3124"/>
                  </a:cubicBezTo>
                  <a:cubicBezTo>
                    <a:pt x="5125" y="3814"/>
                    <a:pt x="5203" y="4069"/>
                    <a:pt x="5286" y="4069"/>
                  </a:cubicBezTo>
                  <a:cubicBezTo>
                    <a:pt x="5465" y="4069"/>
                    <a:pt x="5666" y="2865"/>
                    <a:pt x="5624" y="2303"/>
                  </a:cubicBezTo>
                  <a:cubicBezTo>
                    <a:pt x="5624" y="2183"/>
                    <a:pt x="5572" y="2134"/>
                    <a:pt x="5510" y="2134"/>
                  </a:cubicBezTo>
                  <a:cubicBezTo>
                    <a:pt x="5417" y="2134"/>
                    <a:pt x="5302" y="2248"/>
                    <a:pt x="5320" y="2394"/>
                  </a:cubicBezTo>
                  <a:cubicBezTo>
                    <a:pt x="5229" y="2091"/>
                    <a:pt x="5381" y="1452"/>
                    <a:pt x="4986" y="1391"/>
                  </a:cubicBezTo>
                  <a:cubicBezTo>
                    <a:pt x="4803" y="1422"/>
                    <a:pt x="4803" y="1635"/>
                    <a:pt x="4803" y="1817"/>
                  </a:cubicBezTo>
                  <a:cubicBezTo>
                    <a:pt x="4803" y="1787"/>
                    <a:pt x="4803" y="1787"/>
                    <a:pt x="4803" y="1787"/>
                  </a:cubicBezTo>
                  <a:cubicBezTo>
                    <a:pt x="4803" y="1878"/>
                    <a:pt x="4803" y="1999"/>
                    <a:pt x="4773" y="2091"/>
                  </a:cubicBezTo>
                  <a:cubicBezTo>
                    <a:pt x="4773" y="2121"/>
                    <a:pt x="4773" y="2182"/>
                    <a:pt x="4773" y="2243"/>
                  </a:cubicBezTo>
                  <a:cubicBezTo>
                    <a:pt x="4773" y="1734"/>
                    <a:pt x="4649" y="1517"/>
                    <a:pt x="4521" y="1517"/>
                  </a:cubicBezTo>
                  <a:cubicBezTo>
                    <a:pt x="4386" y="1517"/>
                    <a:pt x="4247" y="1759"/>
                    <a:pt x="4247" y="2152"/>
                  </a:cubicBezTo>
                  <a:lnTo>
                    <a:pt x="4247" y="2152"/>
                  </a:lnTo>
                  <a:cubicBezTo>
                    <a:pt x="4217" y="2000"/>
                    <a:pt x="4138" y="1851"/>
                    <a:pt x="4031" y="1851"/>
                  </a:cubicBezTo>
                  <a:cubicBezTo>
                    <a:pt x="3980" y="1851"/>
                    <a:pt x="3922" y="1885"/>
                    <a:pt x="3861" y="1969"/>
                  </a:cubicBezTo>
                  <a:cubicBezTo>
                    <a:pt x="3861" y="1801"/>
                    <a:pt x="3842" y="1423"/>
                    <a:pt x="3669" y="1423"/>
                  </a:cubicBezTo>
                  <a:cubicBezTo>
                    <a:pt x="3623" y="1423"/>
                    <a:pt x="3566" y="1449"/>
                    <a:pt x="3496" y="1513"/>
                  </a:cubicBezTo>
                  <a:cubicBezTo>
                    <a:pt x="3375" y="1817"/>
                    <a:pt x="3405" y="2182"/>
                    <a:pt x="3345" y="2486"/>
                  </a:cubicBezTo>
                  <a:cubicBezTo>
                    <a:pt x="3345" y="1800"/>
                    <a:pt x="3256" y="1527"/>
                    <a:pt x="3150" y="1527"/>
                  </a:cubicBezTo>
                  <a:cubicBezTo>
                    <a:pt x="3007" y="1527"/>
                    <a:pt x="2832" y="2022"/>
                    <a:pt x="2797" y="2668"/>
                  </a:cubicBezTo>
                  <a:cubicBezTo>
                    <a:pt x="2797" y="2648"/>
                    <a:pt x="2797" y="2628"/>
                    <a:pt x="2797" y="2607"/>
                  </a:cubicBezTo>
                  <a:cubicBezTo>
                    <a:pt x="2821" y="2366"/>
                    <a:pt x="2750" y="1687"/>
                    <a:pt x="2523" y="1687"/>
                  </a:cubicBezTo>
                  <a:cubicBezTo>
                    <a:pt x="2463" y="1687"/>
                    <a:pt x="2393" y="1734"/>
                    <a:pt x="2311" y="1847"/>
                  </a:cubicBezTo>
                  <a:cubicBezTo>
                    <a:pt x="2250" y="1999"/>
                    <a:pt x="2220" y="2151"/>
                    <a:pt x="2189" y="2334"/>
                  </a:cubicBezTo>
                  <a:cubicBezTo>
                    <a:pt x="2159" y="1878"/>
                    <a:pt x="2220" y="1391"/>
                    <a:pt x="2129" y="966"/>
                  </a:cubicBezTo>
                  <a:cubicBezTo>
                    <a:pt x="2051" y="882"/>
                    <a:pt x="1987" y="848"/>
                    <a:pt x="1932" y="848"/>
                  </a:cubicBezTo>
                  <a:cubicBezTo>
                    <a:pt x="1753" y="848"/>
                    <a:pt x="1684" y="1217"/>
                    <a:pt x="1653" y="1453"/>
                  </a:cubicBezTo>
                  <a:lnTo>
                    <a:pt x="1653" y="1453"/>
                  </a:lnTo>
                  <a:cubicBezTo>
                    <a:pt x="1687" y="1071"/>
                    <a:pt x="1665" y="91"/>
                    <a:pt x="1480" y="91"/>
                  </a:cubicBezTo>
                  <a:cubicBezTo>
                    <a:pt x="1420" y="91"/>
                    <a:pt x="1344" y="193"/>
                    <a:pt x="1247" y="449"/>
                  </a:cubicBezTo>
                  <a:cubicBezTo>
                    <a:pt x="1247" y="321"/>
                    <a:pt x="1160" y="192"/>
                    <a:pt x="1042" y="192"/>
                  </a:cubicBezTo>
                  <a:cubicBezTo>
                    <a:pt x="1020" y="192"/>
                    <a:pt x="997" y="197"/>
                    <a:pt x="974" y="206"/>
                  </a:cubicBezTo>
                  <a:cubicBezTo>
                    <a:pt x="877" y="61"/>
                    <a:pt x="801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4906650" y="3108150"/>
              <a:ext cx="121100" cy="110300"/>
            </a:xfrm>
            <a:custGeom>
              <a:avLst/>
              <a:gdLst/>
              <a:ahLst/>
              <a:cxnLst/>
              <a:rect l="l" t="t" r="r" b="b"/>
              <a:pathLst>
                <a:path w="4844" h="4412" extrusionOk="0">
                  <a:moveTo>
                    <a:pt x="2746" y="0"/>
                  </a:moveTo>
                  <a:cubicBezTo>
                    <a:pt x="2593" y="0"/>
                    <a:pt x="2389" y="805"/>
                    <a:pt x="2320" y="1919"/>
                  </a:cubicBezTo>
                  <a:cubicBezTo>
                    <a:pt x="2290" y="1433"/>
                    <a:pt x="2381" y="886"/>
                    <a:pt x="2199" y="430"/>
                  </a:cubicBezTo>
                  <a:cubicBezTo>
                    <a:pt x="2137" y="379"/>
                    <a:pt x="2086" y="357"/>
                    <a:pt x="2045" y="357"/>
                  </a:cubicBezTo>
                  <a:cubicBezTo>
                    <a:pt x="1863" y="357"/>
                    <a:pt x="1859" y="773"/>
                    <a:pt x="1834" y="946"/>
                  </a:cubicBezTo>
                  <a:cubicBezTo>
                    <a:pt x="1812" y="387"/>
                    <a:pt x="1727" y="177"/>
                    <a:pt x="1631" y="177"/>
                  </a:cubicBezTo>
                  <a:cubicBezTo>
                    <a:pt x="1467" y="177"/>
                    <a:pt x="1268" y="793"/>
                    <a:pt x="1287" y="1311"/>
                  </a:cubicBezTo>
                  <a:cubicBezTo>
                    <a:pt x="1264" y="864"/>
                    <a:pt x="1185" y="696"/>
                    <a:pt x="1094" y="696"/>
                  </a:cubicBezTo>
                  <a:cubicBezTo>
                    <a:pt x="938" y="696"/>
                    <a:pt x="751" y="1192"/>
                    <a:pt x="770" y="1615"/>
                  </a:cubicBezTo>
                  <a:cubicBezTo>
                    <a:pt x="744" y="1430"/>
                    <a:pt x="832" y="809"/>
                    <a:pt x="576" y="809"/>
                  </a:cubicBezTo>
                  <a:cubicBezTo>
                    <a:pt x="538" y="809"/>
                    <a:pt x="492" y="823"/>
                    <a:pt x="436" y="855"/>
                  </a:cubicBezTo>
                  <a:cubicBezTo>
                    <a:pt x="408" y="584"/>
                    <a:pt x="371" y="475"/>
                    <a:pt x="334" y="475"/>
                  </a:cubicBezTo>
                  <a:cubicBezTo>
                    <a:pt x="177" y="475"/>
                    <a:pt x="1" y="2332"/>
                    <a:pt x="357" y="2332"/>
                  </a:cubicBezTo>
                  <a:cubicBezTo>
                    <a:pt x="389" y="2332"/>
                    <a:pt x="425" y="2317"/>
                    <a:pt x="466" y="2284"/>
                  </a:cubicBezTo>
                  <a:lnTo>
                    <a:pt x="466" y="2284"/>
                  </a:lnTo>
                  <a:cubicBezTo>
                    <a:pt x="420" y="2513"/>
                    <a:pt x="530" y="2968"/>
                    <a:pt x="731" y="2968"/>
                  </a:cubicBezTo>
                  <a:cubicBezTo>
                    <a:pt x="796" y="2968"/>
                    <a:pt x="870" y="2920"/>
                    <a:pt x="952" y="2800"/>
                  </a:cubicBezTo>
                  <a:cubicBezTo>
                    <a:pt x="968" y="2990"/>
                    <a:pt x="1091" y="3090"/>
                    <a:pt x="1214" y="3090"/>
                  </a:cubicBezTo>
                  <a:cubicBezTo>
                    <a:pt x="1327" y="3090"/>
                    <a:pt x="1440" y="3006"/>
                    <a:pt x="1469" y="2831"/>
                  </a:cubicBezTo>
                  <a:lnTo>
                    <a:pt x="1469" y="2831"/>
                  </a:lnTo>
                  <a:cubicBezTo>
                    <a:pt x="1496" y="3068"/>
                    <a:pt x="1293" y="3831"/>
                    <a:pt x="1576" y="3831"/>
                  </a:cubicBezTo>
                  <a:cubicBezTo>
                    <a:pt x="1620" y="3831"/>
                    <a:pt x="1674" y="3813"/>
                    <a:pt x="1743" y="3773"/>
                  </a:cubicBezTo>
                  <a:cubicBezTo>
                    <a:pt x="1956" y="3287"/>
                    <a:pt x="1925" y="2709"/>
                    <a:pt x="2016" y="2193"/>
                  </a:cubicBezTo>
                  <a:lnTo>
                    <a:pt x="2016" y="2193"/>
                  </a:lnTo>
                  <a:cubicBezTo>
                    <a:pt x="2077" y="2892"/>
                    <a:pt x="1743" y="3803"/>
                    <a:pt x="2047" y="4411"/>
                  </a:cubicBezTo>
                  <a:cubicBezTo>
                    <a:pt x="2624" y="4351"/>
                    <a:pt x="2381" y="3287"/>
                    <a:pt x="2563" y="2831"/>
                  </a:cubicBezTo>
                  <a:lnTo>
                    <a:pt x="2563" y="2831"/>
                  </a:lnTo>
                  <a:cubicBezTo>
                    <a:pt x="2563" y="2846"/>
                    <a:pt x="2563" y="2854"/>
                    <a:pt x="2563" y="2861"/>
                  </a:cubicBezTo>
                  <a:lnTo>
                    <a:pt x="2563" y="2861"/>
                  </a:lnTo>
                  <a:cubicBezTo>
                    <a:pt x="2511" y="3332"/>
                    <a:pt x="2605" y="3522"/>
                    <a:pt x="2732" y="3522"/>
                  </a:cubicBezTo>
                  <a:cubicBezTo>
                    <a:pt x="2899" y="3522"/>
                    <a:pt x="3124" y="3190"/>
                    <a:pt x="3141" y="2740"/>
                  </a:cubicBezTo>
                  <a:cubicBezTo>
                    <a:pt x="3185" y="2850"/>
                    <a:pt x="3293" y="2928"/>
                    <a:pt x="3407" y="2928"/>
                  </a:cubicBezTo>
                  <a:cubicBezTo>
                    <a:pt x="3450" y="2928"/>
                    <a:pt x="3494" y="2917"/>
                    <a:pt x="3536" y="2892"/>
                  </a:cubicBezTo>
                  <a:cubicBezTo>
                    <a:pt x="3570" y="3104"/>
                    <a:pt x="3669" y="3189"/>
                    <a:pt x="3779" y="3189"/>
                  </a:cubicBezTo>
                  <a:cubicBezTo>
                    <a:pt x="3970" y="3189"/>
                    <a:pt x="4194" y="2937"/>
                    <a:pt x="4174" y="2648"/>
                  </a:cubicBezTo>
                  <a:lnTo>
                    <a:pt x="4174" y="2648"/>
                  </a:lnTo>
                  <a:cubicBezTo>
                    <a:pt x="4224" y="2704"/>
                    <a:pt x="4279" y="2726"/>
                    <a:pt x="4332" y="2726"/>
                  </a:cubicBezTo>
                  <a:cubicBezTo>
                    <a:pt x="4597" y="2726"/>
                    <a:pt x="4844" y="2161"/>
                    <a:pt x="4473" y="2161"/>
                  </a:cubicBezTo>
                  <a:cubicBezTo>
                    <a:pt x="4465" y="2161"/>
                    <a:pt x="4457" y="2162"/>
                    <a:pt x="4448" y="2162"/>
                  </a:cubicBezTo>
                  <a:cubicBezTo>
                    <a:pt x="4423" y="1989"/>
                    <a:pt x="4298" y="1795"/>
                    <a:pt x="4137" y="1795"/>
                  </a:cubicBezTo>
                  <a:cubicBezTo>
                    <a:pt x="4100" y="1795"/>
                    <a:pt x="4062" y="1805"/>
                    <a:pt x="4022" y="1828"/>
                  </a:cubicBezTo>
                  <a:cubicBezTo>
                    <a:pt x="4046" y="1615"/>
                    <a:pt x="3941" y="1236"/>
                    <a:pt x="3736" y="1236"/>
                  </a:cubicBezTo>
                  <a:cubicBezTo>
                    <a:pt x="3677" y="1236"/>
                    <a:pt x="3610" y="1267"/>
                    <a:pt x="3536" y="1341"/>
                  </a:cubicBezTo>
                  <a:cubicBezTo>
                    <a:pt x="3474" y="1031"/>
                    <a:pt x="3384" y="915"/>
                    <a:pt x="3292" y="915"/>
                  </a:cubicBezTo>
                  <a:cubicBezTo>
                    <a:pt x="3120" y="915"/>
                    <a:pt x="2942" y="1322"/>
                    <a:pt x="2929" y="1639"/>
                  </a:cubicBezTo>
                  <a:lnTo>
                    <a:pt x="2929" y="1639"/>
                  </a:lnTo>
                  <a:cubicBezTo>
                    <a:pt x="2953" y="472"/>
                    <a:pt x="2864" y="0"/>
                    <a:pt x="2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4912725" y="3328625"/>
              <a:ext cx="100375" cy="86450"/>
            </a:xfrm>
            <a:custGeom>
              <a:avLst/>
              <a:gdLst/>
              <a:ahLst/>
              <a:cxnLst/>
              <a:rect l="l" t="t" r="r" b="b"/>
              <a:pathLst>
                <a:path w="4015" h="3458" extrusionOk="0">
                  <a:moveTo>
                    <a:pt x="2144" y="0"/>
                  </a:moveTo>
                  <a:cubicBezTo>
                    <a:pt x="1995" y="0"/>
                    <a:pt x="1822" y="462"/>
                    <a:pt x="1773" y="1216"/>
                  </a:cubicBezTo>
                  <a:cubicBezTo>
                    <a:pt x="1743" y="1003"/>
                    <a:pt x="1804" y="760"/>
                    <a:pt x="1713" y="547"/>
                  </a:cubicBezTo>
                  <a:cubicBezTo>
                    <a:pt x="1658" y="460"/>
                    <a:pt x="1589" y="424"/>
                    <a:pt x="1521" y="424"/>
                  </a:cubicBezTo>
                  <a:cubicBezTo>
                    <a:pt x="1400" y="424"/>
                    <a:pt x="1287" y="542"/>
                    <a:pt x="1287" y="699"/>
                  </a:cubicBezTo>
                  <a:cubicBezTo>
                    <a:pt x="1266" y="324"/>
                    <a:pt x="1191" y="183"/>
                    <a:pt x="1105" y="183"/>
                  </a:cubicBezTo>
                  <a:cubicBezTo>
                    <a:pt x="957" y="183"/>
                    <a:pt x="774" y="603"/>
                    <a:pt x="769" y="964"/>
                  </a:cubicBezTo>
                  <a:lnTo>
                    <a:pt x="769" y="964"/>
                  </a:lnTo>
                  <a:cubicBezTo>
                    <a:pt x="759" y="685"/>
                    <a:pt x="684" y="570"/>
                    <a:pt x="603" y="570"/>
                  </a:cubicBezTo>
                  <a:cubicBezTo>
                    <a:pt x="480" y="570"/>
                    <a:pt x="340" y="831"/>
                    <a:pt x="375" y="1185"/>
                  </a:cubicBezTo>
                  <a:cubicBezTo>
                    <a:pt x="322" y="1051"/>
                    <a:pt x="409" y="612"/>
                    <a:pt x="245" y="612"/>
                  </a:cubicBezTo>
                  <a:cubicBezTo>
                    <a:pt x="222" y="612"/>
                    <a:pt x="195" y="620"/>
                    <a:pt x="162" y="638"/>
                  </a:cubicBezTo>
                  <a:cubicBezTo>
                    <a:pt x="162" y="699"/>
                    <a:pt x="132" y="790"/>
                    <a:pt x="162" y="851"/>
                  </a:cubicBezTo>
                  <a:cubicBezTo>
                    <a:pt x="269" y="1091"/>
                    <a:pt x="0" y="2389"/>
                    <a:pt x="306" y="2389"/>
                  </a:cubicBezTo>
                  <a:cubicBezTo>
                    <a:pt x="347" y="2389"/>
                    <a:pt x="400" y="2365"/>
                    <a:pt x="466" y="2310"/>
                  </a:cubicBezTo>
                  <a:cubicBezTo>
                    <a:pt x="466" y="2568"/>
                    <a:pt x="556" y="2672"/>
                    <a:pt x="661" y="2672"/>
                  </a:cubicBezTo>
                  <a:cubicBezTo>
                    <a:pt x="815" y="2672"/>
                    <a:pt x="1001" y="2447"/>
                    <a:pt x="983" y="2158"/>
                  </a:cubicBezTo>
                  <a:lnTo>
                    <a:pt x="983" y="2158"/>
                  </a:lnTo>
                  <a:cubicBezTo>
                    <a:pt x="1025" y="2257"/>
                    <a:pt x="1114" y="2303"/>
                    <a:pt x="1202" y="2303"/>
                  </a:cubicBezTo>
                  <a:cubicBezTo>
                    <a:pt x="1304" y="2303"/>
                    <a:pt x="1406" y="2241"/>
                    <a:pt x="1439" y="2127"/>
                  </a:cubicBezTo>
                  <a:cubicBezTo>
                    <a:pt x="1459" y="2551"/>
                    <a:pt x="1543" y="2711"/>
                    <a:pt x="1644" y="2711"/>
                  </a:cubicBezTo>
                  <a:cubicBezTo>
                    <a:pt x="1820" y="2711"/>
                    <a:pt x="2048" y="2225"/>
                    <a:pt x="2078" y="1818"/>
                  </a:cubicBezTo>
                  <a:lnTo>
                    <a:pt x="2078" y="1818"/>
                  </a:lnTo>
                  <a:cubicBezTo>
                    <a:pt x="2082" y="2248"/>
                    <a:pt x="2112" y="3109"/>
                    <a:pt x="2312" y="3109"/>
                  </a:cubicBezTo>
                  <a:cubicBezTo>
                    <a:pt x="2376" y="3109"/>
                    <a:pt x="2458" y="3020"/>
                    <a:pt x="2564" y="2796"/>
                  </a:cubicBezTo>
                  <a:cubicBezTo>
                    <a:pt x="2621" y="2594"/>
                    <a:pt x="2652" y="2363"/>
                    <a:pt x="2681" y="2132"/>
                  </a:cubicBezTo>
                  <a:lnTo>
                    <a:pt x="2681" y="2132"/>
                  </a:lnTo>
                  <a:cubicBezTo>
                    <a:pt x="2615" y="2697"/>
                    <a:pt x="2766" y="3296"/>
                    <a:pt x="2954" y="3296"/>
                  </a:cubicBezTo>
                  <a:cubicBezTo>
                    <a:pt x="3066" y="3296"/>
                    <a:pt x="3192" y="3083"/>
                    <a:pt x="3293" y="2523"/>
                  </a:cubicBezTo>
                  <a:cubicBezTo>
                    <a:pt x="3314" y="2625"/>
                    <a:pt x="3390" y="2701"/>
                    <a:pt x="3465" y="2701"/>
                  </a:cubicBezTo>
                  <a:cubicBezTo>
                    <a:pt x="3501" y="2701"/>
                    <a:pt x="3537" y="2683"/>
                    <a:pt x="3567" y="2644"/>
                  </a:cubicBezTo>
                  <a:cubicBezTo>
                    <a:pt x="3597" y="2857"/>
                    <a:pt x="3597" y="3070"/>
                    <a:pt x="3597" y="3282"/>
                  </a:cubicBezTo>
                  <a:cubicBezTo>
                    <a:pt x="3654" y="3405"/>
                    <a:pt x="3705" y="3457"/>
                    <a:pt x="3748" y="3457"/>
                  </a:cubicBezTo>
                  <a:cubicBezTo>
                    <a:pt x="4005" y="3457"/>
                    <a:pt x="4014" y="1624"/>
                    <a:pt x="3669" y="1624"/>
                  </a:cubicBezTo>
                  <a:cubicBezTo>
                    <a:pt x="3638" y="1624"/>
                    <a:pt x="3604" y="1639"/>
                    <a:pt x="3567" y="1672"/>
                  </a:cubicBezTo>
                  <a:cubicBezTo>
                    <a:pt x="3525" y="980"/>
                    <a:pt x="3449" y="727"/>
                    <a:pt x="3365" y="727"/>
                  </a:cubicBezTo>
                  <a:cubicBezTo>
                    <a:pt x="3207" y="727"/>
                    <a:pt x="3021" y="1629"/>
                    <a:pt x="2991" y="2197"/>
                  </a:cubicBezTo>
                  <a:lnTo>
                    <a:pt x="2991" y="2197"/>
                  </a:lnTo>
                  <a:cubicBezTo>
                    <a:pt x="3021" y="1454"/>
                    <a:pt x="2901" y="727"/>
                    <a:pt x="2742" y="727"/>
                  </a:cubicBezTo>
                  <a:cubicBezTo>
                    <a:pt x="2639" y="727"/>
                    <a:pt x="2518" y="1037"/>
                    <a:pt x="2412" y="1854"/>
                  </a:cubicBezTo>
                  <a:cubicBezTo>
                    <a:pt x="2412" y="1611"/>
                    <a:pt x="2412" y="1368"/>
                    <a:pt x="2381" y="1124"/>
                  </a:cubicBezTo>
                  <a:cubicBezTo>
                    <a:pt x="2381" y="339"/>
                    <a:pt x="2271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4915225" y="3509125"/>
              <a:ext cx="85800" cy="89900"/>
            </a:xfrm>
            <a:custGeom>
              <a:avLst/>
              <a:gdLst/>
              <a:ahLst/>
              <a:cxnLst/>
              <a:rect l="l" t="t" r="r" b="b"/>
              <a:pathLst>
                <a:path w="3432" h="3596" extrusionOk="0">
                  <a:moveTo>
                    <a:pt x="202" y="1"/>
                  </a:moveTo>
                  <a:cubicBezTo>
                    <a:pt x="163" y="1"/>
                    <a:pt x="123" y="22"/>
                    <a:pt x="93" y="75"/>
                  </a:cubicBezTo>
                  <a:cubicBezTo>
                    <a:pt x="0" y="399"/>
                    <a:pt x="13" y="2008"/>
                    <a:pt x="226" y="2008"/>
                  </a:cubicBezTo>
                  <a:cubicBezTo>
                    <a:pt x="293" y="2008"/>
                    <a:pt x="379" y="1849"/>
                    <a:pt x="488" y="1443"/>
                  </a:cubicBezTo>
                  <a:cubicBezTo>
                    <a:pt x="566" y="1650"/>
                    <a:pt x="511" y="2365"/>
                    <a:pt x="775" y="2365"/>
                  </a:cubicBezTo>
                  <a:cubicBezTo>
                    <a:pt x="821" y="2365"/>
                    <a:pt x="876" y="2343"/>
                    <a:pt x="944" y="2294"/>
                  </a:cubicBezTo>
                  <a:cubicBezTo>
                    <a:pt x="944" y="2417"/>
                    <a:pt x="1045" y="2561"/>
                    <a:pt x="1164" y="2561"/>
                  </a:cubicBezTo>
                  <a:cubicBezTo>
                    <a:pt x="1191" y="2561"/>
                    <a:pt x="1220" y="2554"/>
                    <a:pt x="1248" y="2537"/>
                  </a:cubicBezTo>
                  <a:cubicBezTo>
                    <a:pt x="1273" y="2711"/>
                    <a:pt x="1379" y="2865"/>
                    <a:pt x="1534" y="2865"/>
                  </a:cubicBezTo>
                  <a:cubicBezTo>
                    <a:pt x="1568" y="2865"/>
                    <a:pt x="1604" y="2857"/>
                    <a:pt x="1643" y="2841"/>
                  </a:cubicBezTo>
                  <a:cubicBezTo>
                    <a:pt x="1643" y="3023"/>
                    <a:pt x="1643" y="3236"/>
                    <a:pt x="1704" y="3418"/>
                  </a:cubicBezTo>
                  <a:cubicBezTo>
                    <a:pt x="1804" y="3543"/>
                    <a:pt x="1890" y="3595"/>
                    <a:pt x="1964" y="3595"/>
                  </a:cubicBezTo>
                  <a:cubicBezTo>
                    <a:pt x="2228" y="3595"/>
                    <a:pt x="2334" y="2926"/>
                    <a:pt x="2367" y="2601"/>
                  </a:cubicBezTo>
                  <a:lnTo>
                    <a:pt x="2367" y="2601"/>
                  </a:lnTo>
                  <a:cubicBezTo>
                    <a:pt x="2366" y="2795"/>
                    <a:pt x="2521" y="2953"/>
                    <a:pt x="2662" y="2953"/>
                  </a:cubicBezTo>
                  <a:cubicBezTo>
                    <a:pt x="2742" y="2953"/>
                    <a:pt x="2818" y="2903"/>
                    <a:pt x="2859" y="2780"/>
                  </a:cubicBezTo>
                  <a:cubicBezTo>
                    <a:pt x="2934" y="2824"/>
                    <a:pt x="2994" y="2844"/>
                    <a:pt x="3043" y="2844"/>
                  </a:cubicBezTo>
                  <a:cubicBezTo>
                    <a:pt x="3432" y="2844"/>
                    <a:pt x="3078" y="1591"/>
                    <a:pt x="3132" y="1321"/>
                  </a:cubicBezTo>
                  <a:cubicBezTo>
                    <a:pt x="3109" y="1123"/>
                    <a:pt x="3028" y="1046"/>
                    <a:pt x="2940" y="1046"/>
                  </a:cubicBezTo>
                  <a:cubicBezTo>
                    <a:pt x="2810" y="1046"/>
                    <a:pt x="2665" y="1216"/>
                    <a:pt x="2671" y="1419"/>
                  </a:cubicBezTo>
                  <a:lnTo>
                    <a:pt x="2671" y="1419"/>
                  </a:lnTo>
                  <a:cubicBezTo>
                    <a:pt x="2639" y="1151"/>
                    <a:pt x="2541" y="1042"/>
                    <a:pt x="2435" y="1042"/>
                  </a:cubicBezTo>
                  <a:cubicBezTo>
                    <a:pt x="2268" y="1042"/>
                    <a:pt x="2081" y="1311"/>
                    <a:pt x="2099" y="1655"/>
                  </a:cubicBezTo>
                  <a:cubicBezTo>
                    <a:pt x="2073" y="1395"/>
                    <a:pt x="2091" y="845"/>
                    <a:pt x="1811" y="845"/>
                  </a:cubicBezTo>
                  <a:cubicBezTo>
                    <a:pt x="1764" y="845"/>
                    <a:pt x="1708" y="860"/>
                    <a:pt x="1643" y="895"/>
                  </a:cubicBezTo>
                  <a:cubicBezTo>
                    <a:pt x="1657" y="356"/>
                    <a:pt x="1525" y="104"/>
                    <a:pt x="1394" y="104"/>
                  </a:cubicBezTo>
                  <a:cubicBezTo>
                    <a:pt x="1257" y="104"/>
                    <a:pt x="1120" y="379"/>
                    <a:pt x="1152" y="893"/>
                  </a:cubicBezTo>
                  <a:lnTo>
                    <a:pt x="1152" y="893"/>
                  </a:lnTo>
                  <a:cubicBezTo>
                    <a:pt x="1129" y="673"/>
                    <a:pt x="1050" y="583"/>
                    <a:pt x="967" y="583"/>
                  </a:cubicBezTo>
                  <a:cubicBezTo>
                    <a:pt x="863" y="583"/>
                    <a:pt x="755" y="727"/>
                    <a:pt x="750" y="936"/>
                  </a:cubicBezTo>
                  <a:lnTo>
                    <a:pt x="750" y="936"/>
                  </a:lnTo>
                  <a:cubicBezTo>
                    <a:pt x="710" y="633"/>
                    <a:pt x="592" y="456"/>
                    <a:pt x="484" y="456"/>
                  </a:cubicBezTo>
                  <a:cubicBezTo>
                    <a:pt x="375" y="456"/>
                    <a:pt x="275" y="635"/>
                    <a:pt x="275" y="1047"/>
                  </a:cubicBezTo>
                  <a:cubicBezTo>
                    <a:pt x="275" y="774"/>
                    <a:pt x="275" y="531"/>
                    <a:pt x="275" y="257"/>
                  </a:cubicBezTo>
                  <a:cubicBezTo>
                    <a:pt x="435" y="189"/>
                    <a:pt x="321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4756425" y="2469175"/>
              <a:ext cx="202175" cy="1372375"/>
            </a:xfrm>
            <a:custGeom>
              <a:avLst/>
              <a:gdLst/>
              <a:ahLst/>
              <a:cxnLst/>
              <a:rect l="l" t="t" r="r" b="b"/>
              <a:pathLst>
                <a:path w="8087" h="54895" extrusionOk="0">
                  <a:moveTo>
                    <a:pt x="4834" y="0"/>
                  </a:moveTo>
                  <a:cubicBezTo>
                    <a:pt x="4226" y="31"/>
                    <a:pt x="4408" y="1642"/>
                    <a:pt x="4165" y="2189"/>
                  </a:cubicBezTo>
                  <a:cubicBezTo>
                    <a:pt x="3344" y="5502"/>
                    <a:pt x="2433" y="8815"/>
                    <a:pt x="1703" y="12159"/>
                  </a:cubicBezTo>
                  <a:cubicBezTo>
                    <a:pt x="1490" y="13101"/>
                    <a:pt x="1277" y="14043"/>
                    <a:pt x="1125" y="15016"/>
                  </a:cubicBezTo>
                  <a:cubicBezTo>
                    <a:pt x="1065" y="15350"/>
                    <a:pt x="1004" y="15684"/>
                    <a:pt x="943" y="16019"/>
                  </a:cubicBezTo>
                  <a:cubicBezTo>
                    <a:pt x="761" y="17052"/>
                    <a:pt x="639" y="18086"/>
                    <a:pt x="518" y="19119"/>
                  </a:cubicBezTo>
                  <a:cubicBezTo>
                    <a:pt x="396" y="20001"/>
                    <a:pt x="305" y="20882"/>
                    <a:pt x="214" y="21764"/>
                  </a:cubicBezTo>
                  <a:cubicBezTo>
                    <a:pt x="183" y="22189"/>
                    <a:pt x="153" y="22615"/>
                    <a:pt x="122" y="23040"/>
                  </a:cubicBezTo>
                  <a:cubicBezTo>
                    <a:pt x="1" y="25411"/>
                    <a:pt x="31" y="27752"/>
                    <a:pt x="214" y="30092"/>
                  </a:cubicBezTo>
                  <a:cubicBezTo>
                    <a:pt x="214" y="30092"/>
                    <a:pt x="214" y="30122"/>
                    <a:pt x="214" y="30122"/>
                  </a:cubicBezTo>
                  <a:cubicBezTo>
                    <a:pt x="244" y="30578"/>
                    <a:pt x="305" y="31034"/>
                    <a:pt x="335" y="31460"/>
                  </a:cubicBezTo>
                  <a:cubicBezTo>
                    <a:pt x="487" y="33132"/>
                    <a:pt x="700" y="34803"/>
                    <a:pt x="974" y="36475"/>
                  </a:cubicBezTo>
                  <a:cubicBezTo>
                    <a:pt x="1034" y="36870"/>
                    <a:pt x="1095" y="37265"/>
                    <a:pt x="1156" y="37660"/>
                  </a:cubicBezTo>
                  <a:cubicBezTo>
                    <a:pt x="1490" y="39697"/>
                    <a:pt x="1885" y="41703"/>
                    <a:pt x="2281" y="43679"/>
                  </a:cubicBezTo>
                  <a:cubicBezTo>
                    <a:pt x="2311" y="43892"/>
                    <a:pt x="2372" y="44135"/>
                    <a:pt x="2402" y="44348"/>
                  </a:cubicBezTo>
                  <a:cubicBezTo>
                    <a:pt x="2402" y="44348"/>
                    <a:pt x="2372" y="44317"/>
                    <a:pt x="2372" y="44317"/>
                  </a:cubicBezTo>
                  <a:lnTo>
                    <a:pt x="2372" y="44317"/>
                  </a:lnTo>
                  <a:cubicBezTo>
                    <a:pt x="2433" y="44591"/>
                    <a:pt x="2493" y="44834"/>
                    <a:pt x="2554" y="45107"/>
                  </a:cubicBezTo>
                  <a:cubicBezTo>
                    <a:pt x="2676" y="45563"/>
                    <a:pt x="2828" y="45989"/>
                    <a:pt x="2949" y="46445"/>
                  </a:cubicBezTo>
                  <a:cubicBezTo>
                    <a:pt x="3253" y="47478"/>
                    <a:pt x="3557" y="48512"/>
                    <a:pt x="3892" y="49515"/>
                  </a:cubicBezTo>
                  <a:lnTo>
                    <a:pt x="4043" y="50001"/>
                  </a:lnTo>
                  <a:cubicBezTo>
                    <a:pt x="4591" y="51551"/>
                    <a:pt x="5168" y="53071"/>
                    <a:pt x="5898" y="54560"/>
                  </a:cubicBezTo>
                  <a:cubicBezTo>
                    <a:pt x="6050" y="54591"/>
                    <a:pt x="6232" y="54591"/>
                    <a:pt x="6414" y="54621"/>
                  </a:cubicBezTo>
                  <a:cubicBezTo>
                    <a:pt x="6688" y="54621"/>
                    <a:pt x="6992" y="54652"/>
                    <a:pt x="7296" y="54652"/>
                  </a:cubicBezTo>
                  <a:cubicBezTo>
                    <a:pt x="7296" y="54743"/>
                    <a:pt x="7326" y="54804"/>
                    <a:pt x="7326" y="54895"/>
                  </a:cubicBezTo>
                  <a:cubicBezTo>
                    <a:pt x="7417" y="54834"/>
                    <a:pt x="7417" y="54743"/>
                    <a:pt x="7417" y="54682"/>
                  </a:cubicBezTo>
                  <a:lnTo>
                    <a:pt x="7691" y="54682"/>
                  </a:lnTo>
                  <a:cubicBezTo>
                    <a:pt x="7691" y="52858"/>
                    <a:pt x="7721" y="51065"/>
                    <a:pt x="7782" y="49241"/>
                  </a:cubicBezTo>
                  <a:cubicBezTo>
                    <a:pt x="7843" y="47661"/>
                    <a:pt x="7873" y="46050"/>
                    <a:pt x="7934" y="44469"/>
                  </a:cubicBezTo>
                  <a:cubicBezTo>
                    <a:pt x="7965" y="43800"/>
                    <a:pt x="7965" y="43162"/>
                    <a:pt x="7995" y="42493"/>
                  </a:cubicBezTo>
                  <a:cubicBezTo>
                    <a:pt x="8056" y="40639"/>
                    <a:pt x="8086" y="38785"/>
                    <a:pt x="8086" y="36931"/>
                  </a:cubicBezTo>
                  <a:cubicBezTo>
                    <a:pt x="8086" y="36323"/>
                    <a:pt x="8086" y="35685"/>
                    <a:pt x="8086" y="35077"/>
                  </a:cubicBezTo>
                  <a:cubicBezTo>
                    <a:pt x="8086" y="33010"/>
                    <a:pt x="8025" y="31004"/>
                    <a:pt x="7873" y="28967"/>
                  </a:cubicBezTo>
                  <a:cubicBezTo>
                    <a:pt x="7813" y="27873"/>
                    <a:pt x="7721" y="26809"/>
                    <a:pt x="7600" y="25745"/>
                  </a:cubicBezTo>
                  <a:cubicBezTo>
                    <a:pt x="7417" y="24074"/>
                    <a:pt x="7174" y="22402"/>
                    <a:pt x="6870" y="20730"/>
                  </a:cubicBezTo>
                  <a:cubicBezTo>
                    <a:pt x="6749" y="20092"/>
                    <a:pt x="6627" y="19454"/>
                    <a:pt x="6536" y="18785"/>
                  </a:cubicBezTo>
                  <a:cubicBezTo>
                    <a:pt x="6384" y="17751"/>
                    <a:pt x="6262" y="16718"/>
                    <a:pt x="6202" y="15684"/>
                  </a:cubicBezTo>
                  <a:cubicBezTo>
                    <a:pt x="5837" y="10426"/>
                    <a:pt x="6171" y="5046"/>
                    <a:pt x="483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4892450" y="3825575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92"/>
                    <a:pt x="92" y="213"/>
                    <a:pt x="153" y="304"/>
                  </a:cubicBezTo>
                  <a:lnTo>
                    <a:pt x="183" y="304"/>
                  </a:ln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105975" y="2448775"/>
              <a:ext cx="199875" cy="1387450"/>
            </a:xfrm>
            <a:custGeom>
              <a:avLst/>
              <a:gdLst/>
              <a:ahLst/>
              <a:cxnLst/>
              <a:rect l="l" t="t" r="r" b="b"/>
              <a:pathLst>
                <a:path w="7995" h="55498" extrusionOk="0">
                  <a:moveTo>
                    <a:pt x="3358" y="0"/>
                  </a:moveTo>
                  <a:cubicBezTo>
                    <a:pt x="3235" y="0"/>
                    <a:pt x="3119" y="93"/>
                    <a:pt x="3010" y="269"/>
                  </a:cubicBezTo>
                  <a:cubicBezTo>
                    <a:pt x="2797" y="573"/>
                    <a:pt x="2615" y="1212"/>
                    <a:pt x="2463" y="2063"/>
                  </a:cubicBezTo>
                  <a:cubicBezTo>
                    <a:pt x="2463" y="2154"/>
                    <a:pt x="2433" y="2275"/>
                    <a:pt x="2433" y="2367"/>
                  </a:cubicBezTo>
                  <a:cubicBezTo>
                    <a:pt x="2372" y="2762"/>
                    <a:pt x="2311" y="3187"/>
                    <a:pt x="2250" y="3582"/>
                  </a:cubicBezTo>
                  <a:cubicBezTo>
                    <a:pt x="2037" y="5193"/>
                    <a:pt x="1855" y="6835"/>
                    <a:pt x="1733" y="8506"/>
                  </a:cubicBezTo>
                  <a:cubicBezTo>
                    <a:pt x="1673" y="9509"/>
                    <a:pt x="1612" y="10543"/>
                    <a:pt x="1581" y="11546"/>
                  </a:cubicBezTo>
                  <a:cubicBezTo>
                    <a:pt x="1429" y="14768"/>
                    <a:pt x="1369" y="17990"/>
                    <a:pt x="1308" y="21242"/>
                  </a:cubicBezTo>
                  <a:cubicBezTo>
                    <a:pt x="1308" y="22002"/>
                    <a:pt x="1308" y="22792"/>
                    <a:pt x="1277" y="23552"/>
                  </a:cubicBezTo>
                  <a:cubicBezTo>
                    <a:pt x="1217" y="26166"/>
                    <a:pt x="1126" y="28750"/>
                    <a:pt x="913" y="31364"/>
                  </a:cubicBezTo>
                  <a:cubicBezTo>
                    <a:pt x="852" y="32002"/>
                    <a:pt x="791" y="32671"/>
                    <a:pt x="730" y="33309"/>
                  </a:cubicBezTo>
                  <a:cubicBezTo>
                    <a:pt x="700" y="33735"/>
                    <a:pt x="639" y="34160"/>
                    <a:pt x="609" y="34586"/>
                  </a:cubicBezTo>
                  <a:cubicBezTo>
                    <a:pt x="578" y="34829"/>
                    <a:pt x="578" y="35072"/>
                    <a:pt x="548" y="35315"/>
                  </a:cubicBezTo>
                  <a:cubicBezTo>
                    <a:pt x="487" y="36075"/>
                    <a:pt x="457" y="36835"/>
                    <a:pt x="396" y="37625"/>
                  </a:cubicBezTo>
                  <a:cubicBezTo>
                    <a:pt x="305" y="38598"/>
                    <a:pt x="244" y="39571"/>
                    <a:pt x="183" y="40543"/>
                  </a:cubicBezTo>
                  <a:cubicBezTo>
                    <a:pt x="122" y="41455"/>
                    <a:pt x="92" y="42337"/>
                    <a:pt x="62" y="43249"/>
                  </a:cubicBezTo>
                  <a:cubicBezTo>
                    <a:pt x="1" y="45103"/>
                    <a:pt x="1" y="46926"/>
                    <a:pt x="62" y="48781"/>
                  </a:cubicBezTo>
                  <a:cubicBezTo>
                    <a:pt x="92" y="49176"/>
                    <a:pt x="122" y="49601"/>
                    <a:pt x="183" y="50027"/>
                  </a:cubicBezTo>
                  <a:cubicBezTo>
                    <a:pt x="426" y="51851"/>
                    <a:pt x="822" y="53765"/>
                    <a:pt x="761" y="55498"/>
                  </a:cubicBezTo>
                  <a:cubicBezTo>
                    <a:pt x="943" y="55498"/>
                    <a:pt x="1156" y="55498"/>
                    <a:pt x="1338" y="55468"/>
                  </a:cubicBezTo>
                  <a:lnTo>
                    <a:pt x="1429" y="55468"/>
                  </a:lnTo>
                  <a:cubicBezTo>
                    <a:pt x="1733" y="55468"/>
                    <a:pt x="2007" y="55437"/>
                    <a:pt x="2311" y="55407"/>
                  </a:cubicBezTo>
                  <a:cubicBezTo>
                    <a:pt x="2493" y="54769"/>
                    <a:pt x="2585" y="53978"/>
                    <a:pt x="2706" y="53340"/>
                  </a:cubicBezTo>
                  <a:cubicBezTo>
                    <a:pt x="2797" y="52793"/>
                    <a:pt x="2888" y="52306"/>
                    <a:pt x="3010" y="52063"/>
                  </a:cubicBezTo>
                  <a:cubicBezTo>
                    <a:pt x="3040" y="51942"/>
                    <a:pt x="3071" y="51820"/>
                    <a:pt x="3101" y="51699"/>
                  </a:cubicBezTo>
                  <a:cubicBezTo>
                    <a:pt x="3223" y="51212"/>
                    <a:pt x="3344" y="50726"/>
                    <a:pt x="3466" y="50209"/>
                  </a:cubicBezTo>
                  <a:cubicBezTo>
                    <a:pt x="3892" y="48477"/>
                    <a:pt x="4226" y="46714"/>
                    <a:pt x="4560" y="44981"/>
                  </a:cubicBezTo>
                  <a:cubicBezTo>
                    <a:pt x="4560" y="44829"/>
                    <a:pt x="4591" y="44708"/>
                    <a:pt x="4621" y="44556"/>
                  </a:cubicBezTo>
                  <a:cubicBezTo>
                    <a:pt x="5077" y="42033"/>
                    <a:pt x="5472" y="39510"/>
                    <a:pt x="5928" y="36957"/>
                  </a:cubicBezTo>
                  <a:cubicBezTo>
                    <a:pt x="5989" y="36622"/>
                    <a:pt x="6050" y="36288"/>
                    <a:pt x="6110" y="35954"/>
                  </a:cubicBezTo>
                  <a:cubicBezTo>
                    <a:pt x="6110" y="35832"/>
                    <a:pt x="6141" y="35710"/>
                    <a:pt x="6171" y="35589"/>
                  </a:cubicBezTo>
                  <a:cubicBezTo>
                    <a:pt x="6597" y="33370"/>
                    <a:pt x="7083" y="31121"/>
                    <a:pt x="7478" y="28902"/>
                  </a:cubicBezTo>
                  <a:cubicBezTo>
                    <a:pt x="7509" y="28689"/>
                    <a:pt x="7539" y="28476"/>
                    <a:pt x="7569" y="28264"/>
                  </a:cubicBezTo>
                  <a:cubicBezTo>
                    <a:pt x="7843" y="26470"/>
                    <a:pt x="7995" y="24646"/>
                    <a:pt x="7965" y="22823"/>
                  </a:cubicBezTo>
                  <a:cubicBezTo>
                    <a:pt x="7873" y="21668"/>
                    <a:pt x="7782" y="20543"/>
                    <a:pt x="7691" y="19388"/>
                  </a:cubicBezTo>
                  <a:cubicBezTo>
                    <a:pt x="7600" y="18628"/>
                    <a:pt x="7539" y="17868"/>
                    <a:pt x="7417" y="17078"/>
                  </a:cubicBezTo>
                  <a:cubicBezTo>
                    <a:pt x="7326" y="16136"/>
                    <a:pt x="7174" y="15163"/>
                    <a:pt x="7022" y="14221"/>
                  </a:cubicBezTo>
                  <a:cubicBezTo>
                    <a:pt x="6779" y="12458"/>
                    <a:pt x="6445" y="10725"/>
                    <a:pt x="6110" y="8993"/>
                  </a:cubicBezTo>
                  <a:cubicBezTo>
                    <a:pt x="5806" y="7595"/>
                    <a:pt x="5503" y="6196"/>
                    <a:pt x="5168" y="4798"/>
                  </a:cubicBezTo>
                  <a:cubicBezTo>
                    <a:pt x="4955" y="3886"/>
                    <a:pt x="4743" y="3005"/>
                    <a:pt x="4499" y="2093"/>
                  </a:cubicBezTo>
                  <a:cubicBezTo>
                    <a:pt x="4059" y="640"/>
                    <a:pt x="3683" y="0"/>
                    <a:pt x="335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154625" y="2407625"/>
              <a:ext cx="87400" cy="300900"/>
            </a:xfrm>
            <a:custGeom>
              <a:avLst/>
              <a:gdLst/>
              <a:ahLst/>
              <a:cxnLst/>
              <a:rect l="l" t="t" r="r" b="b"/>
              <a:pathLst>
                <a:path w="3496" h="12036" extrusionOk="0">
                  <a:moveTo>
                    <a:pt x="1216" y="0"/>
                  </a:moveTo>
                  <a:cubicBezTo>
                    <a:pt x="760" y="2219"/>
                    <a:pt x="0" y="4894"/>
                    <a:pt x="426" y="7052"/>
                  </a:cubicBezTo>
                  <a:cubicBezTo>
                    <a:pt x="790" y="5745"/>
                    <a:pt x="760" y="3952"/>
                    <a:pt x="1246" y="2523"/>
                  </a:cubicBezTo>
                  <a:cubicBezTo>
                    <a:pt x="2189" y="5563"/>
                    <a:pt x="2493" y="8693"/>
                    <a:pt x="2888" y="11824"/>
                  </a:cubicBezTo>
                  <a:cubicBezTo>
                    <a:pt x="2912" y="11972"/>
                    <a:pt x="3007" y="12035"/>
                    <a:pt x="3105" y="12035"/>
                  </a:cubicBezTo>
                  <a:cubicBezTo>
                    <a:pt x="3248" y="12035"/>
                    <a:pt x="3398" y="11901"/>
                    <a:pt x="3344" y="11703"/>
                  </a:cubicBezTo>
                  <a:cubicBezTo>
                    <a:pt x="3222" y="9332"/>
                    <a:pt x="3496" y="6900"/>
                    <a:pt x="2918" y="4560"/>
                  </a:cubicBezTo>
                  <a:cubicBezTo>
                    <a:pt x="2371" y="3040"/>
                    <a:pt x="1824" y="1520"/>
                    <a:pt x="121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207825" y="2453225"/>
              <a:ext cx="9900" cy="26600"/>
            </a:xfrm>
            <a:custGeom>
              <a:avLst/>
              <a:gdLst/>
              <a:ahLst/>
              <a:cxnLst/>
              <a:rect l="l" t="t" r="r" b="b"/>
              <a:pathLst>
                <a:path w="396" h="106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65"/>
                    <a:pt x="274" y="730"/>
                    <a:pt x="395" y="1064"/>
                  </a:cubicBezTo>
                  <a:cubicBezTo>
                    <a:pt x="304" y="699"/>
                    <a:pt x="152" y="365"/>
                    <a:pt x="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184250" y="2920550"/>
              <a:ext cx="22550" cy="137225"/>
            </a:xfrm>
            <a:custGeom>
              <a:avLst/>
              <a:gdLst/>
              <a:ahLst/>
              <a:cxnLst/>
              <a:rect l="l" t="t" r="r" b="b"/>
              <a:pathLst>
                <a:path w="902" h="5489" extrusionOk="0">
                  <a:moveTo>
                    <a:pt x="365" y="0"/>
                  </a:moveTo>
                  <a:lnTo>
                    <a:pt x="365" y="0"/>
                  </a:lnTo>
                  <a:cubicBezTo>
                    <a:pt x="1" y="1611"/>
                    <a:pt x="92" y="3678"/>
                    <a:pt x="61" y="5411"/>
                  </a:cubicBezTo>
                  <a:cubicBezTo>
                    <a:pt x="106" y="5464"/>
                    <a:pt x="149" y="5489"/>
                    <a:pt x="190" y="5489"/>
                  </a:cubicBezTo>
                  <a:cubicBezTo>
                    <a:pt x="731" y="5489"/>
                    <a:pt x="901" y="1138"/>
                    <a:pt x="690" y="1138"/>
                  </a:cubicBezTo>
                  <a:cubicBezTo>
                    <a:pt x="627" y="1138"/>
                    <a:pt x="529" y="1531"/>
                    <a:pt x="396" y="2554"/>
                  </a:cubicBezTo>
                  <a:cubicBezTo>
                    <a:pt x="305" y="1763"/>
                    <a:pt x="669" y="639"/>
                    <a:pt x="36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149300" y="3000250"/>
              <a:ext cx="124750" cy="99800"/>
            </a:xfrm>
            <a:custGeom>
              <a:avLst/>
              <a:gdLst/>
              <a:ahLst/>
              <a:cxnLst/>
              <a:rect l="l" t="t" r="r" b="b"/>
              <a:pathLst>
                <a:path w="4990" h="3992" extrusionOk="0">
                  <a:moveTo>
                    <a:pt x="2446" y="0"/>
                  </a:moveTo>
                  <a:cubicBezTo>
                    <a:pt x="2358" y="0"/>
                    <a:pt x="2273" y="309"/>
                    <a:pt x="2250" y="1129"/>
                  </a:cubicBezTo>
                  <a:cubicBezTo>
                    <a:pt x="2250" y="1014"/>
                    <a:pt x="2250" y="792"/>
                    <a:pt x="2097" y="792"/>
                  </a:cubicBezTo>
                  <a:cubicBezTo>
                    <a:pt x="2088" y="792"/>
                    <a:pt x="2078" y="792"/>
                    <a:pt x="2067" y="794"/>
                  </a:cubicBezTo>
                  <a:cubicBezTo>
                    <a:pt x="1824" y="916"/>
                    <a:pt x="1946" y="1402"/>
                    <a:pt x="1885" y="1645"/>
                  </a:cubicBezTo>
                  <a:cubicBezTo>
                    <a:pt x="1872" y="1375"/>
                    <a:pt x="1766" y="1262"/>
                    <a:pt x="1649" y="1262"/>
                  </a:cubicBezTo>
                  <a:cubicBezTo>
                    <a:pt x="1489" y="1262"/>
                    <a:pt x="1307" y="1469"/>
                    <a:pt x="1307" y="1767"/>
                  </a:cubicBezTo>
                  <a:cubicBezTo>
                    <a:pt x="1307" y="1610"/>
                    <a:pt x="1188" y="1523"/>
                    <a:pt x="1069" y="1523"/>
                  </a:cubicBezTo>
                  <a:cubicBezTo>
                    <a:pt x="979" y="1523"/>
                    <a:pt x="890" y="1572"/>
                    <a:pt x="852" y="1676"/>
                  </a:cubicBezTo>
                  <a:cubicBezTo>
                    <a:pt x="830" y="1665"/>
                    <a:pt x="807" y="1660"/>
                    <a:pt x="784" y="1660"/>
                  </a:cubicBezTo>
                  <a:cubicBezTo>
                    <a:pt x="680" y="1660"/>
                    <a:pt x="578" y="1764"/>
                    <a:pt x="578" y="1888"/>
                  </a:cubicBezTo>
                  <a:cubicBezTo>
                    <a:pt x="548" y="1706"/>
                    <a:pt x="608" y="1493"/>
                    <a:pt x="487" y="1372"/>
                  </a:cubicBezTo>
                  <a:cubicBezTo>
                    <a:pt x="521" y="1250"/>
                    <a:pt x="428" y="1178"/>
                    <a:pt x="341" y="1178"/>
                  </a:cubicBezTo>
                  <a:cubicBezTo>
                    <a:pt x="275" y="1178"/>
                    <a:pt x="213" y="1219"/>
                    <a:pt x="213" y="1311"/>
                  </a:cubicBezTo>
                  <a:cubicBezTo>
                    <a:pt x="244" y="1797"/>
                    <a:pt x="0" y="2405"/>
                    <a:pt x="244" y="2800"/>
                  </a:cubicBezTo>
                  <a:cubicBezTo>
                    <a:pt x="244" y="2932"/>
                    <a:pt x="354" y="3032"/>
                    <a:pt x="484" y="3032"/>
                  </a:cubicBezTo>
                  <a:cubicBezTo>
                    <a:pt x="535" y="3032"/>
                    <a:pt x="588" y="3017"/>
                    <a:pt x="639" y="2983"/>
                  </a:cubicBezTo>
                  <a:lnTo>
                    <a:pt x="639" y="2983"/>
                  </a:lnTo>
                  <a:cubicBezTo>
                    <a:pt x="548" y="3308"/>
                    <a:pt x="727" y="3547"/>
                    <a:pt x="892" y="3547"/>
                  </a:cubicBezTo>
                  <a:cubicBezTo>
                    <a:pt x="1006" y="3547"/>
                    <a:pt x="1113" y="3436"/>
                    <a:pt x="1125" y="3165"/>
                  </a:cubicBezTo>
                  <a:cubicBezTo>
                    <a:pt x="1141" y="3168"/>
                    <a:pt x="1157" y="3169"/>
                    <a:pt x="1173" y="3169"/>
                  </a:cubicBezTo>
                  <a:cubicBezTo>
                    <a:pt x="1338" y="3169"/>
                    <a:pt x="1492" y="3030"/>
                    <a:pt x="1520" y="2891"/>
                  </a:cubicBezTo>
                  <a:lnTo>
                    <a:pt x="1520" y="2891"/>
                  </a:lnTo>
                  <a:cubicBezTo>
                    <a:pt x="1467" y="3302"/>
                    <a:pt x="1633" y="3618"/>
                    <a:pt x="1799" y="3618"/>
                  </a:cubicBezTo>
                  <a:cubicBezTo>
                    <a:pt x="1915" y="3618"/>
                    <a:pt x="2030" y="3463"/>
                    <a:pt x="2067" y="3074"/>
                  </a:cubicBezTo>
                  <a:cubicBezTo>
                    <a:pt x="2106" y="3142"/>
                    <a:pt x="2155" y="3170"/>
                    <a:pt x="2202" y="3170"/>
                  </a:cubicBezTo>
                  <a:cubicBezTo>
                    <a:pt x="2303" y="3170"/>
                    <a:pt x="2402" y="3046"/>
                    <a:pt x="2402" y="2922"/>
                  </a:cubicBezTo>
                  <a:cubicBezTo>
                    <a:pt x="2448" y="3033"/>
                    <a:pt x="2508" y="3076"/>
                    <a:pt x="2570" y="3076"/>
                  </a:cubicBezTo>
                  <a:cubicBezTo>
                    <a:pt x="2689" y="3076"/>
                    <a:pt x="2814" y="2911"/>
                    <a:pt x="2848" y="2757"/>
                  </a:cubicBezTo>
                  <a:lnTo>
                    <a:pt x="2848" y="2757"/>
                  </a:lnTo>
                  <a:cubicBezTo>
                    <a:pt x="2818" y="3132"/>
                    <a:pt x="2964" y="3595"/>
                    <a:pt x="3133" y="3595"/>
                  </a:cubicBezTo>
                  <a:cubicBezTo>
                    <a:pt x="3225" y="3595"/>
                    <a:pt x="3323" y="3460"/>
                    <a:pt x="3405" y="3104"/>
                  </a:cubicBezTo>
                  <a:cubicBezTo>
                    <a:pt x="3405" y="3104"/>
                    <a:pt x="3405" y="3135"/>
                    <a:pt x="3405" y="3135"/>
                  </a:cubicBezTo>
                  <a:cubicBezTo>
                    <a:pt x="3435" y="3043"/>
                    <a:pt x="3435" y="2922"/>
                    <a:pt x="3466" y="2831"/>
                  </a:cubicBezTo>
                  <a:lnTo>
                    <a:pt x="3466" y="2831"/>
                  </a:lnTo>
                  <a:cubicBezTo>
                    <a:pt x="3466" y="3135"/>
                    <a:pt x="3435" y="3469"/>
                    <a:pt x="3496" y="3773"/>
                  </a:cubicBezTo>
                  <a:cubicBezTo>
                    <a:pt x="3550" y="3858"/>
                    <a:pt x="3604" y="3892"/>
                    <a:pt x="3654" y="3892"/>
                  </a:cubicBezTo>
                  <a:cubicBezTo>
                    <a:pt x="3803" y="3892"/>
                    <a:pt x="3921" y="3598"/>
                    <a:pt x="3921" y="3439"/>
                  </a:cubicBezTo>
                  <a:lnTo>
                    <a:pt x="3921" y="3439"/>
                  </a:lnTo>
                  <a:cubicBezTo>
                    <a:pt x="3921" y="3621"/>
                    <a:pt x="3891" y="3925"/>
                    <a:pt x="4104" y="3986"/>
                  </a:cubicBezTo>
                  <a:cubicBezTo>
                    <a:pt x="4124" y="3989"/>
                    <a:pt x="4144" y="3991"/>
                    <a:pt x="4162" y="3991"/>
                  </a:cubicBezTo>
                  <a:cubicBezTo>
                    <a:pt x="4438" y="3991"/>
                    <a:pt x="4440" y="3577"/>
                    <a:pt x="4469" y="3378"/>
                  </a:cubicBezTo>
                  <a:cubicBezTo>
                    <a:pt x="4540" y="3454"/>
                    <a:pt x="4598" y="3488"/>
                    <a:pt x="4646" y="3488"/>
                  </a:cubicBezTo>
                  <a:cubicBezTo>
                    <a:pt x="4990" y="3488"/>
                    <a:pt x="4755" y="1719"/>
                    <a:pt x="4487" y="1719"/>
                  </a:cubicBezTo>
                  <a:cubicBezTo>
                    <a:pt x="4396" y="1719"/>
                    <a:pt x="4302" y="1922"/>
                    <a:pt x="4225" y="2466"/>
                  </a:cubicBezTo>
                  <a:cubicBezTo>
                    <a:pt x="4225" y="1574"/>
                    <a:pt x="4133" y="1183"/>
                    <a:pt x="4028" y="1183"/>
                  </a:cubicBezTo>
                  <a:cubicBezTo>
                    <a:pt x="3908" y="1183"/>
                    <a:pt x="3772" y="1697"/>
                    <a:pt x="3739" y="2557"/>
                  </a:cubicBezTo>
                  <a:cubicBezTo>
                    <a:pt x="3724" y="890"/>
                    <a:pt x="3644" y="98"/>
                    <a:pt x="3537" y="98"/>
                  </a:cubicBezTo>
                  <a:cubicBezTo>
                    <a:pt x="3426" y="98"/>
                    <a:pt x="3286" y="959"/>
                    <a:pt x="3162" y="2587"/>
                  </a:cubicBezTo>
                  <a:cubicBezTo>
                    <a:pt x="3162" y="2534"/>
                    <a:pt x="3162" y="2480"/>
                    <a:pt x="3162" y="2405"/>
                  </a:cubicBezTo>
                  <a:cubicBezTo>
                    <a:pt x="3131" y="2132"/>
                    <a:pt x="3131" y="1858"/>
                    <a:pt x="3101" y="1584"/>
                  </a:cubicBezTo>
                  <a:cubicBezTo>
                    <a:pt x="3134" y="1149"/>
                    <a:pt x="3011" y="871"/>
                    <a:pt x="2888" y="871"/>
                  </a:cubicBezTo>
                  <a:cubicBezTo>
                    <a:pt x="2800" y="871"/>
                    <a:pt x="2713" y="1015"/>
                    <a:pt x="2684" y="1348"/>
                  </a:cubicBezTo>
                  <a:lnTo>
                    <a:pt x="2684" y="1348"/>
                  </a:lnTo>
                  <a:cubicBezTo>
                    <a:pt x="2712" y="657"/>
                    <a:pt x="2574" y="0"/>
                    <a:pt x="2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156125" y="2651300"/>
              <a:ext cx="89700" cy="70975"/>
            </a:xfrm>
            <a:custGeom>
              <a:avLst/>
              <a:gdLst/>
              <a:ahLst/>
              <a:cxnLst/>
              <a:rect l="l" t="t" r="r" b="b"/>
              <a:pathLst>
                <a:path w="3588" h="2839" extrusionOk="0">
                  <a:moveTo>
                    <a:pt x="366" y="1196"/>
                  </a:moveTo>
                  <a:cubicBezTo>
                    <a:pt x="396" y="1348"/>
                    <a:pt x="366" y="1500"/>
                    <a:pt x="366" y="1652"/>
                  </a:cubicBezTo>
                  <a:cubicBezTo>
                    <a:pt x="366" y="1530"/>
                    <a:pt x="366" y="1378"/>
                    <a:pt x="366" y="1257"/>
                  </a:cubicBezTo>
                  <a:cubicBezTo>
                    <a:pt x="366" y="1226"/>
                    <a:pt x="366" y="1196"/>
                    <a:pt x="366" y="1196"/>
                  </a:cubicBezTo>
                  <a:close/>
                  <a:moveTo>
                    <a:pt x="354" y="0"/>
                  </a:moveTo>
                  <a:cubicBezTo>
                    <a:pt x="315" y="0"/>
                    <a:pt x="275" y="20"/>
                    <a:pt x="244" y="71"/>
                  </a:cubicBezTo>
                  <a:cubicBezTo>
                    <a:pt x="153" y="497"/>
                    <a:pt x="1" y="1439"/>
                    <a:pt x="62" y="2138"/>
                  </a:cubicBezTo>
                  <a:cubicBezTo>
                    <a:pt x="92" y="2442"/>
                    <a:pt x="153" y="2716"/>
                    <a:pt x="305" y="2837"/>
                  </a:cubicBezTo>
                  <a:cubicBezTo>
                    <a:pt x="315" y="2838"/>
                    <a:pt x="324" y="2839"/>
                    <a:pt x="333" y="2839"/>
                  </a:cubicBezTo>
                  <a:cubicBezTo>
                    <a:pt x="548" y="2839"/>
                    <a:pt x="549" y="2496"/>
                    <a:pt x="579" y="2320"/>
                  </a:cubicBezTo>
                  <a:cubicBezTo>
                    <a:pt x="602" y="2330"/>
                    <a:pt x="625" y="2334"/>
                    <a:pt x="647" y="2334"/>
                  </a:cubicBezTo>
                  <a:cubicBezTo>
                    <a:pt x="766" y="2334"/>
                    <a:pt x="852" y="2210"/>
                    <a:pt x="852" y="2108"/>
                  </a:cubicBezTo>
                  <a:cubicBezTo>
                    <a:pt x="852" y="2239"/>
                    <a:pt x="943" y="2393"/>
                    <a:pt x="1066" y="2393"/>
                  </a:cubicBezTo>
                  <a:cubicBezTo>
                    <a:pt x="1085" y="2393"/>
                    <a:pt x="1105" y="2389"/>
                    <a:pt x="1126" y="2381"/>
                  </a:cubicBezTo>
                  <a:lnTo>
                    <a:pt x="1156" y="2381"/>
                  </a:lnTo>
                  <a:cubicBezTo>
                    <a:pt x="1186" y="2381"/>
                    <a:pt x="1186" y="2351"/>
                    <a:pt x="1217" y="2351"/>
                  </a:cubicBezTo>
                  <a:cubicBezTo>
                    <a:pt x="1217" y="2559"/>
                    <a:pt x="1325" y="2653"/>
                    <a:pt x="1439" y="2653"/>
                  </a:cubicBezTo>
                  <a:cubicBezTo>
                    <a:pt x="1575" y="2653"/>
                    <a:pt x="1720" y="2521"/>
                    <a:pt x="1703" y="2290"/>
                  </a:cubicBezTo>
                  <a:lnTo>
                    <a:pt x="1703" y="2290"/>
                  </a:lnTo>
                  <a:cubicBezTo>
                    <a:pt x="1734" y="2442"/>
                    <a:pt x="1886" y="2503"/>
                    <a:pt x="1977" y="2503"/>
                  </a:cubicBezTo>
                  <a:cubicBezTo>
                    <a:pt x="2068" y="2472"/>
                    <a:pt x="2129" y="2442"/>
                    <a:pt x="2189" y="2351"/>
                  </a:cubicBezTo>
                  <a:cubicBezTo>
                    <a:pt x="2189" y="2320"/>
                    <a:pt x="2220" y="2290"/>
                    <a:pt x="2220" y="2229"/>
                  </a:cubicBezTo>
                  <a:cubicBezTo>
                    <a:pt x="2220" y="2320"/>
                    <a:pt x="2250" y="2381"/>
                    <a:pt x="2311" y="2412"/>
                  </a:cubicBezTo>
                  <a:cubicBezTo>
                    <a:pt x="2348" y="2460"/>
                    <a:pt x="2399" y="2485"/>
                    <a:pt x="2453" y="2485"/>
                  </a:cubicBezTo>
                  <a:cubicBezTo>
                    <a:pt x="2534" y="2485"/>
                    <a:pt x="2621" y="2430"/>
                    <a:pt x="2676" y="2320"/>
                  </a:cubicBezTo>
                  <a:cubicBezTo>
                    <a:pt x="2676" y="2290"/>
                    <a:pt x="2706" y="2260"/>
                    <a:pt x="2706" y="2199"/>
                  </a:cubicBezTo>
                  <a:cubicBezTo>
                    <a:pt x="2706" y="2229"/>
                    <a:pt x="2737" y="2229"/>
                    <a:pt x="2767" y="2229"/>
                  </a:cubicBezTo>
                  <a:cubicBezTo>
                    <a:pt x="2828" y="2260"/>
                    <a:pt x="2858" y="2260"/>
                    <a:pt x="2889" y="2260"/>
                  </a:cubicBezTo>
                  <a:cubicBezTo>
                    <a:pt x="2949" y="2229"/>
                    <a:pt x="3010" y="2168"/>
                    <a:pt x="3041" y="2108"/>
                  </a:cubicBezTo>
                  <a:cubicBezTo>
                    <a:pt x="3071" y="2047"/>
                    <a:pt x="3101" y="1956"/>
                    <a:pt x="3101" y="1895"/>
                  </a:cubicBezTo>
                  <a:cubicBezTo>
                    <a:pt x="3101" y="1956"/>
                    <a:pt x="3132" y="2077"/>
                    <a:pt x="3193" y="2199"/>
                  </a:cubicBezTo>
                  <a:lnTo>
                    <a:pt x="3193" y="2229"/>
                  </a:lnTo>
                  <a:cubicBezTo>
                    <a:pt x="3249" y="2416"/>
                    <a:pt x="3339" y="2580"/>
                    <a:pt x="3429" y="2580"/>
                  </a:cubicBezTo>
                  <a:cubicBezTo>
                    <a:pt x="3485" y="2580"/>
                    <a:pt x="3541" y="2515"/>
                    <a:pt x="3588" y="2351"/>
                  </a:cubicBezTo>
                  <a:cubicBezTo>
                    <a:pt x="3527" y="2290"/>
                    <a:pt x="3497" y="2138"/>
                    <a:pt x="3466" y="1956"/>
                  </a:cubicBezTo>
                  <a:cubicBezTo>
                    <a:pt x="3405" y="1773"/>
                    <a:pt x="3375" y="1591"/>
                    <a:pt x="3314" y="1439"/>
                  </a:cubicBezTo>
                  <a:cubicBezTo>
                    <a:pt x="3314" y="1378"/>
                    <a:pt x="3284" y="1317"/>
                    <a:pt x="3253" y="1257"/>
                  </a:cubicBezTo>
                  <a:cubicBezTo>
                    <a:pt x="3193" y="1094"/>
                    <a:pt x="3132" y="986"/>
                    <a:pt x="3053" y="986"/>
                  </a:cubicBezTo>
                  <a:cubicBezTo>
                    <a:pt x="3014" y="986"/>
                    <a:pt x="2970" y="1013"/>
                    <a:pt x="2919" y="1074"/>
                  </a:cubicBezTo>
                  <a:cubicBezTo>
                    <a:pt x="2889" y="1074"/>
                    <a:pt x="2858" y="1135"/>
                    <a:pt x="2828" y="1165"/>
                  </a:cubicBezTo>
                  <a:cubicBezTo>
                    <a:pt x="2828" y="1135"/>
                    <a:pt x="2828" y="1105"/>
                    <a:pt x="2828" y="1074"/>
                  </a:cubicBezTo>
                  <a:cubicBezTo>
                    <a:pt x="2797" y="770"/>
                    <a:pt x="2706" y="618"/>
                    <a:pt x="2645" y="588"/>
                  </a:cubicBezTo>
                  <a:cubicBezTo>
                    <a:pt x="2626" y="575"/>
                    <a:pt x="2607" y="569"/>
                    <a:pt x="2589" y="569"/>
                  </a:cubicBezTo>
                  <a:cubicBezTo>
                    <a:pt x="2517" y="569"/>
                    <a:pt x="2450" y="656"/>
                    <a:pt x="2402" y="801"/>
                  </a:cubicBezTo>
                  <a:cubicBezTo>
                    <a:pt x="2402" y="882"/>
                    <a:pt x="2378" y="987"/>
                    <a:pt x="2394" y="1115"/>
                  </a:cubicBezTo>
                  <a:lnTo>
                    <a:pt x="2394" y="1115"/>
                  </a:lnTo>
                  <a:cubicBezTo>
                    <a:pt x="2361" y="946"/>
                    <a:pt x="2264" y="746"/>
                    <a:pt x="2129" y="746"/>
                  </a:cubicBezTo>
                  <a:cubicBezTo>
                    <a:pt x="2073" y="746"/>
                    <a:pt x="2012" y="779"/>
                    <a:pt x="1946" y="861"/>
                  </a:cubicBezTo>
                  <a:cubicBezTo>
                    <a:pt x="1946" y="770"/>
                    <a:pt x="1916" y="679"/>
                    <a:pt x="1916" y="618"/>
                  </a:cubicBezTo>
                  <a:cubicBezTo>
                    <a:pt x="1858" y="329"/>
                    <a:pt x="1793" y="218"/>
                    <a:pt x="1731" y="218"/>
                  </a:cubicBezTo>
                  <a:cubicBezTo>
                    <a:pt x="1663" y="218"/>
                    <a:pt x="1599" y="352"/>
                    <a:pt x="1551" y="527"/>
                  </a:cubicBezTo>
                  <a:cubicBezTo>
                    <a:pt x="1490" y="709"/>
                    <a:pt x="1460" y="953"/>
                    <a:pt x="1460" y="1165"/>
                  </a:cubicBezTo>
                  <a:cubicBezTo>
                    <a:pt x="1441" y="977"/>
                    <a:pt x="1317" y="788"/>
                    <a:pt x="1204" y="788"/>
                  </a:cubicBezTo>
                  <a:cubicBezTo>
                    <a:pt x="1134" y="788"/>
                    <a:pt x="1069" y="859"/>
                    <a:pt x="1034" y="1044"/>
                  </a:cubicBezTo>
                  <a:cubicBezTo>
                    <a:pt x="1034" y="953"/>
                    <a:pt x="974" y="861"/>
                    <a:pt x="913" y="831"/>
                  </a:cubicBezTo>
                  <a:cubicBezTo>
                    <a:pt x="867" y="801"/>
                    <a:pt x="829" y="785"/>
                    <a:pt x="791" y="785"/>
                  </a:cubicBezTo>
                  <a:cubicBezTo>
                    <a:pt x="753" y="785"/>
                    <a:pt x="715" y="801"/>
                    <a:pt x="670" y="831"/>
                  </a:cubicBezTo>
                  <a:cubicBezTo>
                    <a:pt x="670" y="861"/>
                    <a:pt x="639" y="892"/>
                    <a:pt x="639" y="922"/>
                  </a:cubicBezTo>
                  <a:cubicBezTo>
                    <a:pt x="609" y="861"/>
                    <a:pt x="556" y="831"/>
                    <a:pt x="503" y="831"/>
                  </a:cubicBezTo>
                  <a:cubicBezTo>
                    <a:pt x="449" y="831"/>
                    <a:pt x="396" y="861"/>
                    <a:pt x="366" y="922"/>
                  </a:cubicBezTo>
                  <a:cubicBezTo>
                    <a:pt x="396" y="709"/>
                    <a:pt x="396" y="466"/>
                    <a:pt x="457" y="253"/>
                  </a:cubicBezTo>
                  <a:cubicBezTo>
                    <a:pt x="487" y="223"/>
                    <a:pt x="487" y="193"/>
                    <a:pt x="487" y="162"/>
                  </a:cubicBezTo>
                  <a:cubicBezTo>
                    <a:pt x="508" y="81"/>
                    <a:pt x="433" y="0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67900" y="2856800"/>
              <a:ext cx="51250" cy="53075"/>
            </a:xfrm>
            <a:custGeom>
              <a:avLst/>
              <a:gdLst/>
              <a:ahLst/>
              <a:cxnLst/>
              <a:rect l="l" t="t" r="r" b="b"/>
              <a:pathLst>
                <a:path w="2050" h="2123" extrusionOk="0">
                  <a:moveTo>
                    <a:pt x="1232" y="0"/>
                  </a:moveTo>
                  <a:cubicBezTo>
                    <a:pt x="1153" y="0"/>
                    <a:pt x="1069" y="93"/>
                    <a:pt x="989" y="331"/>
                  </a:cubicBezTo>
                  <a:cubicBezTo>
                    <a:pt x="948" y="250"/>
                    <a:pt x="884" y="217"/>
                    <a:pt x="817" y="217"/>
                  </a:cubicBezTo>
                  <a:cubicBezTo>
                    <a:pt x="682" y="217"/>
                    <a:pt x="533" y="352"/>
                    <a:pt x="533" y="514"/>
                  </a:cubicBezTo>
                  <a:cubicBezTo>
                    <a:pt x="533" y="339"/>
                    <a:pt x="397" y="177"/>
                    <a:pt x="299" y="177"/>
                  </a:cubicBezTo>
                  <a:cubicBezTo>
                    <a:pt x="243" y="177"/>
                    <a:pt x="199" y="230"/>
                    <a:pt x="199" y="362"/>
                  </a:cubicBezTo>
                  <a:cubicBezTo>
                    <a:pt x="99" y="486"/>
                    <a:pt x="0" y="1218"/>
                    <a:pt x="149" y="1218"/>
                  </a:cubicBezTo>
                  <a:cubicBezTo>
                    <a:pt x="182" y="1218"/>
                    <a:pt x="228" y="1181"/>
                    <a:pt x="290" y="1091"/>
                  </a:cubicBezTo>
                  <a:lnTo>
                    <a:pt x="290" y="1091"/>
                  </a:lnTo>
                  <a:cubicBezTo>
                    <a:pt x="267" y="1248"/>
                    <a:pt x="394" y="1455"/>
                    <a:pt x="547" y="1455"/>
                  </a:cubicBezTo>
                  <a:cubicBezTo>
                    <a:pt x="602" y="1455"/>
                    <a:pt x="660" y="1429"/>
                    <a:pt x="715" y="1365"/>
                  </a:cubicBezTo>
                  <a:lnTo>
                    <a:pt x="715" y="1365"/>
                  </a:lnTo>
                  <a:cubicBezTo>
                    <a:pt x="692" y="1574"/>
                    <a:pt x="811" y="1801"/>
                    <a:pt x="991" y="1801"/>
                  </a:cubicBezTo>
                  <a:cubicBezTo>
                    <a:pt x="1046" y="1801"/>
                    <a:pt x="1107" y="1780"/>
                    <a:pt x="1171" y="1730"/>
                  </a:cubicBezTo>
                  <a:cubicBezTo>
                    <a:pt x="1216" y="1819"/>
                    <a:pt x="1309" y="1875"/>
                    <a:pt x="1404" y="1875"/>
                  </a:cubicBezTo>
                  <a:cubicBezTo>
                    <a:pt x="1438" y="1875"/>
                    <a:pt x="1473" y="1868"/>
                    <a:pt x="1506" y="1851"/>
                  </a:cubicBezTo>
                  <a:lnTo>
                    <a:pt x="1506" y="1912"/>
                  </a:lnTo>
                  <a:cubicBezTo>
                    <a:pt x="1607" y="2062"/>
                    <a:pt x="1690" y="2123"/>
                    <a:pt x="1754" y="2123"/>
                  </a:cubicBezTo>
                  <a:cubicBezTo>
                    <a:pt x="2049" y="2123"/>
                    <a:pt x="1967" y="845"/>
                    <a:pt x="1570" y="845"/>
                  </a:cubicBezTo>
                  <a:cubicBezTo>
                    <a:pt x="1559" y="845"/>
                    <a:pt x="1548" y="846"/>
                    <a:pt x="1536" y="848"/>
                  </a:cubicBezTo>
                  <a:cubicBezTo>
                    <a:pt x="1579" y="547"/>
                    <a:pt x="1424" y="0"/>
                    <a:pt x="1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135750" y="3343050"/>
              <a:ext cx="95150" cy="101250"/>
            </a:xfrm>
            <a:custGeom>
              <a:avLst/>
              <a:gdLst/>
              <a:ahLst/>
              <a:cxnLst/>
              <a:rect l="l" t="t" r="r" b="b"/>
              <a:pathLst>
                <a:path w="3806" h="4050" extrusionOk="0">
                  <a:moveTo>
                    <a:pt x="482" y="0"/>
                  </a:moveTo>
                  <a:cubicBezTo>
                    <a:pt x="299" y="61"/>
                    <a:pt x="390" y="365"/>
                    <a:pt x="330" y="517"/>
                  </a:cubicBezTo>
                  <a:cubicBezTo>
                    <a:pt x="330" y="669"/>
                    <a:pt x="330" y="821"/>
                    <a:pt x="330" y="973"/>
                  </a:cubicBezTo>
                  <a:cubicBezTo>
                    <a:pt x="330" y="973"/>
                    <a:pt x="299" y="1003"/>
                    <a:pt x="299" y="1003"/>
                  </a:cubicBezTo>
                  <a:cubicBezTo>
                    <a:pt x="353" y="1246"/>
                    <a:pt x="1" y="2851"/>
                    <a:pt x="302" y="2851"/>
                  </a:cubicBezTo>
                  <a:cubicBezTo>
                    <a:pt x="340" y="2851"/>
                    <a:pt x="389" y="2825"/>
                    <a:pt x="451" y="2766"/>
                  </a:cubicBezTo>
                  <a:cubicBezTo>
                    <a:pt x="498" y="2800"/>
                    <a:pt x="541" y="2814"/>
                    <a:pt x="578" y="2814"/>
                  </a:cubicBezTo>
                  <a:cubicBezTo>
                    <a:pt x="712" y="2814"/>
                    <a:pt x="786" y="2635"/>
                    <a:pt x="786" y="2493"/>
                  </a:cubicBezTo>
                  <a:cubicBezTo>
                    <a:pt x="812" y="2506"/>
                    <a:pt x="839" y="2512"/>
                    <a:pt x="867" y="2512"/>
                  </a:cubicBezTo>
                  <a:cubicBezTo>
                    <a:pt x="968" y="2512"/>
                    <a:pt x="1072" y="2430"/>
                    <a:pt x="1120" y="2310"/>
                  </a:cubicBezTo>
                  <a:cubicBezTo>
                    <a:pt x="1136" y="2485"/>
                    <a:pt x="1268" y="2577"/>
                    <a:pt x="1404" y="2577"/>
                  </a:cubicBezTo>
                  <a:cubicBezTo>
                    <a:pt x="1527" y="2577"/>
                    <a:pt x="1654" y="2500"/>
                    <a:pt x="1697" y="2341"/>
                  </a:cubicBezTo>
                  <a:cubicBezTo>
                    <a:pt x="1738" y="2435"/>
                    <a:pt x="1814" y="2476"/>
                    <a:pt x="1895" y="2476"/>
                  </a:cubicBezTo>
                  <a:cubicBezTo>
                    <a:pt x="1995" y="2476"/>
                    <a:pt x="2103" y="2412"/>
                    <a:pt x="2153" y="2310"/>
                  </a:cubicBezTo>
                  <a:lnTo>
                    <a:pt x="2153" y="2310"/>
                  </a:lnTo>
                  <a:cubicBezTo>
                    <a:pt x="2184" y="2857"/>
                    <a:pt x="2123" y="3405"/>
                    <a:pt x="2184" y="3921"/>
                  </a:cubicBezTo>
                  <a:cubicBezTo>
                    <a:pt x="2268" y="4011"/>
                    <a:pt x="2339" y="4049"/>
                    <a:pt x="2399" y="4049"/>
                  </a:cubicBezTo>
                  <a:cubicBezTo>
                    <a:pt x="2724" y="4049"/>
                    <a:pt x="2715" y="2902"/>
                    <a:pt x="2792" y="2645"/>
                  </a:cubicBezTo>
                  <a:cubicBezTo>
                    <a:pt x="2836" y="2689"/>
                    <a:pt x="2889" y="2709"/>
                    <a:pt x="2941" y="2709"/>
                  </a:cubicBezTo>
                  <a:cubicBezTo>
                    <a:pt x="3031" y="2709"/>
                    <a:pt x="3118" y="2650"/>
                    <a:pt x="3156" y="2554"/>
                  </a:cubicBezTo>
                  <a:cubicBezTo>
                    <a:pt x="3192" y="2579"/>
                    <a:pt x="3230" y="2590"/>
                    <a:pt x="3267" y="2590"/>
                  </a:cubicBezTo>
                  <a:cubicBezTo>
                    <a:pt x="3542" y="2590"/>
                    <a:pt x="3805" y="1972"/>
                    <a:pt x="3430" y="1946"/>
                  </a:cubicBezTo>
                  <a:cubicBezTo>
                    <a:pt x="3430" y="1738"/>
                    <a:pt x="3408" y="1330"/>
                    <a:pt x="3173" y="1330"/>
                  </a:cubicBezTo>
                  <a:cubicBezTo>
                    <a:pt x="3134" y="1330"/>
                    <a:pt x="3088" y="1342"/>
                    <a:pt x="3035" y="1368"/>
                  </a:cubicBezTo>
                  <a:cubicBezTo>
                    <a:pt x="2973" y="1102"/>
                    <a:pt x="2903" y="1002"/>
                    <a:pt x="2836" y="1002"/>
                  </a:cubicBezTo>
                  <a:cubicBezTo>
                    <a:pt x="2720" y="1002"/>
                    <a:pt x="2611" y="1307"/>
                    <a:pt x="2567" y="1575"/>
                  </a:cubicBezTo>
                  <a:lnTo>
                    <a:pt x="2567" y="1575"/>
                  </a:lnTo>
                  <a:cubicBezTo>
                    <a:pt x="2561" y="1160"/>
                    <a:pt x="2448" y="550"/>
                    <a:pt x="2260" y="550"/>
                  </a:cubicBezTo>
                  <a:cubicBezTo>
                    <a:pt x="2178" y="550"/>
                    <a:pt x="2080" y="668"/>
                    <a:pt x="1971" y="973"/>
                  </a:cubicBezTo>
                  <a:cubicBezTo>
                    <a:pt x="1971" y="1034"/>
                    <a:pt x="1941" y="1095"/>
                    <a:pt x="1941" y="1155"/>
                  </a:cubicBezTo>
                  <a:cubicBezTo>
                    <a:pt x="1893" y="1119"/>
                    <a:pt x="1835" y="1102"/>
                    <a:pt x="1778" y="1102"/>
                  </a:cubicBezTo>
                  <a:cubicBezTo>
                    <a:pt x="1689" y="1102"/>
                    <a:pt x="1601" y="1142"/>
                    <a:pt x="1545" y="1216"/>
                  </a:cubicBezTo>
                  <a:cubicBezTo>
                    <a:pt x="1545" y="1216"/>
                    <a:pt x="1545" y="1186"/>
                    <a:pt x="1515" y="1186"/>
                  </a:cubicBezTo>
                  <a:lnTo>
                    <a:pt x="1545" y="1186"/>
                  </a:lnTo>
                  <a:cubicBezTo>
                    <a:pt x="1515" y="1125"/>
                    <a:pt x="1515" y="1095"/>
                    <a:pt x="1515" y="1034"/>
                  </a:cubicBezTo>
                  <a:cubicBezTo>
                    <a:pt x="1515" y="1034"/>
                    <a:pt x="1515" y="1034"/>
                    <a:pt x="1515" y="1064"/>
                  </a:cubicBezTo>
                  <a:cubicBezTo>
                    <a:pt x="1492" y="723"/>
                    <a:pt x="1400" y="591"/>
                    <a:pt x="1296" y="591"/>
                  </a:cubicBezTo>
                  <a:cubicBezTo>
                    <a:pt x="1132" y="591"/>
                    <a:pt x="938" y="923"/>
                    <a:pt x="938" y="1277"/>
                  </a:cubicBezTo>
                  <a:cubicBezTo>
                    <a:pt x="898" y="1218"/>
                    <a:pt x="834" y="1184"/>
                    <a:pt x="768" y="1184"/>
                  </a:cubicBezTo>
                  <a:cubicBezTo>
                    <a:pt x="732" y="1184"/>
                    <a:pt x="696" y="1195"/>
                    <a:pt x="664" y="1216"/>
                  </a:cubicBezTo>
                  <a:cubicBezTo>
                    <a:pt x="664" y="1095"/>
                    <a:pt x="664" y="943"/>
                    <a:pt x="512" y="943"/>
                  </a:cubicBezTo>
                  <a:cubicBezTo>
                    <a:pt x="512" y="730"/>
                    <a:pt x="512" y="517"/>
                    <a:pt x="542" y="274"/>
                  </a:cubicBezTo>
                  <a:cubicBezTo>
                    <a:pt x="603" y="213"/>
                    <a:pt x="573" y="31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172625" y="3216025"/>
              <a:ext cx="75250" cy="51700"/>
            </a:xfrm>
            <a:custGeom>
              <a:avLst/>
              <a:gdLst/>
              <a:ahLst/>
              <a:cxnLst/>
              <a:rect l="l" t="t" r="r" b="b"/>
              <a:pathLst>
                <a:path w="3010" h="2068" extrusionOk="0">
                  <a:moveTo>
                    <a:pt x="229" y="1"/>
                  </a:moveTo>
                  <a:cubicBezTo>
                    <a:pt x="212" y="1"/>
                    <a:pt x="190" y="29"/>
                    <a:pt x="162" y="96"/>
                  </a:cubicBezTo>
                  <a:cubicBezTo>
                    <a:pt x="216" y="315"/>
                    <a:pt x="0" y="1322"/>
                    <a:pt x="267" y="1322"/>
                  </a:cubicBezTo>
                  <a:cubicBezTo>
                    <a:pt x="296" y="1322"/>
                    <a:pt x="332" y="1309"/>
                    <a:pt x="374" y="1282"/>
                  </a:cubicBezTo>
                  <a:cubicBezTo>
                    <a:pt x="374" y="1365"/>
                    <a:pt x="374" y="1449"/>
                    <a:pt x="374" y="1555"/>
                  </a:cubicBezTo>
                  <a:lnTo>
                    <a:pt x="374" y="1555"/>
                  </a:lnTo>
                  <a:cubicBezTo>
                    <a:pt x="357" y="1714"/>
                    <a:pt x="483" y="1812"/>
                    <a:pt x="603" y="1812"/>
                  </a:cubicBezTo>
                  <a:cubicBezTo>
                    <a:pt x="690" y="1812"/>
                    <a:pt x="775" y="1761"/>
                    <a:pt x="800" y="1647"/>
                  </a:cubicBezTo>
                  <a:cubicBezTo>
                    <a:pt x="800" y="1809"/>
                    <a:pt x="924" y="1972"/>
                    <a:pt x="1064" y="1972"/>
                  </a:cubicBezTo>
                  <a:cubicBezTo>
                    <a:pt x="1107" y="1972"/>
                    <a:pt x="1152" y="1956"/>
                    <a:pt x="1195" y="1920"/>
                  </a:cubicBezTo>
                  <a:cubicBezTo>
                    <a:pt x="1226" y="1951"/>
                    <a:pt x="1256" y="1981"/>
                    <a:pt x="1286" y="2011"/>
                  </a:cubicBezTo>
                  <a:cubicBezTo>
                    <a:pt x="1335" y="2051"/>
                    <a:pt x="1388" y="2068"/>
                    <a:pt x="1438" y="2068"/>
                  </a:cubicBezTo>
                  <a:cubicBezTo>
                    <a:pt x="1543" y="2068"/>
                    <a:pt x="1640" y="1993"/>
                    <a:pt x="1681" y="1890"/>
                  </a:cubicBezTo>
                  <a:cubicBezTo>
                    <a:pt x="1754" y="1956"/>
                    <a:pt x="1816" y="1984"/>
                    <a:pt x="1869" y="1984"/>
                  </a:cubicBezTo>
                  <a:cubicBezTo>
                    <a:pt x="2109" y="1984"/>
                    <a:pt x="2179" y="1420"/>
                    <a:pt x="2229" y="1221"/>
                  </a:cubicBezTo>
                  <a:cubicBezTo>
                    <a:pt x="2267" y="1451"/>
                    <a:pt x="2336" y="1539"/>
                    <a:pt x="2415" y="1539"/>
                  </a:cubicBezTo>
                  <a:cubicBezTo>
                    <a:pt x="2665" y="1539"/>
                    <a:pt x="3009" y="643"/>
                    <a:pt x="2736" y="643"/>
                  </a:cubicBezTo>
                  <a:cubicBezTo>
                    <a:pt x="2688" y="643"/>
                    <a:pt x="2622" y="670"/>
                    <a:pt x="2533" y="735"/>
                  </a:cubicBezTo>
                  <a:cubicBezTo>
                    <a:pt x="2533" y="568"/>
                    <a:pt x="2439" y="138"/>
                    <a:pt x="2251" y="138"/>
                  </a:cubicBezTo>
                  <a:cubicBezTo>
                    <a:pt x="2200" y="138"/>
                    <a:pt x="2142" y="170"/>
                    <a:pt x="2077" y="248"/>
                  </a:cubicBezTo>
                  <a:cubicBezTo>
                    <a:pt x="1985" y="400"/>
                    <a:pt x="1955" y="583"/>
                    <a:pt x="1925" y="765"/>
                  </a:cubicBezTo>
                  <a:cubicBezTo>
                    <a:pt x="1875" y="666"/>
                    <a:pt x="1785" y="567"/>
                    <a:pt x="1671" y="567"/>
                  </a:cubicBezTo>
                  <a:cubicBezTo>
                    <a:pt x="1645" y="567"/>
                    <a:pt x="1618" y="572"/>
                    <a:pt x="1590" y="583"/>
                  </a:cubicBezTo>
                  <a:cubicBezTo>
                    <a:pt x="1670" y="344"/>
                    <a:pt x="1489" y="92"/>
                    <a:pt x="1320" y="92"/>
                  </a:cubicBezTo>
                  <a:cubicBezTo>
                    <a:pt x="1231" y="92"/>
                    <a:pt x="1146" y="161"/>
                    <a:pt x="1104" y="340"/>
                  </a:cubicBezTo>
                  <a:cubicBezTo>
                    <a:pt x="1081" y="236"/>
                    <a:pt x="1019" y="194"/>
                    <a:pt x="951" y="194"/>
                  </a:cubicBezTo>
                  <a:cubicBezTo>
                    <a:pt x="838" y="194"/>
                    <a:pt x="709" y="310"/>
                    <a:pt x="709" y="461"/>
                  </a:cubicBezTo>
                  <a:cubicBezTo>
                    <a:pt x="709" y="552"/>
                    <a:pt x="678" y="644"/>
                    <a:pt x="648" y="735"/>
                  </a:cubicBezTo>
                  <a:cubicBezTo>
                    <a:pt x="666" y="519"/>
                    <a:pt x="556" y="367"/>
                    <a:pt x="451" y="367"/>
                  </a:cubicBezTo>
                  <a:cubicBezTo>
                    <a:pt x="379" y="367"/>
                    <a:pt x="308" y="439"/>
                    <a:pt x="283" y="613"/>
                  </a:cubicBezTo>
                  <a:cubicBezTo>
                    <a:pt x="283" y="539"/>
                    <a:pt x="30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807350" y="3342400"/>
              <a:ext cx="116950" cy="88750"/>
            </a:xfrm>
            <a:custGeom>
              <a:avLst/>
              <a:gdLst/>
              <a:ahLst/>
              <a:cxnLst/>
              <a:rect l="l" t="t" r="r" b="b"/>
              <a:pathLst>
                <a:path w="4678" h="3550" extrusionOk="0">
                  <a:moveTo>
                    <a:pt x="3614" y="0"/>
                  </a:moveTo>
                  <a:cubicBezTo>
                    <a:pt x="3465" y="0"/>
                    <a:pt x="3356" y="325"/>
                    <a:pt x="3374" y="756"/>
                  </a:cubicBezTo>
                  <a:cubicBezTo>
                    <a:pt x="3254" y="329"/>
                    <a:pt x="3150" y="169"/>
                    <a:pt x="3065" y="169"/>
                  </a:cubicBezTo>
                  <a:cubicBezTo>
                    <a:pt x="2878" y="169"/>
                    <a:pt x="2781" y="954"/>
                    <a:pt x="2795" y="1386"/>
                  </a:cubicBezTo>
                  <a:lnTo>
                    <a:pt x="2795" y="1386"/>
                  </a:lnTo>
                  <a:cubicBezTo>
                    <a:pt x="2776" y="1128"/>
                    <a:pt x="2585" y="497"/>
                    <a:pt x="2415" y="497"/>
                  </a:cubicBezTo>
                  <a:cubicBezTo>
                    <a:pt x="2354" y="497"/>
                    <a:pt x="2296" y="578"/>
                    <a:pt x="2250" y="786"/>
                  </a:cubicBezTo>
                  <a:cubicBezTo>
                    <a:pt x="2250" y="620"/>
                    <a:pt x="2108" y="412"/>
                    <a:pt x="1970" y="412"/>
                  </a:cubicBezTo>
                  <a:cubicBezTo>
                    <a:pt x="1906" y="412"/>
                    <a:pt x="1842" y="457"/>
                    <a:pt x="1794" y="573"/>
                  </a:cubicBezTo>
                  <a:cubicBezTo>
                    <a:pt x="1733" y="391"/>
                    <a:pt x="1659" y="320"/>
                    <a:pt x="1592" y="320"/>
                  </a:cubicBezTo>
                  <a:cubicBezTo>
                    <a:pt x="1515" y="320"/>
                    <a:pt x="1448" y="416"/>
                    <a:pt x="1426" y="544"/>
                  </a:cubicBezTo>
                  <a:lnTo>
                    <a:pt x="1426" y="544"/>
                  </a:lnTo>
                  <a:cubicBezTo>
                    <a:pt x="1411" y="368"/>
                    <a:pt x="1380" y="198"/>
                    <a:pt x="1228" y="198"/>
                  </a:cubicBezTo>
                  <a:cubicBezTo>
                    <a:pt x="1206" y="198"/>
                    <a:pt x="1182" y="201"/>
                    <a:pt x="1155" y="209"/>
                  </a:cubicBezTo>
                  <a:cubicBezTo>
                    <a:pt x="912" y="513"/>
                    <a:pt x="1216" y="1090"/>
                    <a:pt x="1186" y="1516"/>
                  </a:cubicBezTo>
                  <a:cubicBezTo>
                    <a:pt x="1155" y="1424"/>
                    <a:pt x="1155" y="1364"/>
                    <a:pt x="1125" y="1303"/>
                  </a:cubicBezTo>
                  <a:cubicBezTo>
                    <a:pt x="1125" y="1283"/>
                    <a:pt x="1125" y="1262"/>
                    <a:pt x="1125" y="1242"/>
                  </a:cubicBezTo>
                  <a:cubicBezTo>
                    <a:pt x="1125" y="1212"/>
                    <a:pt x="1095" y="1151"/>
                    <a:pt x="1095" y="1121"/>
                  </a:cubicBezTo>
                  <a:cubicBezTo>
                    <a:pt x="1095" y="1121"/>
                    <a:pt x="1095" y="1121"/>
                    <a:pt x="1095" y="1151"/>
                  </a:cubicBezTo>
                  <a:cubicBezTo>
                    <a:pt x="1095" y="1090"/>
                    <a:pt x="1095" y="1060"/>
                    <a:pt x="1064" y="999"/>
                  </a:cubicBezTo>
                  <a:cubicBezTo>
                    <a:pt x="1064" y="1029"/>
                    <a:pt x="1064" y="1029"/>
                    <a:pt x="1064" y="1029"/>
                  </a:cubicBezTo>
                  <a:cubicBezTo>
                    <a:pt x="1064" y="969"/>
                    <a:pt x="1064" y="938"/>
                    <a:pt x="1034" y="877"/>
                  </a:cubicBezTo>
                  <a:cubicBezTo>
                    <a:pt x="1034" y="847"/>
                    <a:pt x="1034" y="847"/>
                    <a:pt x="1034" y="847"/>
                  </a:cubicBezTo>
                  <a:cubicBezTo>
                    <a:pt x="1034" y="756"/>
                    <a:pt x="1003" y="665"/>
                    <a:pt x="973" y="543"/>
                  </a:cubicBezTo>
                  <a:cubicBezTo>
                    <a:pt x="973" y="434"/>
                    <a:pt x="876" y="326"/>
                    <a:pt x="768" y="326"/>
                  </a:cubicBezTo>
                  <a:cubicBezTo>
                    <a:pt x="756" y="326"/>
                    <a:pt x="743" y="327"/>
                    <a:pt x="730" y="330"/>
                  </a:cubicBezTo>
                  <a:cubicBezTo>
                    <a:pt x="487" y="421"/>
                    <a:pt x="669" y="786"/>
                    <a:pt x="639" y="969"/>
                  </a:cubicBezTo>
                  <a:cubicBezTo>
                    <a:pt x="639" y="1107"/>
                    <a:pt x="639" y="1220"/>
                    <a:pt x="639" y="1333"/>
                  </a:cubicBezTo>
                  <a:cubicBezTo>
                    <a:pt x="599" y="1321"/>
                    <a:pt x="565" y="1315"/>
                    <a:pt x="537" y="1315"/>
                  </a:cubicBezTo>
                  <a:cubicBezTo>
                    <a:pt x="209" y="1315"/>
                    <a:pt x="515" y="2052"/>
                    <a:pt x="487" y="2276"/>
                  </a:cubicBezTo>
                  <a:cubicBezTo>
                    <a:pt x="487" y="2367"/>
                    <a:pt x="517" y="2458"/>
                    <a:pt x="517" y="2549"/>
                  </a:cubicBezTo>
                  <a:cubicBezTo>
                    <a:pt x="380" y="2329"/>
                    <a:pt x="342" y="792"/>
                    <a:pt x="88" y="792"/>
                  </a:cubicBezTo>
                  <a:cubicBezTo>
                    <a:pt x="62" y="792"/>
                    <a:pt x="32" y="809"/>
                    <a:pt x="0" y="847"/>
                  </a:cubicBezTo>
                  <a:cubicBezTo>
                    <a:pt x="61" y="1668"/>
                    <a:pt x="274" y="2488"/>
                    <a:pt x="396" y="3279"/>
                  </a:cubicBezTo>
                  <a:cubicBezTo>
                    <a:pt x="426" y="3370"/>
                    <a:pt x="456" y="3461"/>
                    <a:pt x="547" y="3522"/>
                  </a:cubicBezTo>
                  <a:cubicBezTo>
                    <a:pt x="586" y="3541"/>
                    <a:pt x="618" y="3549"/>
                    <a:pt x="647" y="3549"/>
                  </a:cubicBezTo>
                  <a:cubicBezTo>
                    <a:pt x="844" y="3549"/>
                    <a:pt x="821" y="3134"/>
                    <a:pt x="821" y="2975"/>
                  </a:cubicBezTo>
                  <a:cubicBezTo>
                    <a:pt x="912" y="2944"/>
                    <a:pt x="1003" y="2853"/>
                    <a:pt x="1034" y="2731"/>
                  </a:cubicBezTo>
                  <a:cubicBezTo>
                    <a:pt x="1073" y="3007"/>
                    <a:pt x="1197" y="3124"/>
                    <a:pt x="1319" y="3124"/>
                  </a:cubicBezTo>
                  <a:cubicBezTo>
                    <a:pt x="1478" y="3124"/>
                    <a:pt x="1633" y="2921"/>
                    <a:pt x="1581" y="2610"/>
                  </a:cubicBezTo>
                  <a:lnTo>
                    <a:pt x="1581" y="2610"/>
                  </a:lnTo>
                  <a:cubicBezTo>
                    <a:pt x="1610" y="2618"/>
                    <a:pt x="1636" y="2622"/>
                    <a:pt x="1661" y="2622"/>
                  </a:cubicBezTo>
                  <a:cubicBezTo>
                    <a:pt x="1817" y="2622"/>
                    <a:pt x="1885" y="2468"/>
                    <a:pt x="1885" y="2336"/>
                  </a:cubicBezTo>
                  <a:cubicBezTo>
                    <a:pt x="1908" y="2344"/>
                    <a:pt x="1930" y="2348"/>
                    <a:pt x="1953" y="2348"/>
                  </a:cubicBezTo>
                  <a:cubicBezTo>
                    <a:pt x="2020" y="2348"/>
                    <a:pt x="2082" y="2314"/>
                    <a:pt x="2128" y="2245"/>
                  </a:cubicBezTo>
                  <a:cubicBezTo>
                    <a:pt x="2172" y="2363"/>
                    <a:pt x="2274" y="2424"/>
                    <a:pt x="2370" y="2424"/>
                  </a:cubicBezTo>
                  <a:cubicBezTo>
                    <a:pt x="2472" y="2424"/>
                    <a:pt x="2568" y="2356"/>
                    <a:pt x="2584" y="2215"/>
                  </a:cubicBezTo>
                  <a:cubicBezTo>
                    <a:pt x="2700" y="2420"/>
                    <a:pt x="2796" y="2502"/>
                    <a:pt x="2875" y="2502"/>
                  </a:cubicBezTo>
                  <a:cubicBezTo>
                    <a:pt x="3148" y="2502"/>
                    <a:pt x="3215" y="1525"/>
                    <a:pt x="3192" y="1242"/>
                  </a:cubicBezTo>
                  <a:lnTo>
                    <a:pt x="3192" y="1242"/>
                  </a:lnTo>
                  <a:cubicBezTo>
                    <a:pt x="3274" y="1553"/>
                    <a:pt x="3359" y="1672"/>
                    <a:pt x="3436" y="1672"/>
                  </a:cubicBezTo>
                  <a:cubicBezTo>
                    <a:pt x="3606" y="1672"/>
                    <a:pt x="3731" y="1085"/>
                    <a:pt x="3685" y="737"/>
                  </a:cubicBezTo>
                  <a:lnTo>
                    <a:pt x="3685" y="737"/>
                  </a:lnTo>
                  <a:cubicBezTo>
                    <a:pt x="3728" y="968"/>
                    <a:pt x="3859" y="1111"/>
                    <a:pt x="3978" y="1111"/>
                  </a:cubicBezTo>
                  <a:cubicBezTo>
                    <a:pt x="4077" y="1111"/>
                    <a:pt x="4168" y="1013"/>
                    <a:pt x="4195" y="786"/>
                  </a:cubicBezTo>
                  <a:cubicBezTo>
                    <a:pt x="4245" y="832"/>
                    <a:pt x="4295" y="851"/>
                    <a:pt x="4340" y="851"/>
                  </a:cubicBezTo>
                  <a:cubicBezTo>
                    <a:pt x="4549" y="851"/>
                    <a:pt x="4678" y="448"/>
                    <a:pt x="4487" y="448"/>
                  </a:cubicBezTo>
                  <a:cubicBezTo>
                    <a:pt x="4446" y="448"/>
                    <a:pt x="4390" y="467"/>
                    <a:pt x="4317" y="513"/>
                  </a:cubicBezTo>
                  <a:cubicBezTo>
                    <a:pt x="4271" y="467"/>
                    <a:pt x="4195" y="437"/>
                    <a:pt x="4123" y="437"/>
                  </a:cubicBezTo>
                  <a:cubicBezTo>
                    <a:pt x="4051" y="437"/>
                    <a:pt x="3982" y="467"/>
                    <a:pt x="3952" y="543"/>
                  </a:cubicBezTo>
                  <a:cubicBezTo>
                    <a:pt x="3840" y="157"/>
                    <a:pt x="3717" y="0"/>
                    <a:pt x="3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4805825" y="3383200"/>
              <a:ext cx="14600" cy="28250"/>
            </a:xfrm>
            <a:custGeom>
              <a:avLst/>
              <a:gdLst/>
              <a:ahLst/>
              <a:cxnLst/>
              <a:rect l="l" t="t" r="r" b="b"/>
              <a:pathLst>
                <a:path w="584" h="1130" extrusionOk="0">
                  <a:moveTo>
                    <a:pt x="133" y="1"/>
                  </a:moveTo>
                  <a:cubicBezTo>
                    <a:pt x="25" y="1"/>
                    <a:pt x="77" y="815"/>
                    <a:pt x="1" y="917"/>
                  </a:cubicBezTo>
                  <a:cubicBezTo>
                    <a:pt x="29" y="1070"/>
                    <a:pt x="106" y="1129"/>
                    <a:pt x="189" y="1129"/>
                  </a:cubicBezTo>
                  <a:cubicBezTo>
                    <a:pt x="370" y="1129"/>
                    <a:pt x="584" y="843"/>
                    <a:pt x="396" y="613"/>
                  </a:cubicBezTo>
                  <a:cubicBezTo>
                    <a:pt x="396" y="583"/>
                    <a:pt x="396" y="522"/>
                    <a:pt x="396" y="461"/>
                  </a:cubicBezTo>
                  <a:cubicBezTo>
                    <a:pt x="367" y="318"/>
                    <a:pt x="419" y="94"/>
                    <a:pt x="248" y="94"/>
                  </a:cubicBezTo>
                  <a:cubicBezTo>
                    <a:pt x="237" y="94"/>
                    <a:pt x="226" y="95"/>
                    <a:pt x="213" y="96"/>
                  </a:cubicBezTo>
                  <a:cubicBezTo>
                    <a:pt x="180" y="29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4775425" y="3151700"/>
              <a:ext cx="141875" cy="94975"/>
            </a:xfrm>
            <a:custGeom>
              <a:avLst/>
              <a:gdLst/>
              <a:ahLst/>
              <a:cxnLst/>
              <a:rect l="l" t="t" r="r" b="b"/>
              <a:pathLst>
                <a:path w="5675" h="3799" extrusionOk="0">
                  <a:moveTo>
                    <a:pt x="2933" y="0"/>
                  </a:moveTo>
                  <a:cubicBezTo>
                    <a:pt x="2695" y="0"/>
                    <a:pt x="2818" y="1339"/>
                    <a:pt x="2767" y="1545"/>
                  </a:cubicBezTo>
                  <a:cubicBezTo>
                    <a:pt x="2692" y="1322"/>
                    <a:pt x="2659" y="413"/>
                    <a:pt x="2418" y="413"/>
                  </a:cubicBezTo>
                  <a:cubicBezTo>
                    <a:pt x="2364" y="413"/>
                    <a:pt x="2298" y="460"/>
                    <a:pt x="2220" y="572"/>
                  </a:cubicBezTo>
                  <a:cubicBezTo>
                    <a:pt x="2162" y="539"/>
                    <a:pt x="2115" y="525"/>
                    <a:pt x="2077" y="525"/>
                  </a:cubicBezTo>
                  <a:cubicBezTo>
                    <a:pt x="1832" y="525"/>
                    <a:pt x="1942" y="1118"/>
                    <a:pt x="1916" y="1302"/>
                  </a:cubicBezTo>
                  <a:cubicBezTo>
                    <a:pt x="1887" y="1058"/>
                    <a:pt x="1764" y="943"/>
                    <a:pt x="1645" y="943"/>
                  </a:cubicBezTo>
                  <a:cubicBezTo>
                    <a:pt x="1520" y="943"/>
                    <a:pt x="1398" y="1072"/>
                    <a:pt x="1398" y="1314"/>
                  </a:cubicBezTo>
                  <a:lnTo>
                    <a:pt x="1398" y="1314"/>
                  </a:lnTo>
                  <a:cubicBezTo>
                    <a:pt x="1387" y="1108"/>
                    <a:pt x="1307" y="748"/>
                    <a:pt x="1124" y="748"/>
                  </a:cubicBezTo>
                  <a:cubicBezTo>
                    <a:pt x="1072" y="748"/>
                    <a:pt x="1012" y="776"/>
                    <a:pt x="943" y="846"/>
                  </a:cubicBezTo>
                  <a:cubicBezTo>
                    <a:pt x="863" y="685"/>
                    <a:pt x="793" y="622"/>
                    <a:pt x="735" y="622"/>
                  </a:cubicBezTo>
                  <a:cubicBezTo>
                    <a:pt x="574" y="622"/>
                    <a:pt x="503" y="1108"/>
                    <a:pt x="548" y="1332"/>
                  </a:cubicBezTo>
                  <a:cubicBezTo>
                    <a:pt x="538" y="1331"/>
                    <a:pt x="528" y="1330"/>
                    <a:pt x="519" y="1330"/>
                  </a:cubicBezTo>
                  <a:cubicBezTo>
                    <a:pt x="276" y="1330"/>
                    <a:pt x="304" y="1705"/>
                    <a:pt x="274" y="1910"/>
                  </a:cubicBezTo>
                  <a:cubicBezTo>
                    <a:pt x="1" y="2274"/>
                    <a:pt x="305" y="3247"/>
                    <a:pt x="426" y="3703"/>
                  </a:cubicBezTo>
                  <a:cubicBezTo>
                    <a:pt x="504" y="3770"/>
                    <a:pt x="567" y="3798"/>
                    <a:pt x="619" y="3798"/>
                  </a:cubicBezTo>
                  <a:cubicBezTo>
                    <a:pt x="873" y="3798"/>
                    <a:pt x="852" y="3114"/>
                    <a:pt x="852" y="2913"/>
                  </a:cubicBezTo>
                  <a:lnTo>
                    <a:pt x="852" y="2913"/>
                  </a:lnTo>
                  <a:cubicBezTo>
                    <a:pt x="897" y="2973"/>
                    <a:pt x="966" y="3004"/>
                    <a:pt x="1034" y="3004"/>
                  </a:cubicBezTo>
                  <a:cubicBezTo>
                    <a:pt x="1103" y="3004"/>
                    <a:pt x="1171" y="2973"/>
                    <a:pt x="1217" y="2913"/>
                  </a:cubicBezTo>
                  <a:cubicBezTo>
                    <a:pt x="1235" y="3024"/>
                    <a:pt x="1333" y="3090"/>
                    <a:pt x="1434" y="3090"/>
                  </a:cubicBezTo>
                  <a:cubicBezTo>
                    <a:pt x="1499" y="3090"/>
                    <a:pt x="1564" y="3063"/>
                    <a:pt x="1612" y="3004"/>
                  </a:cubicBezTo>
                  <a:cubicBezTo>
                    <a:pt x="1703" y="2913"/>
                    <a:pt x="1733" y="2791"/>
                    <a:pt x="1733" y="2700"/>
                  </a:cubicBezTo>
                  <a:cubicBezTo>
                    <a:pt x="1779" y="2791"/>
                    <a:pt x="1878" y="2844"/>
                    <a:pt x="1973" y="2844"/>
                  </a:cubicBezTo>
                  <a:cubicBezTo>
                    <a:pt x="2068" y="2844"/>
                    <a:pt x="2159" y="2791"/>
                    <a:pt x="2189" y="2669"/>
                  </a:cubicBezTo>
                  <a:cubicBezTo>
                    <a:pt x="2238" y="2696"/>
                    <a:pt x="2279" y="2708"/>
                    <a:pt x="2315" y="2708"/>
                  </a:cubicBezTo>
                  <a:cubicBezTo>
                    <a:pt x="2524" y="2708"/>
                    <a:pt x="2524" y="2300"/>
                    <a:pt x="2524" y="2092"/>
                  </a:cubicBezTo>
                  <a:cubicBezTo>
                    <a:pt x="2524" y="2183"/>
                    <a:pt x="2554" y="2244"/>
                    <a:pt x="2554" y="2335"/>
                  </a:cubicBezTo>
                  <a:cubicBezTo>
                    <a:pt x="2554" y="2305"/>
                    <a:pt x="2554" y="2305"/>
                    <a:pt x="2554" y="2305"/>
                  </a:cubicBezTo>
                  <a:cubicBezTo>
                    <a:pt x="2581" y="2521"/>
                    <a:pt x="2686" y="2617"/>
                    <a:pt x="2794" y="2617"/>
                  </a:cubicBezTo>
                  <a:cubicBezTo>
                    <a:pt x="2930" y="2617"/>
                    <a:pt x="3071" y="2467"/>
                    <a:pt x="3071" y="2213"/>
                  </a:cubicBezTo>
                  <a:cubicBezTo>
                    <a:pt x="3087" y="2327"/>
                    <a:pt x="3173" y="2389"/>
                    <a:pt x="3254" y="2389"/>
                  </a:cubicBezTo>
                  <a:cubicBezTo>
                    <a:pt x="3324" y="2389"/>
                    <a:pt x="3391" y="2343"/>
                    <a:pt x="3405" y="2244"/>
                  </a:cubicBezTo>
                  <a:cubicBezTo>
                    <a:pt x="3405" y="2536"/>
                    <a:pt x="3532" y="2674"/>
                    <a:pt x="3663" y="2674"/>
                  </a:cubicBezTo>
                  <a:cubicBezTo>
                    <a:pt x="3805" y="2674"/>
                    <a:pt x="3952" y="2513"/>
                    <a:pt x="3952" y="2213"/>
                  </a:cubicBezTo>
                  <a:cubicBezTo>
                    <a:pt x="4000" y="2321"/>
                    <a:pt x="4086" y="2368"/>
                    <a:pt x="4174" y="2368"/>
                  </a:cubicBezTo>
                  <a:cubicBezTo>
                    <a:pt x="4309" y="2368"/>
                    <a:pt x="4450" y="2258"/>
                    <a:pt x="4469" y="2092"/>
                  </a:cubicBezTo>
                  <a:cubicBezTo>
                    <a:pt x="4518" y="2121"/>
                    <a:pt x="4561" y="2134"/>
                    <a:pt x="4599" y="2134"/>
                  </a:cubicBezTo>
                  <a:cubicBezTo>
                    <a:pt x="4800" y="2134"/>
                    <a:pt x="4864" y="1784"/>
                    <a:pt x="4864" y="1606"/>
                  </a:cubicBezTo>
                  <a:cubicBezTo>
                    <a:pt x="4880" y="1792"/>
                    <a:pt x="4990" y="1883"/>
                    <a:pt x="5111" y="1883"/>
                  </a:cubicBezTo>
                  <a:cubicBezTo>
                    <a:pt x="5227" y="1883"/>
                    <a:pt x="5352" y="1799"/>
                    <a:pt x="5411" y="1636"/>
                  </a:cubicBezTo>
                  <a:cubicBezTo>
                    <a:pt x="5674" y="1526"/>
                    <a:pt x="5526" y="1306"/>
                    <a:pt x="5343" y="1306"/>
                  </a:cubicBezTo>
                  <a:cubicBezTo>
                    <a:pt x="5273" y="1306"/>
                    <a:pt x="5197" y="1339"/>
                    <a:pt x="5138" y="1423"/>
                  </a:cubicBezTo>
                  <a:cubicBezTo>
                    <a:pt x="5048" y="884"/>
                    <a:pt x="4906" y="618"/>
                    <a:pt x="4782" y="618"/>
                  </a:cubicBezTo>
                  <a:cubicBezTo>
                    <a:pt x="4654" y="618"/>
                    <a:pt x="4545" y="899"/>
                    <a:pt x="4530" y="1454"/>
                  </a:cubicBezTo>
                  <a:cubicBezTo>
                    <a:pt x="4494" y="1436"/>
                    <a:pt x="4458" y="1428"/>
                    <a:pt x="4424" y="1428"/>
                  </a:cubicBezTo>
                  <a:cubicBezTo>
                    <a:pt x="4342" y="1428"/>
                    <a:pt x="4269" y="1471"/>
                    <a:pt x="4226" y="1514"/>
                  </a:cubicBezTo>
                  <a:cubicBezTo>
                    <a:pt x="4193" y="1086"/>
                    <a:pt x="4017" y="818"/>
                    <a:pt x="3867" y="818"/>
                  </a:cubicBezTo>
                  <a:cubicBezTo>
                    <a:pt x="3741" y="818"/>
                    <a:pt x="3634" y="1009"/>
                    <a:pt x="3648" y="1454"/>
                  </a:cubicBezTo>
                  <a:cubicBezTo>
                    <a:pt x="3496" y="1058"/>
                    <a:pt x="3679" y="329"/>
                    <a:pt x="3314" y="86"/>
                  </a:cubicBezTo>
                  <a:cubicBezTo>
                    <a:pt x="3040" y="147"/>
                    <a:pt x="3223" y="603"/>
                    <a:pt x="3192" y="815"/>
                  </a:cubicBezTo>
                  <a:cubicBezTo>
                    <a:pt x="3162" y="603"/>
                    <a:pt x="3132" y="390"/>
                    <a:pt x="3101" y="147"/>
                  </a:cubicBezTo>
                  <a:cubicBezTo>
                    <a:pt x="3031" y="44"/>
                    <a:pt x="2976" y="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4777700" y="2950175"/>
              <a:ext cx="122375" cy="78825"/>
            </a:xfrm>
            <a:custGeom>
              <a:avLst/>
              <a:gdLst/>
              <a:ahLst/>
              <a:cxnLst/>
              <a:rect l="l" t="t" r="r" b="b"/>
              <a:pathLst>
                <a:path w="4895" h="3153" extrusionOk="0">
                  <a:moveTo>
                    <a:pt x="1308" y="1"/>
                  </a:moveTo>
                  <a:cubicBezTo>
                    <a:pt x="974" y="1"/>
                    <a:pt x="1034" y="335"/>
                    <a:pt x="974" y="578"/>
                  </a:cubicBezTo>
                  <a:cubicBezTo>
                    <a:pt x="934" y="499"/>
                    <a:pt x="866" y="466"/>
                    <a:pt x="796" y="466"/>
                  </a:cubicBezTo>
                  <a:cubicBezTo>
                    <a:pt x="706" y="466"/>
                    <a:pt x="613" y="523"/>
                    <a:pt x="578" y="609"/>
                  </a:cubicBezTo>
                  <a:cubicBezTo>
                    <a:pt x="544" y="597"/>
                    <a:pt x="513" y="592"/>
                    <a:pt x="485" y="592"/>
                  </a:cubicBezTo>
                  <a:cubicBezTo>
                    <a:pt x="213" y="592"/>
                    <a:pt x="211" y="1085"/>
                    <a:pt x="183" y="1277"/>
                  </a:cubicBezTo>
                  <a:cubicBezTo>
                    <a:pt x="1" y="1794"/>
                    <a:pt x="31" y="2463"/>
                    <a:pt x="1" y="3010"/>
                  </a:cubicBezTo>
                  <a:cubicBezTo>
                    <a:pt x="32" y="3082"/>
                    <a:pt x="80" y="3112"/>
                    <a:pt x="130" y="3112"/>
                  </a:cubicBezTo>
                  <a:cubicBezTo>
                    <a:pt x="226" y="3112"/>
                    <a:pt x="325" y="2998"/>
                    <a:pt x="305" y="2858"/>
                  </a:cubicBezTo>
                  <a:lnTo>
                    <a:pt x="305" y="2858"/>
                  </a:lnTo>
                  <a:cubicBezTo>
                    <a:pt x="340" y="2873"/>
                    <a:pt x="373" y="2880"/>
                    <a:pt x="405" y="2880"/>
                  </a:cubicBezTo>
                  <a:cubicBezTo>
                    <a:pt x="564" y="2880"/>
                    <a:pt x="675" y="2706"/>
                    <a:pt x="700" y="2554"/>
                  </a:cubicBezTo>
                  <a:cubicBezTo>
                    <a:pt x="733" y="2671"/>
                    <a:pt x="849" y="2742"/>
                    <a:pt x="962" y="2742"/>
                  </a:cubicBezTo>
                  <a:cubicBezTo>
                    <a:pt x="1055" y="2742"/>
                    <a:pt x="1145" y="2694"/>
                    <a:pt x="1186" y="2584"/>
                  </a:cubicBezTo>
                  <a:cubicBezTo>
                    <a:pt x="1186" y="2736"/>
                    <a:pt x="1217" y="2888"/>
                    <a:pt x="1308" y="3010"/>
                  </a:cubicBezTo>
                  <a:cubicBezTo>
                    <a:pt x="1378" y="3111"/>
                    <a:pt x="1454" y="3152"/>
                    <a:pt x="1528" y="3152"/>
                  </a:cubicBezTo>
                  <a:cubicBezTo>
                    <a:pt x="1744" y="3152"/>
                    <a:pt x="1946" y="2803"/>
                    <a:pt x="1946" y="2554"/>
                  </a:cubicBezTo>
                  <a:cubicBezTo>
                    <a:pt x="2001" y="2602"/>
                    <a:pt x="2053" y="2622"/>
                    <a:pt x="2103" y="2622"/>
                  </a:cubicBezTo>
                  <a:cubicBezTo>
                    <a:pt x="2275" y="2622"/>
                    <a:pt x="2409" y="2378"/>
                    <a:pt x="2433" y="2189"/>
                  </a:cubicBezTo>
                  <a:cubicBezTo>
                    <a:pt x="2510" y="2266"/>
                    <a:pt x="2579" y="2299"/>
                    <a:pt x="2640" y="2299"/>
                  </a:cubicBezTo>
                  <a:cubicBezTo>
                    <a:pt x="2868" y="2299"/>
                    <a:pt x="2986" y="1851"/>
                    <a:pt x="3010" y="1612"/>
                  </a:cubicBezTo>
                  <a:cubicBezTo>
                    <a:pt x="3044" y="1817"/>
                    <a:pt x="3193" y="1935"/>
                    <a:pt x="3339" y="1935"/>
                  </a:cubicBezTo>
                  <a:cubicBezTo>
                    <a:pt x="3453" y="1935"/>
                    <a:pt x="3565" y="1863"/>
                    <a:pt x="3618" y="1703"/>
                  </a:cubicBezTo>
                  <a:lnTo>
                    <a:pt x="3618" y="1703"/>
                  </a:lnTo>
                  <a:cubicBezTo>
                    <a:pt x="3602" y="2028"/>
                    <a:pt x="3751" y="2214"/>
                    <a:pt x="3898" y="2214"/>
                  </a:cubicBezTo>
                  <a:cubicBezTo>
                    <a:pt x="4025" y="2214"/>
                    <a:pt x="4151" y="2074"/>
                    <a:pt x="4165" y="1764"/>
                  </a:cubicBezTo>
                  <a:cubicBezTo>
                    <a:pt x="4201" y="1852"/>
                    <a:pt x="4288" y="1900"/>
                    <a:pt x="4372" y="1900"/>
                  </a:cubicBezTo>
                  <a:cubicBezTo>
                    <a:pt x="4433" y="1900"/>
                    <a:pt x="4492" y="1875"/>
                    <a:pt x="4530" y="1824"/>
                  </a:cubicBezTo>
                  <a:lnTo>
                    <a:pt x="4530" y="1824"/>
                  </a:lnTo>
                  <a:cubicBezTo>
                    <a:pt x="4491" y="1999"/>
                    <a:pt x="4639" y="2174"/>
                    <a:pt x="4758" y="2174"/>
                  </a:cubicBezTo>
                  <a:cubicBezTo>
                    <a:pt x="4825" y="2174"/>
                    <a:pt x="4884" y="2119"/>
                    <a:pt x="4895" y="1976"/>
                  </a:cubicBezTo>
                  <a:cubicBezTo>
                    <a:pt x="4871" y="1741"/>
                    <a:pt x="4774" y="609"/>
                    <a:pt x="4576" y="609"/>
                  </a:cubicBezTo>
                  <a:cubicBezTo>
                    <a:pt x="4519" y="609"/>
                    <a:pt x="4453" y="704"/>
                    <a:pt x="4378" y="943"/>
                  </a:cubicBezTo>
                  <a:cubicBezTo>
                    <a:pt x="4318" y="784"/>
                    <a:pt x="4245" y="722"/>
                    <a:pt x="4176" y="722"/>
                  </a:cubicBezTo>
                  <a:cubicBezTo>
                    <a:pt x="4033" y="722"/>
                    <a:pt x="3903" y="979"/>
                    <a:pt x="3922" y="1183"/>
                  </a:cubicBezTo>
                  <a:lnTo>
                    <a:pt x="3922" y="1183"/>
                  </a:lnTo>
                  <a:cubicBezTo>
                    <a:pt x="3895" y="907"/>
                    <a:pt x="3799" y="791"/>
                    <a:pt x="3692" y="791"/>
                  </a:cubicBezTo>
                  <a:cubicBezTo>
                    <a:pt x="3554" y="791"/>
                    <a:pt x="3396" y="986"/>
                    <a:pt x="3344" y="1277"/>
                  </a:cubicBezTo>
                  <a:cubicBezTo>
                    <a:pt x="3323" y="1037"/>
                    <a:pt x="3160" y="703"/>
                    <a:pt x="2957" y="703"/>
                  </a:cubicBezTo>
                  <a:cubicBezTo>
                    <a:pt x="2877" y="703"/>
                    <a:pt x="2792" y="754"/>
                    <a:pt x="2706" y="882"/>
                  </a:cubicBezTo>
                  <a:cubicBezTo>
                    <a:pt x="2693" y="531"/>
                    <a:pt x="2571" y="378"/>
                    <a:pt x="2442" y="378"/>
                  </a:cubicBezTo>
                  <a:cubicBezTo>
                    <a:pt x="2282" y="378"/>
                    <a:pt x="2112" y="616"/>
                    <a:pt x="2129" y="1004"/>
                  </a:cubicBezTo>
                  <a:cubicBezTo>
                    <a:pt x="2069" y="885"/>
                    <a:pt x="1994" y="837"/>
                    <a:pt x="1919" y="837"/>
                  </a:cubicBezTo>
                  <a:cubicBezTo>
                    <a:pt x="1764" y="837"/>
                    <a:pt x="1612" y="1042"/>
                    <a:pt x="1612" y="1247"/>
                  </a:cubicBezTo>
                  <a:cubicBezTo>
                    <a:pt x="1521" y="852"/>
                    <a:pt x="1764" y="122"/>
                    <a:pt x="1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805075" y="2763850"/>
              <a:ext cx="80400" cy="99700"/>
            </a:xfrm>
            <a:custGeom>
              <a:avLst/>
              <a:gdLst/>
              <a:ahLst/>
              <a:cxnLst/>
              <a:rect l="l" t="t" r="r" b="b"/>
              <a:pathLst>
                <a:path w="3216" h="3988" extrusionOk="0">
                  <a:moveTo>
                    <a:pt x="1069" y="1"/>
                  </a:moveTo>
                  <a:cubicBezTo>
                    <a:pt x="899" y="1"/>
                    <a:pt x="699" y="468"/>
                    <a:pt x="699" y="706"/>
                  </a:cubicBezTo>
                  <a:cubicBezTo>
                    <a:pt x="632" y="624"/>
                    <a:pt x="572" y="588"/>
                    <a:pt x="520" y="588"/>
                  </a:cubicBezTo>
                  <a:cubicBezTo>
                    <a:pt x="126" y="588"/>
                    <a:pt x="134" y="2660"/>
                    <a:pt x="0" y="2955"/>
                  </a:cubicBezTo>
                  <a:cubicBezTo>
                    <a:pt x="40" y="3074"/>
                    <a:pt x="86" y="3121"/>
                    <a:pt x="131" y="3121"/>
                  </a:cubicBezTo>
                  <a:cubicBezTo>
                    <a:pt x="260" y="3121"/>
                    <a:pt x="387" y="2748"/>
                    <a:pt x="365" y="2590"/>
                  </a:cubicBezTo>
                  <a:lnTo>
                    <a:pt x="365" y="2590"/>
                  </a:lnTo>
                  <a:cubicBezTo>
                    <a:pt x="403" y="2603"/>
                    <a:pt x="440" y="2610"/>
                    <a:pt x="476" y="2610"/>
                  </a:cubicBezTo>
                  <a:cubicBezTo>
                    <a:pt x="526" y="2610"/>
                    <a:pt x="572" y="2596"/>
                    <a:pt x="608" y="2560"/>
                  </a:cubicBezTo>
                  <a:cubicBezTo>
                    <a:pt x="625" y="2714"/>
                    <a:pt x="748" y="2791"/>
                    <a:pt x="869" y="2791"/>
                  </a:cubicBezTo>
                  <a:cubicBezTo>
                    <a:pt x="962" y="2791"/>
                    <a:pt x="1055" y="2744"/>
                    <a:pt x="1094" y="2651"/>
                  </a:cubicBezTo>
                  <a:lnTo>
                    <a:pt x="1094" y="2651"/>
                  </a:lnTo>
                  <a:cubicBezTo>
                    <a:pt x="983" y="2962"/>
                    <a:pt x="1132" y="3469"/>
                    <a:pt x="1387" y="3469"/>
                  </a:cubicBezTo>
                  <a:cubicBezTo>
                    <a:pt x="1480" y="3469"/>
                    <a:pt x="1588" y="3400"/>
                    <a:pt x="1702" y="3229"/>
                  </a:cubicBezTo>
                  <a:lnTo>
                    <a:pt x="1702" y="3229"/>
                  </a:lnTo>
                  <a:cubicBezTo>
                    <a:pt x="1687" y="3430"/>
                    <a:pt x="1814" y="3529"/>
                    <a:pt x="1950" y="3529"/>
                  </a:cubicBezTo>
                  <a:cubicBezTo>
                    <a:pt x="2080" y="3529"/>
                    <a:pt x="2220" y="3438"/>
                    <a:pt x="2249" y="3259"/>
                  </a:cubicBezTo>
                  <a:cubicBezTo>
                    <a:pt x="2249" y="3404"/>
                    <a:pt x="2384" y="3530"/>
                    <a:pt x="2530" y="3530"/>
                  </a:cubicBezTo>
                  <a:cubicBezTo>
                    <a:pt x="2568" y="3530"/>
                    <a:pt x="2607" y="3521"/>
                    <a:pt x="2645" y="3502"/>
                  </a:cubicBezTo>
                  <a:cubicBezTo>
                    <a:pt x="2645" y="3594"/>
                    <a:pt x="2675" y="3685"/>
                    <a:pt x="2675" y="3806"/>
                  </a:cubicBezTo>
                  <a:cubicBezTo>
                    <a:pt x="2787" y="3934"/>
                    <a:pt x="2869" y="3988"/>
                    <a:pt x="2929" y="3988"/>
                  </a:cubicBezTo>
                  <a:cubicBezTo>
                    <a:pt x="3216" y="3988"/>
                    <a:pt x="2967" y="2724"/>
                    <a:pt x="2978" y="2402"/>
                  </a:cubicBezTo>
                  <a:lnTo>
                    <a:pt x="2978" y="2402"/>
                  </a:lnTo>
                  <a:cubicBezTo>
                    <a:pt x="2978" y="2404"/>
                    <a:pt x="2978" y="2406"/>
                    <a:pt x="2979" y="2408"/>
                  </a:cubicBezTo>
                  <a:cubicBezTo>
                    <a:pt x="2979" y="2408"/>
                    <a:pt x="2979" y="2408"/>
                    <a:pt x="2979" y="2378"/>
                  </a:cubicBezTo>
                  <a:lnTo>
                    <a:pt x="2979" y="2378"/>
                  </a:lnTo>
                  <a:cubicBezTo>
                    <a:pt x="2978" y="2385"/>
                    <a:pt x="2978" y="2393"/>
                    <a:pt x="2978" y="2402"/>
                  </a:cubicBezTo>
                  <a:lnTo>
                    <a:pt x="2978" y="2402"/>
                  </a:lnTo>
                  <a:cubicBezTo>
                    <a:pt x="2930" y="2163"/>
                    <a:pt x="3047" y="1407"/>
                    <a:pt x="2779" y="1407"/>
                  </a:cubicBezTo>
                  <a:cubicBezTo>
                    <a:pt x="2729" y="1407"/>
                    <a:pt x="2665" y="1434"/>
                    <a:pt x="2584" y="1496"/>
                  </a:cubicBezTo>
                  <a:cubicBezTo>
                    <a:pt x="2558" y="1262"/>
                    <a:pt x="2576" y="783"/>
                    <a:pt x="2335" y="783"/>
                  </a:cubicBezTo>
                  <a:cubicBezTo>
                    <a:pt x="2294" y="783"/>
                    <a:pt x="2246" y="797"/>
                    <a:pt x="2189" y="828"/>
                  </a:cubicBezTo>
                  <a:cubicBezTo>
                    <a:pt x="2101" y="734"/>
                    <a:pt x="2030" y="695"/>
                    <a:pt x="1971" y="695"/>
                  </a:cubicBezTo>
                  <a:cubicBezTo>
                    <a:pt x="1687" y="695"/>
                    <a:pt x="1712" y="1634"/>
                    <a:pt x="1611" y="1861"/>
                  </a:cubicBezTo>
                  <a:cubicBezTo>
                    <a:pt x="1490" y="1405"/>
                    <a:pt x="1854" y="372"/>
                    <a:pt x="1246" y="280"/>
                  </a:cubicBezTo>
                  <a:cubicBezTo>
                    <a:pt x="1202" y="78"/>
                    <a:pt x="1138" y="1"/>
                    <a:pt x="1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825425" y="3525425"/>
              <a:ext cx="115825" cy="92575"/>
            </a:xfrm>
            <a:custGeom>
              <a:avLst/>
              <a:gdLst/>
              <a:ahLst/>
              <a:cxnLst/>
              <a:rect l="l" t="t" r="r" b="b"/>
              <a:pathLst>
                <a:path w="4633" h="3703" extrusionOk="0">
                  <a:moveTo>
                    <a:pt x="2499" y="0"/>
                  </a:moveTo>
                  <a:cubicBezTo>
                    <a:pt x="2104" y="152"/>
                    <a:pt x="2439" y="791"/>
                    <a:pt x="2347" y="1094"/>
                  </a:cubicBezTo>
                  <a:cubicBezTo>
                    <a:pt x="2318" y="1022"/>
                    <a:pt x="2248" y="984"/>
                    <a:pt x="2172" y="984"/>
                  </a:cubicBezTo>
                  <a:cubicBezTo>
                    <a:pt x="2089" y="984"/>
                    <a:pt x="2000" y="1030"/>
                    <a:pt x="1952" y="1125"/>
                  </a:cubicBezTo>
                  <a:cubicBezTo>
                    <a:pt x="1940" y="907"/>
                    <a:pt x="1837" y="819"/>
                    <a:pt x="1728" y="819"/>
                  </a:cubicBezTo>
                  <a:cubicBezTo>
                    <a:pt x="1595" y="819"/>
                    <a:pt x="1453" y="951"/>
                    <a:pt x="1463" y="1137"/>
                  </a:cubicBezTo>
                  <a:lnTo>
                    <a:pt x="1463" y="1137"/>
                  </a:lnTo>
                  <a:cubicBezTo>
                    <a:pt x="1408" y="1032"/>
                    <a:pt x="1294" y="969"/>
                    <a:pt x="1191" y="969"/>
                  </a:cubicBezTo>
                  <a:cubicBezTo>
                    <a:pt x="1087" y="969"/>
                    <a:pt x="994" y="1032"/>
                    <a:pt x="981" y="1179"/>
                  </a:cubicBezTo>
                  <a:lnTo>
                    <a:pt x="981" y="1179"/>
                  </a:lnTo>
                  <a:cubicBezTo>
                    <a:pt x="976" y="1058"/>
                    <a:pt x="873" y="975"/>
                    <a:pt x="782" y="975"/>
                  </a:cubicBezTo>
                  <a:cubicBezTo>
                    <a:pt x="710" y="975"/>
                    <a:pt x="645" y="1028"/>
                    <a:pt x="645" y="1155"/>
                  </a:cubicBezTo>
                  <a:cubicBezTo>
                    <a:pt x="615" y="1003"/>
                    <a:pt x="584" y="882"/>
                    <a:pt x="554" y="730"/>
                  </a:cubicBezTo>
                  <a:cubicBezTo>
                    <a:pt x="615" y="669"/>
                    <a:pt x="584" y="547"/>
                    <a:pt x="524" y="517"/>
                  </a:cubicBezTo>
                  <a:cubicBezTo>
                    <a:pt x="514" y="516"/>
                    <a:pt x="504" y="515"/>
                    <a:pt x="495" y="515"/>
                  </a:cubicBezTo>
                  <a:cubicBezTo>
                    <a:pt x="1" y="515"/>
                    <a:pt x="645" y="2104"/>
                    <a:pt x="645" y="2462"/>
                  </a:cubicBezTo>
                  <a:cubicBezTo>
                    <a:pt x="645" y="2462"/>
                    <a:pt x="645" y="2462"/>
                    <a:pt x="615" y="2432"/>
                  </a:cubicBezTo>
                  <a:lnTo>
                    <a:pt x="615" y="2432"/>
                  </a:lnTo>
                  <a:cubicBezTo>
                    <a:pt x="630" y="2683"/>
                    <a:pt x="759" y="2812"/>
                    <a:pt x="876" y="2812"/>
                  </a:cubicBezTo>
                  <a:cubicBezTo>
                    <a:pt x="986" y="2812"/>
                    <a:pt x="1085" y="2698"/>
                    <a:pt x="1071" y="2462"/>
                  </a:cubicBezTo>
                  <a:cubicBezTo>
                    <a:pt x="1162" y="2432"/>
                    <a:pt x="1223" y="2401"/>
                    <a:pt x="1283" y="2341"/>
                  </a:cubicBezTo>
                  <a:cubicBezTo>
                    <a:pt x="1310" y="2556"/>
                    <a:pt x="1385" y="2938"/>
                    <a:pt x="1634" y="2938"/>
                  </a:cubicBezTo>
                  <a:cubicBezTo>
                    <a:pt x="1666" y="2938"/>
                    <a:pt x="1701" y="2932"/>
                    <a:pt x="1739" y="2918"/>
                  </a:cubicBezTo>
                  <a:cubicBezTo>
                    <a:pt x="1764" y="3118"/>
                    <a:pt x="1872" y="3421"/>
                    <a:pt x="2078" y="3421"/>
                  </a:cubicBezTo>
                  <a:cubicBezTo>
                    <a:pt x="2122" y="3421"/>
                    <a:pt x="2172" y="3407"/>
                    <a:pt x="2226" y="3374"/>
                  </a:cubicBezTo>
                  <a:cubicBezTo>
                    <a:pt x="2226" y="3542"/>
                    <a:pt x="2371" y="3681"/>
                    <a:pt x="2510" y="3681"/>
                  </a:cubicBezTo>
                  <a:cubicBezTo>
                    <a:pt x="2573" y="3681"/>
                    <a:pt x="2635" y="3653"/>
                    <a:pt x="2682" y="3587"/>
                  </a:cubicBezTo>
                  <a:cubicBezTo>
                    <a:pt x="2712" y="3617"/>
                    <a:pt x="2742" y="3648"/>
                    <a:pt x="2773" y="3678"/>
                  </a:cubicBezTo>
                  <a:cubicBezTo>
                    <a:pt x="2820" y="3695"/>
                    <a:pt x="2862" y="3702"/>
                    <a:pt x="2899" y="3702"/>
                  </a:cubicBezTo>
                  <a:cubicBezTo>
                    <a:pt x="3340" y="3702"/>
                    <a:pt x="3114" y="2619"/>
                    <a:pt x="3198" y="2310"/>
                  </a:cubicBezTo>
                  <a:lnTo>
                    <a:pt x="3198" y="2310"/>
                  </a:lnTo>
                  <a:cubicBezTo>
                    <a:pt x="3236" y="2348"/>
                    <a:pt x="3297" y="2374"/>
                    <a:pt x="3359" y="2374"/>
                  </a:cubicBezTo>
                  <a:cubicBezTo>
                    <a:pt x="3398" y="2374"/>
                    <a:pt x="3437" y="2364"/>
                    <a:pt x="3472" y="2341"/>
                  </a:cubicBezTo>
                  <a:cubicBezTo>
                    <a:pt x="3513" y="2478"/>
                    <a:pt x="3628" y="2541"/>
                    <a:pt x="3742" y="2541"/>
                  </a:cubicBezTo>
                  <a:cubicBezTo>
                    <a:pt x="3881" y="2541"/>
                    <a:pt x="4019" y="2447"/>
                    <a:pt x="4019" y="2280"/>
                  </a:cubicBezTo>
                  <a:cubicBezTo>
                    <a:pt x="4093" y="2323"/>
                    <a:pt x="4154" y="2343"/>
                    <a:pt x="4205" y="2343"/>
                  </a:cubicBezTo>
                  <a:cubicBezTo>
                    <a:pt x="4633" y="2343"/>
                    <a:pt x="4328" y="991"/>
                    <a:pt x="3960" y="991"/>
                  </a:cubicBezTo>
                  <a:cubicBezTo>
                    <a:pt x="3879" y="991"/>
                    <a:pt x="3795" y="1056"/>
                    <a:pt x="3715" y="1216"/>
                  </a:cubicBezTo>
                  <a:cubicBezTo>
                    <a:pt x="3679" y="1180"/>
                    <a:pt x="3629" y="1163"/>
                    <a:pt x="3578" y="1163"/>
                  </a:cubicBezTo>
                  <a:cubicBezTo>
                    <a:pt x="3499" y="1163"/>
                    <a:pt x="3418" y="1203"/>
                    <a:pt x="3381" y="1277"/>
                  </a:cubicBezTo>
                  <a:cubicBezTo>
                    <a:pt x="3262" y="510"/>
                    <a:pt x="3147" y="227"/>
                    <a:pt x="3052" y="227"/>
                  </a:cubicBezTo>
                  <a:cubicBezTo>
                    <a:pt x="2880" y="227"/>
                    <a:pt x="2775" y="1158"/>
                    <a:pt x="2834" y="1824"/>
                  </a:cubicBezTo>
                  <a:cubicBezTo>
                    <a:pt x="2651" y="1277"/>
                    <a:pt x="2894" y="365"/>
                    <a:pt x="2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718450" y="3930450"/>
              <a:ext cx="645925" cy="69925"/>
            </a:xfrm>
            <a:custGeom>
              <a:avLst/>
              <a:gdLst/>
              <a:ahLst/>
              <a:cxnLst/>
              <a:rect l="l" t="t" r="r" b="b"/>
              <a:pathLst>
                <a:path w="25837" h="2797" fill="none" extrusionOk="0">
                  <a:moveTo>
                    <a:pt x="25836" y="0"/>
                  </a:moveTo>
                  <a:cubicBezTo>
                    <a:pt x="25806" y="1003"/>
                    <a:pt x="23982" y="1733"/>
                    <a:pt x="21307" y="2189"/>
                  </a:cubicBezTo>
                  <a:cubicBezTo>
                    <a:pt x="20730" y="2310"/>
                    <a:pt x="20092" y="2401"/>
                    <a:pt x="19453" y="2462"/>
                  </a:cubicBezTo>
                  <a:cubicBezTo>
                    <a:pt x="19058" y="2492"/>
                    <a:pt x="18663" y="2553"/>
                    <a:pt x="18237" y="2584"/>
                  </a:cubicBezTo>
                  <a:cubicBezTo>
                    <a:pt x="17964" y="2614"/>
                    <a:pt x="17721" y="2644"/>
                    <a:pt x="17417" y="2644"/>
                  </a:cubicBezTo>
                  <a:lnTo>
                    <a:pt x="17417" y="2644"/>
                  </a:lnTo>
                  <a:cubicBezTo>
                    <a:pt x="17143" y="2675"/>
                    <a:pt x="16900" y="2675"/>
                    <a:pt x="16627" y="2705"/>
                  </a:cubicBezTo>
                  <a:cubicBezTo>
                    <a:pt x="16596" y="2705"/>
                    <a:pt x="16566" y="2705"/>
                    <a:pt x="16535" y="2705"/>
                  </a:cubicBezTo>
                  <a:cubicBezTo>
                    <a:pt x="16383" y="2736"/>
                    <a:pt x="16201" y="2736"/>
                    <a:pt x="16019" y="2736"/>
                  </a:cubicBezTo>
                  <a:cubicBezTo>
                    <a:pt x="15988" y="2736"/>
                    <a:pt x="15927" y="2736"/>
                    <a:pt x="15867" y="2736"/>
                  </a:cubicBezTo>
                  <a:cubicBezTo>
                    <a:pt x="15593" y="2766"/>
                    <a:pt x="15320" y="2766"/>
                    <a:pt x="15046" y="2766"/>
                  </a:cubicBezTo>
                  <a:cubicBezTo>
                    <a:pt x="14712" y="2796"/>
                    <a:pt x="14408" y="2796"/>
                    <a:pt x="14104" y="2796"/>
                  </a:cubicBezTo>
                  <a:cubicBezTo>
                    <a:pt x="13982" y="2796"/>
                    <a:pt x="13891" y="2796"/>
                    <a:pt x="13769" y="2796"/>
                  </a:cubicBezTo>
                  <a:cubicBezTo>
                    <a:pt x="13465" y="2796"/>
                    <a:pt x="13161" y="2796"/>
                    <a:pt x="12857" y="2796"/>
                  </a:cubicBezTo>
                  <a:cubicBezTo>
                    <a:pt x="12645" y="2796"/>
                    <a:pt x="12432" y="2796"/>
                    <a:pt x="12219" y="2796"/>
                  </a:cubicBezTo>
                  <a:cubicBezTo>
                    <a:pt x="11976" y="2796"/>
                    <a:pt x="11763" y="2796"/>
                    <a:pt x="11520" y="2796"/>
                  </a:cubicBezTo>
                  <a:cubicBezTo>
                    <a:pt x="11368" y="2796"/>
                    <a:pt x="11216" y="2796"/>
                    <a:pt x="11095" y="2796"/>
                  </a:cubicBezTo>
                  <a:cubicBezTo>
                    <a:pt x="10851" y="2766"/>
                    <a:pt x="10608" y="2766"/>
                    <a:pt x="10365" y="2766"/>
                  </a:cubicBezTo>
                  <a:cubicBezTo>
                    <a:pt x="10122" y="2766"/>
                    <a:pt x="9879" y="2736"/>
                    <a:pt x="9636" y="2736"/>
                  </a:cubicBezTo>
                  <a:cubicBezTo>
                    <a:pt x="9575" y="2736"/>
                    <a:pt x="9544" y="2736"/>
                    <a:pt x="9484" y="2736"/>
                  </a:cubicBezTo>
                  <a:cubicBezTo>
                    <a:pt x="9453" y="2736"/>
                    <a:pt x="9453" y="2705"/>
                    <a:pt x="9453" y="2705"/>
                  </a:cubicBezTo>
                  <a:cubicBezTo>
                    <a:pt x="9423" y="2705"/>
                    <a:pt x="9392" y="2705"/>
                    <a:pt x="9362" y="2705"/>
                  </a:cubicBezTo>
                  <a:cubicBezTo>
                    <a:pt x="9332" y="2705"/>
                    <a:pt x="9301" y="2705"/>
                    <a:pt x="9271" y="2705"/>
                  </a:cubicBezTo>
                  <a:cubicBezTo>
                    <a:pt x="8997" y="2705"/>
                    <a:pt x="8724" y="2675"/>
                    <a:pt x="8450" y="2644"/>
                  </a:cubicBezTo>
                  <a:cubicBezTo>
                    <a:pt x="8298" y="2644"/>
                    <a:pt x="8146" y="2644"/>
                    <a:pt x="7994" y="2614"/>
                  </a:cubicBezTo>
                  <a:cubicBezTo>
                    <a:pt x="7903" y="2614"/>
                    <a:pt x="7842" y="2614"/>
                    <a:pt x="7751" y="2614"/>
                  </a:cubicBezTo>
                  <a:cubicBezTo>
                    <a:pt x="7751" y="2614"/>
                    <a:pt x="7721" y="2584"/>
                    <a:pt x="7721" y="2584"/>
                  </a:cubicBezTo>
                  <a:cubicBezTo>
                    <a:pt x="7325" y="2553"/>
                    <a:pt x="6961" y="2523"/>
                    <a:pt x="6596" y="2492"/>
                  </a:cubicBezTo>
                  <a:cubicBezTo>
                    <a:pt x="6444" y="2462"/>
                    <a:pt x="6292" y="2462"/>
                    <a:pt x="6140" y="2432"/>
                  </a:cubicBezTo>
                  <a:cubicBezTo>
                    <a:pt x="6049" y="2432"/>
                    <a:pt x="5958" y="2401"/>
                    <a:pt x="5866" y="2401"/>
                  </a:cubicBezTo>
                  <a:cubicBezTo>
                    <a:pt x="5775" y="2401"/>
                    <a:pt x="5714" y="2371"/>
                    <a:pt x="5654" y="2371"/>
                  </a:cubicBezTo>
                  <a:cubicBezTo>
                    <a:pt x="5289" y="2310"/>
                    <a:pt x="4955" y="2280"/>
                    <a:pt x="4620" y="2219"/>
                  </a:cubicBezTo>
                  <a:cubicBezTo>
                    <a:pt x="4407" y="2189"/>
                    <a:pt x="4225" y="2158"/>
                    <a:pt x="4043" y="2097"/>
                  </a:cubicBezTo>
                  <a:cubicBezTo>
                    <a:pt x="1641" y="1641"/>
                    <a:pt x="30" y="942"/>
                    <a:pt x="0" y="0"/>
                  </a:cubicBezTo>
                </a:path>
              </a:pathLst>
            </a:custGeom>
            <a:noFill/>
            <a:ln w="13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4"/>
          <p:cNvSpPr/>
          <p:nvPr/>
        </p:nvSpPr>
        <p:spPr>
          <a:xfrm>
            <a:off x="4835825" y="107610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4"/>
          <p:cNvSpPr/>
          <p:nvPr/>
        </p:nvSpPr>
        <p:spPr>
          <a:xfrm>
            <a:off x="4572000" y="4182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4"/>
          <p:cNvSpPr/>
          <p:nvPr/>
        </p:nvSpPr>
        <p:spPr>
          <a:xfrm>
            <a:off x="4804800" y="22680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990;p31"/>
          <p:cNvSpPr/>
          <p:nvPr/>
        </p:nvSpPr>
        <p:spPr>
          <a:xfrm>
            <a:off x="7743624" y="490306"/>
            <a:ext cx="1292158" cy="1213741"/>
          </a:xfrm>
          <a:custGeom>
            <a:avLst/>
            <a:gdLst/>
            <a:ahLst/>
            <a:cxnLst/>
            <a:rect l="l" t="t" r="r" b="b"/>
            <a:pathLst>
              <a:path w="219473" h="206156" extrusionOk="0">
                <a:moveTo>
                  <a:pt x="156542" y="0"/>
                </a:moveTo>
                <a:lnTo>
                  <a:pt x="114632" y="45174"/>
                </a:lnTo>
                <a:lnTo>
                  <a:pt x="72592" y="5092"/>
                </a:lnTo>
                <a:lnTo>
                  <a:pt x="62669" y="63844"/>
                </a:lnTo>
                <a:lnTo>
                  <a:pt x="12142" y="65150"/>
                </a:lnTo>
                <a:lnTo>
                  <a:pt x="44260" y="116330"/>
                </a:lnTo>
                <a:lnTo>
                  <a:pt x="0" y="156151"/>
                </a:lnTo>
                <a:lnTo>
                  <a:pt x="60841" y="149362"/>
                </a:lnTo>
                <a:lnTo>
                  <a:pt x="64497" y="206156"/>
                </a:lnTo>
                <a:lnTo>
                  <a:pt x="116591" y="163723"/>
                </a:lnTo>
                <a:lnTo>
                  <a:pt x="179913" y="204067"/>
                </a:lnTo>
                <a:lnTo>
                  <a:pt x="171818" y="144792"/>
                </a:lnTo>
                <a:lnTo>
                  <a:pt x="219472" y="141398"/>
                </a:lnTo>
                <a:lnTo>
                  <a:pt x="185527" y="101185"/>
                </a:lnTo>
                <a:lnTo>
                  <a:pt x="208505" y="60058"/>
                </a:lnTo>
                <a:lnTo>
                  <a:pt x="163723" y="63844"/>
                </a:lnTo>
                <a:lnTo>
                  <a:pt x="156542" y="0"/>
                </a:lnTo>
                <a:close/>
              </a:path>
            </a:pathLst>
          </a:custGeom>
          <a:solidFill>
            <a:schemeClr val="accent6">
              <a:lumMod val="9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65490" y="897121"/>
            <a:ext cx="7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ig Shoulders Text" panose="020B0604020202020204" charset="0"/>
                <a:cs typeface="Times New Roman" panose="02020603050405020304" pitchFamily="18" charset="0"/>
              </a:rPr>
              <a:t>Alert !!!</a:t>
            </a:r>
            <a:endParaRPr lang="en-US" sz="2000" dirty="0">
              <a:solidFill>
                <a:srgbClr val="FF0000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3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" name="Google Shape;3150;p45"/>
          <p:cNvSpPr txBox="1">
            <a:spLocks noGrp="1"/>
          </p:cNvSpPr>
          <p:nvPr>
            <p:ph type="title"/>
          </p:nvPr>
        </p:nvSpPr>
        <p:spPr>
          <a:xfrm>
            <a:off x="720000" y="538025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-Conclusion-</a:t>
            </a:r>
            <a:endParaRPr dirty="0"/>
          </a:p>
        </p:txBody>
      </p:sp>
      <p:sp>
        <p:nvSpPr>
          <p:cNvPr id="3151" name="Google Shape;3151;p45"/>
          <p:cNvSpPr txBox="1">
            <a:spLocks noGrp="1"/>
          </p:cNvSpPr>
          <p:nvPr>
            <p:ph type="subTitle" idx="1"/>
          </p:nvPr>
        </p:nvSpPr>
        <p:spPr>
          <a:xfrm>
            <a:off x="5914300" y="2103651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Image and video processing (OpenCV, Numpy, etc…)</a:t>
            </a:r>
            <a:br>
              <a:rPr lang="en-US" dirty="0"/>
            </a:br>
            <a:endParaRPr lang="en-US" dirty="0"/>
          </a:p>
          <a:p>
            <a:pPr marL="0" lvl="0" indent="0"/>
            <a:endParaRPr dirty="0"/>
          </a:p>
        </p:txBody>
      </p:sp>
      <p:sp>
        <p:nvSpPr>
          <p:cNvPr id="3153" name="Google Shape;3153;p45"/>
          <p:cNvSpPr txBox="1">
            <a:spLocks noGrp="1"/>
          </p:cNvSpPr>
          <p:nvPr>
            <p:ph type="subTitle" idx="3"/>
          </p:nvPr>
        </p:nvSpPr>
        <p:spPr>
          <a:xfrm>
            <a:off x="33816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Know the step of building an AI application</a:t>
            </a:r>
          </a:p>
          <a:p>
            <a:pPr marL="0" indent="0"/>
            <a:endParaRPr dirty="0"/>
          </a:p>
        </p:txBody>
      </p:sp>
      <p:sp>
        <p:nvSpPr>
          <p:cNvPr id="3154" name="Google Shape;3154;p45"/>
          <p:cNvSpPr txBox="1">
            <a:spLocks noGrp="1"/>
          </p:cNvSpPr>
          <p:nvPr>
            <p:ph type="subTitle" idx="4"/>
          </p:nvPr>
        </p:nvSpPr>
        <p:spPr>
          <a:xfrm>
            <a:off x="33816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AI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155" name="Google Shape;3155;p45"/>
          <p:cNvSpPr txBox="1">
            <a:spLocks noGrp="1"/>
          </p:cNvSpPr>
          <p:nvPr>
            <p:ph type="subTitle" idx="5"/>
          </p:nvPr>
        </p:nvSpPr>
        <p:spPr>
          <a:xfrm>
            <a:off x="848900" y="2100325"/>
            <a:ext cx="23808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Practice and apply Python programming language and OOP</a:t>
            </a:r>
          </a:p>
          <a:p>
            <a:pPr marL="0" lvl="0" indent="0"/>
            <a:endParaRPr dirty="0"/>
          </a:p>
        </p:txBody>
      </p:sp>
      <p:sp>
        <p:nvSpPr>
          <p:cNvPr id="3156" name="Google Shape;3156;p45"/>
          <p:cNvSpPr txBox="1">
            <a:spLocks noGrp="1"/>
          </p:cNvSpPr>
          <p:nvPr>
            <p:ph type="subTitle" idx="6"/>
          </p:nvPr>
        </p:nvSpPr>
        <p:spPr>
          <a:xfrm>
            <a:off x="8489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Python </a:t>
            </a:r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157" name="Google Shape;3157;p45"/>
          <p:cNvSpPr txBox="1">
            <a:spLocks noGrp="1"/>
          </p:cNvSpPr>
          <p:nvPr>
            <p:ph type="subTitle" idx="7"/>
          </p:nvPr>
        </p:nvSpPr>
        <p:spPr>
          <a:xfrm>
            <a:off x="4572000" y="3741337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Connect with users via third-party apps </a:t>
            </a:r>
            <a:r>
              <a:rPr lang="en-US" dirty="0" smtClean="0"/>
              <a:t>(Telegram</a:t>
            </a:r>
            <a:r>
              <a:rPr lang="en-US" dirty="0"/>
              <a:t>, Gmail...)</a:t>
            </a:r>
            <a:endParaRPr dirty="0"/>
          </a:p>
        </p:txBody>
      </p:sp>
      <p:sp>
        <p:nvSpPr>
          <p:cNvPr id="3158" name="Google Shape;3158;p45"/>
          <p:cNvSpPr txBox="1">
            <a:spLocks noGrp="1"/>
          </p:cNvSpPr>
          <p:nvPr>
            <p:ph type="subTitle" idx="8"/>
          </p:nvPr>
        </p:nvSpPr>
        <p:spPr>
          <a:xfrm>
            <a:off x="4572000" y="3360981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API</a:t>
            </a:r>
            <a:endParaRPr dirty="0"/>
          </a:p>
        </p:txBody>
      </p:sp>
      <p:sp>
        <p:nvSpPr>
          <p:cNvPr id="3159" name="Google Shape;3159;p45"/>
          <p:cNvSpPr txBox="1">
            <a:spLocks noGrp="1"/>
          </p:cNvSpPr>
          <p:nvPr>
            <p:ph type="subTitle" idx="9"/>
          </p:nvPr>
        </p:nvSpPr>
        <p:spPr>
          <a:xfrm>
            <a:off x="2039300" y="3741337"/>
            <a:ext cx="23808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Embedding </a:t>
            </a:r>
            <a:r>
              <a:rPr lang="en-US" dirty="0" smtClean="0"/>
              <a:t>Python code </a:t>
            </a:r>
            <a:r>
              <a:rPr lang="en-US" dirty="0"/>
              <a:t>into Raspberry </a:t>
            </a:r>
            <a:r>
              <a:rPr lang="en-US" dirty="0" smtClean="0"/>
              <a:t>Pi</a:t>
            </a:r>
            <a:endParaRPr lang="en-US" dirty="0"/>
          </a:p>
          <a:p>
            <a:pPr marL="0" lvl="0" indent="0"/>
            <a:endParaRPr dirty="0"/>
          </a:p>
        </p:txBody>
      </p:sp>
      <p:sp>
        <p:nvSpPr>
          <p:cNvPr id="3160" name="Google Shape;3160;p45"/>
          <p:cNvSpPr txBox="1">
            <a:spLocks noGrp="1"/>
          </p:cNvSpPr>
          <p:nvPr>
            <p:ph type="subTitle" idx="13"/>
          </p:nvPr>
        </p:nvSpPr>
        <p:spPr>
          <a:xfrm>
            <a:off x="2039300" y="3360964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161" name="Google Shape;3161;p45"/>
          <p:cNvSpPr txBox="1">
            <a:spLocks noGrp="1"/>
          </p:cNvSpPr>
          <p:nvPr>
            <p:ph type="subTitle" idx="14"/>
          </p:nvPr>
        </p:nvSpPr>
        <p:spPr>
          <a:xfrm>
            <a:off x="5914300" y="1714850"/>
            <a:ext cx="2380800" cy="4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 smtClean="0"/>
              <a:t>Libraries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2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50"/>
          <p:cNvSpPr txBox="1">
            <a:spLocks noGrp="1"/>
          </p:cNvSpPr>
          <p:nvPr>
            <p:ph type="ctrTitle"/>
          </p:nvPr>
        </p:nvSpPr>
        <p:spPr>
          <a:xfrm>
            <a:off x="353617" y="1909385"/>
            <a:ext cx="4328879" cy="98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-Thanks!-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/>
              <a:t>Q&amp;A</a:t>
            </a:r>
            <a:endParaRPr dirty="0"/>
          </a:p>
        </p:txBody>
      </p:sp>
      <p:grpSp>
        <p:nvGrpSpPr>
          <p:cNvPr id="3425" name="Google Shape;3425;p50"/>
          <p:cNvGrpSpPr/>
          <p:nvPr/>
        </p:nvGrpSpPr>
        <p:grpSpPr>
          <a:xfrm flipH="1">
            <a:off x="7143609" y="3103373"/>
            <a:ext cx="2098612" cy="2230502"/>
            <a:chOff x="1757900" y="2287400"/>
            <a:chExt cx="2633800" cy="2799325"/>
          </a:xfrm>
        </p:grpSpPr>
        <p:grpSp>
          <p:nvGrpSpPr>
            <p:cNvPr id="3426" name="Google Shape;3426;p50"/>
            <p:cNvGrpSpPr/>
            <p:nvPr/>
          </p:nvGrpSpPr>
          <p:grpSpPr>
            <a:xfrm>
              <a:off x="1757900" y="2367900"/>
              <a:ext cx="2633800" cy="2718825"/>
              <a:chOff x="1757900" y="2367900"/>
              <a:chExt cx="2633800" cy="2718825"/>
            </a:xfrm>
          </p:grpSpPr>
          <p:sp>
            <p:nvSpPr>
              <p:cNvPr id="3427" name="Google Shape;3427;p50"/>
              <p:cNvSpPr/>
              <p:nvPr/>
            </p:nvSpPr>
            <p:spPr>
              <a:xfrm>
                <a:off x="2771600" y="3933475"/>
                <a:ext cx="948375" cy="933925"/>
              </a:xfrm>
              <a:custGeom>
                <a:avLst/>
                <a:gdLst/>
                <a:ahLst/>
                <a:cxnLst/>
                <a:rect l="l" t="t" r="r" b="b"/>
                <a:pathLst>
                  <a:path w="37935" h="37357" extrusionOk="0">
                    <a:moveTo>
                      <a:pt x="0" y="1"/>
                    </a:moveTo>
                    <a:lnTo>
                      <a:pt x="5411" y="37357"/>
                    </a:lnTo>
                    <a:lnTo>
                      <a:pt x="32524" y="37357"/>
                    </a:lnTo>
                    <a:lnTo>
                      <a:pt x="3793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50"/>
              <p:cNvSpPr/>
              <p:nvPr/>
            </p:nvSpPr>
            <p:spPr>
              <a:xfrm>
                <a:off x="2771600" y="3831650"/>
                <a:ext cx="952175" cy="190750"/>
              </a:xfrm>
              <a:custGeom>
                <a:avLst/>
                <a:gdLst/>
                <a:ahLst/>
                <a:cxnLst/>
                <a:rect l="l" t="t" r="r" b="b"/>
                <a:pathLst>
                  <a:path w="38087" h="7630" extrusionOk="0">
                    <a:moveTo>
                      <a:pt x="19058" y="1"/>
                    </a:moveTo>
                    <a:cubicBezTo>
                      <a:pt x="8511" y="1"/>
                      <a:pt x="0" y="1703"/>
                      <a:pt x="0" y="3800"/>
                    </a:cubicBezTo>
                    <a:cubicBezTo>
                      <a:pt x="0" y="5928"/>
                      <a:pt x="8511" y="7630"/>
                      <a:pt x="19058" y="7630"/>
                    </a:cubicBezTo>
                    <a:cubicBezTo>
                      <a:pt x="29575" y="7630"/>
                      <a:pt x="38086" y="5928"/>
                      <a:pt x="38086" y="3800"/>
                    </a:cubicBezTo>
                    <a:cubicBezTo>
                      <a:pt x="38086" y="1703"/>
                      <a:pt x="29575" y="1"/>
                      <a:pt x="19058" y="1"/>
                    </a:cubicBezTo>
                    <a:close/>
                  </a:path>
                </a:pathLst>
              </a:custGeom>
              <a:solidFill>
                <a:srgbClr val="612B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50"/>
              <p:cNvSpPr/>
              <p:nvPr/>
            </p:nvSpPr>
            <p:spPr>
              <a:xfrm>
                <a:off x="1980550" y="2691050"/>
                <a:ext cx="389075" cy="262200"/>
              </a:xfrm>
              <a:custGeom>
                <a:avLst/>
                <a:gdLst/>
                <a:ahLst/>
                <a:cxnLst/>
                <a:rect l="l" t="t" r="r" b="b"/>
                <a:pathLst>
                  <a:path w="15563" h="10488" extrusionOk="0">
                    <a:moveTo>
                      <a:pt x="669" y="1"/>
                    </a:moveTo>
                    <a:cubicBezTo>
                      <a:pt x="0" y="1"/>
                      <a:pt x="851" y="761"/>
                      <a:pt x="1034" y="943"/>
                    </a:cubicBezTo>
                    <a:cubicBezTo>
                      <a:pt x="3162" y="3071"/>
                      <a:pt x="5441" y="5077"/>
                      <a:pt x="8025" y="6627"/>
                    </a:cubicBezTo>
                    <a:cubicBezTo>
                      <a:pt x="10274" y="7813"/>
                      <a:pt x="12554" y="9059"/>
                      <a:pt x="14803" y="10305"/>
                    </a:cubicBezTo>
                    <a:cubicBezTo>
                      <a:pt x="14907" y="10368"/>
                      <a:pt x="15055" y="10488"/>
                      <a:pt x="15196" y="10488"/>
                    </a:cubicBezTo>
                    <a:cubicBezTo>
                      <a:pt x="15260" y="10488"/>
                      <a:pt x="15323" y="10463"/>
                      <a:pt x="15381" y="10396"/>
                    </a:cubicBezTo>
                    <a:cubicBezTo>
                      <a:pt x="15563" y="9910"/>
                      <a:pt x="14712" y="9758"/>
                      <a:pt x="14438" y="9515"/>
                    </a:cubicBezTo>
                    <a:cubicBezTo>
                      <a:pt x="12827" y="8025"/>
                      <a:pt x="11794" y="6019"/>
                      <a:pt x="10153" y="4530"/>
                    </a:cubicBezTo>
                    <a:cubicBezTo>
                      <a:pt x="8694" y="3162"/>
                      <a:pt x="6961" y="2098"/>
                      <a:pt x="5137" y="1277"/>
                    </a:cubicBezTo>
                    <a:cubicBezTo>
                      <a:pt x="3678" y="791"/>
                      <a:pt x="2158" y="426"/>
                      <a:pt x="669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50"/>
              <p:cNvSpPr/>
              <p:nvPr/>
            </p:nvSpPr>
            <p:spPr>
              <a:xfrm>
                <a:off x="1757900" y="2847450"/>
                <a:ext cx="4134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16536" h="3386" extrusionOk="0">
                    <a:moveTo>
                      <a:pt x="12143" y="599"/>
                    </a:moveTo>
                    <a:lnTo>
                      <a:pt x="12143" y="599"/>
                    </a:lnTo>
                    <a:cubicBezTo>
                      <a:pt x="12219" y="623"/>
                      <a:pt x="12295" y="645"/>
                      <a:pt x="12371" y="645"/>
                    </a:cubicBezTo>
                    <a:cubicBezTo>
                      <a:pt x="12564" y="702"/>
                      <a:pt x="12756" y="760"/>
                      <a:pt x="12948" y="810"/>
                    </a:cubicBezTo>
                    <a:lnTo>
                      <a:pt x="12948" y="810"/>
                    </a:lnTo>
                    <a:cubicBezTo>
                      <a:pt x="12695" y="754"/>
                      <a:pt x="12442" y="699"/>
                      <a:pt x="12189" y="614"/>
                    </a:cubicBezTo>
                    <a:cubicBezTo>
                      <a:pt x="12174" y="614"/>
                      <a:pt x="12158" y="606"/>
                      <a:pt x="12143" y="599"/>
                    </a:cubicBezTo>
                    <a:close/>
                    <a:moveTo>
                      <a:pt x="8811" y="0"/>
                    </a:moveTo>
                    <a:cubicBezTo>
                      <a:pt x="6868" y="0"/>
                      <a:pt x="4949" y="454"/>
                      <a:pt x="2766" y="1435"/>
                    </a:cubicBezTo>
                    <a:cubicBezTo>
                      <a:pt x="1885" y="1800"/>
                      <a:pt x="1003" y="2195"/>
                      <a:pt x="122" y="2560"/>
                    </a:cubicBezTo>
                    <a:cubicBezTo>
                      <a:pt x="61" y="2590"/>
                      <a:pt x="0" y="2651"/>
                      <a:pt x="31" y="2742"/>
                    </a:cubicBezTo>
                    <a:cubicBezTo>
                      <a:pt x="61" y="2924"/>
                      <a:pt x="244" y="2955"/>
                      <a:pt x="396" y="2955"/>
                    </a:cubicBezTo>
                    <a:cubicBezTo>
                      <a:pt x="2128" y="3228"/>
                      <a:pt x="3921" y="3350"/>
                      <a:pt x="5684" y="3380"/>
                    </a:cubicBezTo>
                    <a:cubicBezTo>
                      <a:pt x="5783" y="3384"/>
                      <a:pt x="5881" y="3385"/>
                      <a:pt x="5979" y="3385"/>
                    </a:cubicBezTo>
                    <a:cubicBezTo>
                      <a:pt x="8540" y="3385"/>
                      <a:pt x="10916" y="2268"/>
                      <a:pt x="13405" y="1800"/>
                    </a:cubicBezTo>
                    <a:cubicBezTo>
                      <a:pt x="13739" y="1735"/>
                      <a:pt x="14078" y="1716"/>
                      <a:pt x="14417" y="1716"/>
                    </a:cubicBezTo>
                    <a:cubicBezTo>
                      <a:pt x="14886" y="1716"/>
                      <a:pt x="15356" y="1752"/>
                      <a:pt x="15822" y="1752"/>
                    </a:cubicBezTo>
                    <a:cubicBezTo>
                      <a:pt x="15969" y="1752"/>
                      <a:pt x="16116" y="1748"/>
                      <a:pt x="16262" y="1739"/>
                    </a:cubicBezTo>
                    <a:cubicBezTo>
                      <a:pt x="16536" y="1526"/>
                      <a:pt x="15715" y="1496"/>
                      <a:pt x="15563" y="1435"/>
                    </a:cubicBezTo>
                    <a:lnTo>
                      <a:pt x="15502" y="1435"/>
                    </a:lnTo>
                    <a:lnTo>
                      <a:pt x="15441" y="1405"/>
                    </a:lnTo>
                    <a:lnTo>
                      <a:pt x="15320" y="1405"/>
                    </a:lnTo>
                    <a:cubicBezTo>
                      <a:pt x="15289" y="1374"/>
                      <a:pt x="15289" y="1374"/>
                      <a:pt x="15259" y="1374"/>
                    </a:cubicBezTo>
                    <a:lnTo>
                      <a:pt x="15229" y="1374"/>
                    </a:lnTo>
                    <a:cubicBezTo>
                      <a:pt x="15107" y="1313"/>
                      <a:pt x="14955" y="1283"/>
                      <a:pt x="14834" y="1222"/>
                    </a:cubicBezTo>
                    <a:lnTo>
                      <a:pt x="14773" y="1222"/>
                    </a:lnTo>
                    <a:cubicBezTo>
                      <a:pt x="14742" y="1192"/>
                      <a:pt x="14712" y="1192"/>
                      <a:pt x="14682" y="1192"/>
                    </a:cubicBezTo>
                    <a:lnTo>
                      <a:pt x="14712" y="1192"/>
                    </a:lnTo>
                    <a:cubicBezTo>
                      <a:pt x="14682" y="1192"/>
                      <a:pt x="14682" y="1161"/>
                      <a:pt x="14651" y="1161"/>
                    </a:cubicBezTo>
                    <a:lnTo>
                      <a:pt x="14621" y="1161"/>
                    </a:lnTo>
                    <a:cubicBezTo>
                      <a:pt x="14560" y="1131"/>
                      <a:pt x="14530" y="1131"/>
                      <a:pt x="14499" y="1101"/>
                    </a:cubicBezTo>
                    <a:lnTo>
                      <a:pt x="14469" y="1101"/>
                    </a:lnTo>
                    <a:cubicBezTo>
                      <a:pt x="12413" y="386"/>
                      <a:pt x="10602" y="0"/>
                      <a:pt x="8811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50"/>
              <p:cNvSpPr/>
              <p:nvPr/>
            </p:nvSpPr>
            <p:spPr>
              <a:xfrm>
                <a:off x="1894625" y="2935200"/>
                <a:ext cx="440825" cy="164875"/>
              </a:xfrm>
              <a:custGeom>
                <a:avLst/>
                <a:gdLst/>
                <a:ahLst/>
                <a:cxnLst/>
                <a:rect l="l" t="t" r="r" b="b"/>
                <a:pathLst>
                  <a:path w="17633" h="6595" extrusionOk="0">
                    <a:moveTo>
                      <a:pt x="14131" y="1"/>
                    </a:moveTo>
                    <a:cubicBezTo>
                      <a:pt x="11703" y="1"/>
                      <a:pt x="9328" y="620"/>
                      <a:pt x="7237" y="1968"/>
                    </a:cubicBezTo>
                    <a:cubicBezTo>
                      <a:pt x="5231" y="3183"/>
                      <a:pt x="3225" y="4430"/>
                      <a:pt x="1218" y="5645"/>
                    </a:cubicBezTo>
                    <a:cubicBezTo>
                      <a:pt x="915" y="5828"/>
                      <a:pt x="611" y="5949"/>
                      <a:pt x="337" y="6101"/>
                    </a:cubicBezTo>
                    <a:cubicBezTo>
                      <a:pt x="1" y="6501"/>
                      <a:pt x="493" y="6595"/>
                      <a:pt x="929" y="6595"/>
                    </a:cubicBezTo>
                    <a:cubicBezTo>
                      <a:pt x="1123" y="6595"/>
                      <a:pt x="1307" y="6576"/>
                      <a:pt x="1401" y="6557"/>
                    </a:cubicBezTo>
                    <a:cubicBezTo>
                      <a:pt x="4380" y="6010"/>
                      <a:pt x="7723" y="6010"/>
                      <a:pt x="10307" y="4247"/>
                    </a:cubicBezTo>
                    <a:cubicBezTo>
                      <a:pt x="11827" y="3396"/>
                      <a:pt x="13073" y="2120"/>
                      <a:pt x="14653" y="1360"/>
                    </a:cubicBezTo>
                    <a:cubicBezTo>
                      <a:pt x="15474" y="1133"/>
                      <a:pt x="16269" y="591"/>
                      <a:pt x="17135" y="591"/>
                    </a:cubicBezTo>
                    <a:cubicBezTo>
                      <a:pt x="17199" y="591"/>
                      <a:pt x="17263" y="593"/>
                      <a:pt x="17328" y="600"/>
                    </a:cubicBezTo>
                    <a:cubicBezTo>
                      <a:pt x="17419" y="600"/>
                      <a:pt x="17511" y="539"/>
                      <a:pt x="17541" y="478"/>
                    </a:cubicBezTo>
                    <a:cubicBezTo>
                      <a:pt x="17602" y="478"/>
                      <a:pt x="17632" y="357"/>
                      <a:pt x="17571" y="296"/>
                    </a:cubicBezTo>
                    <a:cubicBezTo>
                      <a:pt x="17465" y="129"/>
                      <a:pt x="17252" y="75"/>
                      <a:pt x="17024" y="75"/>
                    </a:cubicBezTo>
                    <a:cubicBezTo>
                      <a:pt x="16796" y="75"/>
                      <a:pt x="16553" y="129"/>
                      <a:pt x="16386" y="174"/>
                    </a:cubicBezTo>
                    <a:cubicBezTo>
                      <a:pt x="15634" y="60"/>
                      <a:pt x="14880" y="1"/>
                      <a:pt x="14131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50"/>
              <p:cNvSpPr/>
              <p:nvPr/>
            </p:nvSpPr>
            <p:spPr>
              <a:xfrm>
                <a:off x="2051275" y="3015725"/>
                <a:ext cx="462750" cy="170350"/>
              </a:xfrm>
              <a:custGeom>
                <a:avLst/>
                <a:gdLst/>
                <a:ahLst/>
                <a:cxnLst/>
                <a:rect l="l" t="t" r="r" b="b"/>
                <a:pathLst>
                  <a:path w="18510" h="6814" extrusionOk="0">
                    <a:moveTo>
                      <a:pt x="10088" y="4782"/>
                    </a:moveTo>
                    <a:cubicBezTo>
                      <a:pt x="10078" y="4786"/>
                      <a:pt x="10069" y="4791"/>
                      <a:pt x="10059" y="4795"/>
                    </a:cubicBezTo>
                    <a:cubicBezTo>
                      <a:pt x="10073" y="4795"/>
                      <a:pt x="10081" y="4789"/>
                      <a:pt x="10088" y="4782"/>
                    </a:cubicBezTo>
                    <a:close/>
                    <a:moveTo>
                      <a:pt x="9082" y="5269"/>
                    </a:moveTo>
                    <a:cubicBezTo>
                      <a:pt x="9073" y="5273"/>
                      <a:pt x="9065" y="5277"/>
                      <a:pt x="9056" y="5282"/>
                    </a:cubicBezTo>
                    <a:cubicBezTo>
                      <a:pt x="9056" y="5282"/>
                      <a:pt x="9073" y="5282"/>
                      <a:pt x="9082" y="5269"/>
                    </a:cubicBezTo>
                    <a:close/>
                    <a:moveTo>
                      <a:pt x="14350" y="0"/>
                    </a:moveTo>
                    <a:cubicBezTo>
                      <a:pt x="11337" y="0"/>
                      <a:pt x="8467" y="1410"/>
                      <a:pt x="5925" y="3032"/>
                    </a:cubicBezTo>
                    <a:cubicBezTo>
                      <a:pt x="4102" y="4218"/>
                      <a:pt x="2126" y="5069"/>
                      <a:pt x="302" y="6224"/>
                    </a:cubicBezTo>
                    <a:lnTo>
                      <a:pt x="333" y="6224"/>
                    </a:lnTo>
                    <a:cubicBezTo>
                      <a:pt x="0" y="6418"/>
                      <a:pt x="147" y="6813"/>
                      <a:pt x="475" y="6813"/>
                    </a:cubicBezTo>
                    <a:cubicBezTo>
                      <a:pt x="507" y="6813"/>
                      <a:pt x="540" y="6810"/>
                      <a:pt x="576" y="6801"/>
                    </a:cubicBezTo>
                    <a:cubicBezTo>
                      <a:pt x="3402" y="6315"/>
                      <a:pt x="6442" y="6437"/>
                      <a:pt x="9086" y="5251"/>
                    </a:cubicBezTo>
                    <a:lnTo>
                      <a:pt x="9086" y="5251"/>
                    </a:lnTo>
                    <a:cubicBezTo>
                      <a:pt x="9086" y="5259"/>
                      <a:pt x="9085" y="5265"/>
                      <a:pt x="9082" y="5269"/>
                    </a:cubicBezTo>
                    <a:lnTo>
                      <a:pt x="9082" y="5269"/>
                    </a:lnTo>
                    <a:cubicBezTo>
                      <a:pt x="9253" y="5185"/>
                      <a:pt x="9399" y="5125"/>
                      <a:pt x="9573" y="5038"/>
                    </a:cubicBezTo>
                    <a:lnTo>
                      <a:pt x="9542" y="5038"/>
                    </a:lnTo>
                    <a:cubicBezTo>
                      <a:pt x="9717" y="4951"/>
                      <a:pt x="9892" y="4864"/>
                      <a:pt x="10093" y="4776"/>
                    </a:cubicBezTo>
                    <a:lnTo>
                      <a:pt x="10093" y="4776"/>
                    </a:lnTo>
                    <a:cubicBezTo>
                      <a:pt x="10091" y="4778"/>
                      <a:pt x="10090" y="4780"/>
                      <a:pt x="10088" y="4782"/>
                    </a:cubicBezTo>
                    <a:lnTo>
                      <a:pt x="10088" y="4782"/>
                    </a:lnTo>
                    <a:cubicBezTo>
                      <a:pt x="12811" y="3504"/>
                      <a:pt x="15176" y="1359"/>
                      <a:pt x="18236" y="1026"/>
                    </a:cubicBezTo>
                    <a:cubicBezTo>
                      <a:pt x="18245" y="1045"/>
                      <a:pt x="18257" y="1052"/>
                      <a:pt x="18270" y="1052"/>
                    </a:cubicBezTo>
                    <a:cubicBezTo>
                      <a:pt x="18298" y="1052"/>
                      <a:pt x="18327" y="1017"/>
                      <a:pt x="18327" y="996"/>
                    </a:cubicBezTo>
                    <a:cubicBezTo>
                      <a:pt x="18448" y="935"/>
                      <a:pt x="18509" y="844"/>
                      <a:pt x="18509" y="722"/>
                    </a:cubicBezTo>
                    <a:cubicBezTo>
                      <a:pt x="18461" y="463"/>
                      <a:pt x="18239" y="402"/>
                      <a:pt x="17992" y="402"/>
                    </a:cubicBezTo>
                    <a:cubicBezTo>
                      <a:pt x="17776" y="402"/>
                      <a:pt x="17541" y="449"/>
                      <a:pt x="17384" y="449"/>
                    </a:cubicBezTo>
                    <a:cubicBezTo>
                      <a:pt x="17141" y="388"/>
                      <a:pt x="16898" y="358"/>
                      <a:pt x="16685" y="297"/>
                    </a:cubicBezTo>
                    <a:cubicBezTo>
                      <a:pt x="15900" y="93"/>
                      <a:pt x="15120" y="0"/>
                      <a:pt x="14350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50"/>
              <p:cNvSpPr/>
              <p:nvPr/>
            </p:nvSpPr>
            <p:spPr>
              <a:xfrm>
                <a:off x="2253350" y="2670425"/>
                <a:ext cx="266750" cy="35475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4190" extrusionOk="0">
                    <a:moveTo>
                      <a:pt x="398" y="0"/>
                    </a:moveTo>
                    <a:cubicBezTo>
                      <a:pt x="346" y="0"/>
                      <a:pt x="295" y="10"/>
                      <a:pt x="244" y="36"/>
                    </a:cubicBezTo>
                    <a:cubicBezTo>
                      <a:pt x="0" y="218"/>
                      <a:pt x="152" y="522"/>
                      <a:pt x="244" y="735"/>
                    </a:cubicBezTo>
                    <a:cubicBezTo>
                      <a:pt x="1247" y="2558"/>
                      <a:pt x="2250" y="4382"/>
                      <a:pt x="3283" y="6145"/>
                    </a:cubicBezTo>
                    <a:cubicBezTo>
                      <a:pt x="3374" y="6267"/>
                      <a:pt x="3466" y="6388"/>
                      <a:pt x="3557" y="6510"/>
                    </a:cubicBezTo>
                    <a:lnTo>
                      <a:pt x="3526" y="6510"/>
                    </a:lnTo>
                    <a:cubicBezTo>
                      <a:pt x="4560" y="8394"/>
                      <a:pt x="5958" y="10036"/>
                      <a:pt x="7356" y="11707"/>
                    </a:cubicBezTo>
                    <a:cubicBezTo>
                      <a:pt x="8146" y="12619"/>
                      <a:pt x="9058" y="13440"/>
                      <a:pt x="10031" y="14170"/>
                    </a:cubicBezTo>
                    <a:cubicBezTo>
                      <a:pt x="10056" y="14182"/>
                      <a:pt x="10087" y="14189"/>
                      <a:pt x="10116" y="14189"/>
                    </a:cubicBezTo>
                    <a:cubicBezTo>
                      <a:pt x="10157" y="14189"/>
                      <a:pt x="10196" y="14175"/>
                      <a:pt x="10213" y="14139"/>
                    </a:cubicBezTo>
                    <a:cubicBezTo>
                      <a:pt x="10669" y="14109"/>
                      <a:pt x="10305" y="13622"/>
                      <a:pt x="10183" y="13440"/>
                    </a:cubicBezTo>
                    <a:cubicBezTo>
                      <a:pt x="9636" y="12680"/>
                      <a:pt x="9241" y="11859"/>
                      <a:pt x="9150" y="10948"/>
                    </a:cubicBezTo>
                    <a:cubicBezTo>
                      <a:pt x="8602" y="9245"/>
                      <a:pt x="7934" y="7604"/>
                      <a:pt x="6870" y="6175"/>
                    </a:cubicBezTo>
                    <a:cubicBezTo>
                      <a:pt x="5776" y="4382"/>
                      <a:pt x="4165" y="3075"/>
                      <a:pt x="2675" y="1677"/>
                    </a:cubicBezTo>
                    <a:cubicBezTo>
                      <a:pt x="2007" y="1099"/>
                      <a:pt x="1368" y="461"/>
                      <a:pt x="608" y="36"/>
                    </a:cubicBezTo>
                    <a:cubicBezTo>
                      <a:pt x="538" y="18"/>
                      <a:pt x="468" y="0"/>
                      <a:pt x="398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50"/>
              <p:cNvSpPr/>
              <p:nvPr/>
            </p:nvSpPr>
            <p:spPr>
              <a:xfrm>
                <a:off x="2481325" y="2743800"/>
                <a:ext cx="194550" cy="394100"/>
              </a:xfrm>
              <a:custGeom>
                <a:avLst/>
                <a:gdLst/>
                <a:ahLst/>
                <a:cxnLst/>
                <a:rect l="l" t="t" r="r" b="b"/>
                <a:pathLst>
                  <a:path w="7782" h="15764" extrusionOk="0">
                    <a:moveTo>
                      <a:pt x="425" y="0"/>
                    </a:moveTo>
                    <a:cubicBezTo>
                      <a:pt x="336" y="0"/>
                      <a:pt x="245" y="42"/>
                      <a:pt x="152" y="140"/>
                    </a:cubicBezTo>
                    <a:cubicBezTo>
                      <a:pt x="0" y="809"/>
                      <a:pt x="365" y="1538"/>
                      <a:pt x="395" y="2237"/>
                    </a:cubicBezTo>
                    <a:cubicBezTo>
                      <a:pt x="395" y="2237"/>
                      <a:pt x="395" y="2207"/>
                      <a:pt x="395" y="2207"/>
                    </a:cubicBezTo>
                    <a:cubicBezTo>
                      <a:pt x="395" y="2222"/>
                      <a:pt x="403" y="2238"/>
                      <a:pt x="411" y="2253"/>
                    </a:cubicBezTo>
                    <a:lnTo>
                      <a:pt x="411" y="2253"/>
                    </a:lnTo>
                    <a:cubicBezTo>
                      <a:pt x="407" y="2249"/>
                      <a:pt x="402" y="2244"/>
                      <a:pt x="395" y="2237"/>
                    </a:cubicBezTo>
                    <a:lnTo>
                      <a:pt x="395" y="2237"/>
                    </a:lnTo>
                    <a:cubicBezTo>
                      <a:pt x="426" y="2268"/>
                      <a:pt x="426" y="2329"/>
                      <a:pt x="426" y="2359"/>
                    </a:cubicBezTo>
                    <a:cubicBezTo>
                      <a:pt x="1186" y="5976"/>
                      <a:pt x="4256" y="14244"/>
                      <a:pt x="7629" y="15763"/>
                    </a:cubicBezTo>
                    <a:cubicBezTo>
                      <a:pt x="7751" y="15672"/>
                      <a:pt x="7781" y="15520"/>
                      <a:pt x="7751" y="15399"/>
                    </a:cubicBezTo>
                    <a:cubicBezTo>
                      <a:pt x="7569" y="12876"/>
                      <a:pt x="7113" y="10353"/>
                      <a:pt x="6110" y="8043"/>
                    </a:cubicBezTo>
                    <a:cubicBezTo>
                      <a:pt x="6292" y="7283"/>
                      <a:pt x="5654" y="6462"/>
                      <a:pt x="5259" y="5824"/>
                    </a:cubicBezTo>
                    <a:cubicBezTo>
                      <a:pt x="4073" y="4183"/>
                      <a:pt x="2736" y="2663"/>
                      <a:pt x="1490" y="1082"/>
                    </a:cubicBezTo>
                    <a:cubicBezTo>
                      <a:pt x="1190" y="858"/>
                      <a:pt x="830" y="0"/>
                      <a:pt x="425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50"/>
              <p:cNvSpPr/>
              <p:nvPr/>
            </p:nvSpPr>
            <p:spPr>
              <a:xfrm>
                <a:off x="2210275" y="3122375"/>
                <a:ext cx="456475" cy="137925"/>
              </a:xfrm>
              <a:custGeom>
                <a:avLst/>
                <a:gdLst/>
                <a:ahLst/>
                <a:cxnLst/>
                <a:rect l="l" t="t" r="r" b="b"/>
                <a:pathLst>
                  <a:path w="18259" h="5517" extrusionOk="0">
                    <a:moveTo>
                      <a:pt x="12382" y="0"/>
                    </a:moveTo>
                    <a:cubicBezTo>
                      <a:pt x="9286" y="0"/>
                      <a:pt x="6654" y="954"/>
                      <a:pt x="3486" y="3052"/>
                    </a:cubicBezTo>
                    <a:cubicBezTo>
                      <a:pt x="2362" y="3721"/>
                      <a:pt x="1298" y="4420"/>
                      <a:pt x="173" y="5089"/>
                    </a:cubicBezTo>
                    <a:cubicBezTo>
                      <a:pt x="0" y="5262"/>
                      <a:pt x="155" y="5516"/>
                      <a:pt x="379" y="5516"/>
                    </a:cubicBezTo>
                    <a:cubicBezTo>
                      <a:pt x="391" y="5516"/>
                      <a:pt x="404" y="5516"/>
                      <a:pt x="416" y="5514"/>
                    </a:cubicBezTo>
                    <a:cubicBezTo>
                      <a:pt x="3517" y="5241"/>
                      <a:pt x="6617" y="4876"/>
                      <a:pt x="9565" y="3842"/>
                    </a:cubicBezTo>
                    <a:cubicBezTo>
                      <a:pt x="11663" y="3143"/>
                      <a:pt x="13639" y="2049"/>
                      <a:pt x="15766" y="1350"/>
                    </a:cubicBezTo>
                    <a:cubicBezTo>
                      <a:pt x="16192" y="1198"/>
                      <a:pt x="16617" y="1137"/>
                      <a:pt x="17073" y="1107"/>
                    </a:cubicBezTo>
                    <a:lnTo>
                      <a:pt x="17012" y="1107"/>
                    </a:lnTo>
                    <a:cubicBezTo>
                      <a:pt x="17286" y="1107"/>
                      <a:pt x="17560" y="1076"/>
                      <a:pt x="17833" y="1076"/>
                    </a:cubicBezTo>
                    <a:cubicBezTo>
                      <a:pt x="17848" y="1122"/>
                      <a:pt x="17894" y="1145"/>
                      <a:pt x="17940" y="1145"/>
                    </a:cubicBezTo>
                    <a:cubicBezTo>
                      <a:pt x="17985" y="1145"/>
                      <a:pt x="18031" y="1122"/>
                      <a:pt x="18046" y="1076"/>
                    </a:cubicBezTo>
                    <a:cubicBezTo>
                      <a:pt x="18137" y="1076"/>
                      <a:pt x="18228" y="985"/>
                      <a:pt x="18259" y="864"/>
                    </a:cubicBezTo>
                    <a:cubicBezTo>
                      <a:pt x="18227" y="582"/>
                      <a:pt x="17978" y="518"/>
                      <a:pt x="17690" y="518"/>
                    </a:cubicBezTo>
                    <a:cubicBezTo>
                      <a:pt x="17450" y="518"/>
                      <a:pt x="17183" y="562"/>
                      <a:pt x="16992" y="562"/>
                    </a:cubicBezTo>
                    <a:cubicBezTo>
                      <a:pt x="16967" y="562"/>
                      <a:pt x="16943" y="561"/>
                      <a:pt x="16921" y="560"/>
                    </a:cubicBezTo>
                    <a:cubicBezTo>
                      <a:pt x="15255" y="192"/>
                      <a:pt x="13772" y="0"/>
                      <a:pt x="12382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50"/>
              <p:cNvSpPr/>
              <p:nvPr/>
            </p:nvSpPr>
            <p:spPr>
              <a:xfrm>
                <a:off x="2695600" y="2840750"/>
                <a:ext cx="120025" cy="405825"/>
              </a:xfrm>
              <a:custGeom>
                <a:avLst/>
                <a:gdLst/>
                <a:ahLst/>
                <a:cxnLst/>
                <a:rect l="l" t="t" r="r" b="b"/>
                <a:pathLst>
                  <a:path w="4801" h="16233" extrusionOk="0">
                    <a:moveTo>
                      <a:pt x="673" y="0"/>
                    </a:moveTo>
                    <a:cubicBezTo>
                      <a:pt x="498" y="0"/>
                      <a:pt x="367" y="300"/>
                      <a:pt x="335" y="1125"/>
                    </a:cubicBezTo>
                    <a:cubicBezTo>
                      <a:pt x="335" y="1125"/>
                      <a:pt x="335" y="1125"/>
                      <a:pt x="335" y="1095"/>
                    </a:cubicBezTo>
                    <a:cubicBezTo>
                      <a:pt x="305" y="1429"/>
                      <a:pt x="274" y="1794"/>
                      <a:pt x="274" y="2128"/>
                    </a:cubicBezTo>
                    <a:cubicBezTo>
                      <a:pt x="274" y="2098"/>
                      <a:pt x="274" y="2098"/>
                      <a:pt x="274" y="2098"/>
                    </a:cubicBezTo>
                    <a:cubicBezTo>
                      <a:pt x="244" y="2311"/>
                      <a:pt x="244" y="2524"/>
                      <a:pt x="213" y="2736"/>
                    </a:cubicBezTo>
                    <a:cubicBezTo>
                      <a:pt x="1" y="4925"/>
                      <a:pt x="396" y="7113"/>
                      <a:pt x="791" y="9241"/>
                    </a:cubicBezTo>
                    <a:cubicBezTo>
                      <a:pt x="1308" y="10700"/>
                      <a:pt x="2098" y="12037"/>
                      <a:pt x="2584" y="13496"/>
                    </a:cubicBezTo>
                    <a:cubicBezTo>
                      <a:pt x="2584" y="13496"/>
                      <a:pt x="2584" y="13496"/>
                      <a:pt x="2584" y="13527"/>
                    </a:cubicBezTo>
                    <a:lnTo>
                      <a:pt x="2615" y="13527"/>
                    </a:lnTo>
                    <a:cubicBezTo>
                      <a:pt x="2767" y="14135"/>
                      <a:pt x="2979" y="14712"/>
                      <a:pt x="3344" y="15229"/>
                    </a:cubicBezTo>
                    <a:cubicBezTo>
                      <a:pt x="3496" y="15533"/>
                      <a:pt x="3435" y="16232"/>
                      <a:pt x="3891" y="16232"/>
                    </a:cubicBezTo>
                    <a:cubicBezTo>
                      <a:pt x="4104" y="16171"/>
                      <a:pt x="4104" y="15928"/>
                      <a:pt x="4013" y="15776"/>
                    </a:cubicBezTo>
                    <a:cubicBezTo>
                      <a:pt x="4074" y="15685"/>
                      <a:pt x="3983" y="15594"/>
                      <a:pt x="3952" y="15503"/>
                    </a:cubicBezTo>
                    <a:cubicBezTo>
                      <a:pt x="3283" y="13800"/>
                      <a:pt x="3739" y="11916"/>
                      <a:pt x="4104" y="10183"/>
                    </a:cubicBezTo>
                    <a:cubicBezTo>
                      <a:pt x="4104" y="10183"/>
                      <a:pt x="4104" y="10214"/>
                      <a:pt x="4104" y="10214"/>
                    </a:cubicBezTo>
                    <a:cubicBezTo>
                      <a:pt x="4800" y="7399"/>
                      <a:pt x="3356" y="4734"/>
                      <a:pt x="2083" y="2311"/>
                    </a:cubicBezTo>
                    <a:lnTo>
                      <a:pt x="2083" y="2311"/>
                    </a:lnTo>
                    <a:cubicBezTo>
                      <a:pt x="2087" y="2311"/>
                      <a:pt x="2092" y="2311"/>
                      <a:pt x="2098" y="2311"/>
                    </a:cubicBezTo>
                    <a:cubicBezTo>
                      <a:pt x="2007" y="2128"/>
                      <a:pt x="1916" y="1916"/>
                      <a:pt x="1824" y="1733"/>
                    </a:cubicBezTo>
                    <a:cubicBezTo>
                      <a:pt x="1824" y="1733"/>
                      <a:pt x="1794" y="1703"/>
                      <a:pt x="1794" y="1703"/>
                    </a:cubicBezTo>
                    <a:cubicBezTo>
                      <a:pt x="1794" y="1673"/>
                      <a:pt x="1794" y="1673"/>
                      <a:pt x="1764" y="1642"/>
                    </a:cubicBezTo>
                    <a:cubicBezTo>
                      <a:pt x="1468" y="1012"/>
                      <a:pt x="995" y="0"/>
                      <a:pt x="673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50"/>
              <p:cNvSpPr/>
              <p:nvPr/>
            </p:nvSpPr>
            <p:spPr>
              <a:xfrm>
                <a:off x="2213900" y="3215325"/>
                <a:ext cx="590075" cy="121750"/>
              </a:xfrm>
              <a:custGeom>
                <a:avLst/>
                <a:gdLst/>
                <a:ahLst/>
                <a:cxnLst/>
                <a:rect l="l" t="t" r="r" b="b"/>
                <a:pathLst>
                  <a:path w="23603" h="4870" extrusionOk="0">
                    <a:moveTo>
                      <a:pt x="17227" y="1"/>
                    </a:moveTo>
                    <a:cubicBezTo>
                      <a:pt x="15350" y="1"/>
                      <a:pt x="13469" y="373"/>
                      <a:pt x="11700" y="945"/>
                    </a:cubicBezTo>
                    <a:lnTo>
                      <a:pt x="11670" y="945"/>
                    </a:lnTo>
                    <a:cubicBezTo>
                      <a:pt x="11518" y="1006"/>
                      <a:pt x="11366" y="1036"/>
                      <a:pt x="11214" y="1097"/>
                    </a:cubicBezTo>
                    <a:lnTo>
                      <a:pt x="11244" y="1097"/>
                    </a:lnTo>
                    <a:cubicBezTo>
                      <a:pt x="6201" y="3085"/>
                      <a:pt x="0" y="4869"/>
                      <a:pt x="9424" y="4869"/>
                    </a:cubicBezTo>
                    <a:cubicBezTo>
                      <a:pt x="9656" y="4869"/>
                      <a:pt x="9898" y="4868"/>
                      <a:pt x="10150" y="4866"/>
                    </a:cubicBezTo>
                    <a:cubicBezTo>
                      <a:pt x="12521" y="4805"/>
                      <a:pt x="14649" y="3620"/>
                      <a:pt x="16928" y="3073"/>
                    </a:cubicBezTo>
                    <a:cubicBezTo>
                      <a:pt x="18144" y="2586"/>
                      <a:pt x="19421" y="2374"/>
                      <a:pt x="20667" y="1948"/>
                    </a:cubicBezTo>
                    <a:cubicBezTo>
                      <a:pt x="21305" y="1827"/>
                      <a:pt x="22096" y="1918"/>
                      <a:pt x="22643" y="1523"/>
                    </a:cubicBezTo>
                    <a:cubicBezTo>
                      <a:pt x="22855" y="1614"/>
                      <a:pt x="23038" y="1735"/>
                      <a:pt x="23220" y="1887"/>
                    </a:cubicBezTo>
                    <a:cubicBezTo>
                      <a:pt x="23263" y="1930"/>
                      <a:pt x="23309" y="1948"/>
                      <a:pt x="23352" y="1948"/>
                    </a:cubicBezTo>
                    <a:cubicBezTo>
                      <a:pt x="23493" y="1948"/>
                      <a:pt x="23603" y="1760"/>
                      <a:pt x="23463" y="1644"/>
                    </a:cubicBezTo>
                    <a:cubicBezTo>
                      <a:pt x="23342" y="1523"/>
                      <a:pt x="23190" y="1431"/>
                      <a:pt x="23038" y="1371"/>
                    </a:cubicBezTo>
                    <a:cubicBezTo>
                      <a:pt x="21457" y="793"/>
                      <a:pt x="19846" y="246"/>
                      <a:pt x="18174" y="33"/>
                    </a:cubicBezTo>
                    <a:cubicBezTo>
                      <a:pt x="17859" y="11"/>
                      <a:pt x="17543" y="1"/>
                      <a:pt x="17227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50"/>
              <p:cNvSpPr/>
              <p:nvPr/>
            </p:nvSpPr>
            <p:spPr>
              <a:xfrm>
                <a:off x="2846825" y="2959300"/>
                <a:ext cx="114000" cy="429950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7198" extrusionOk="0">
                    <a:moveTo>
                      <a:pt x="1155" y="1"/>
                    </a:moveTo>
                    <a:cubicBezTo>
                      <a:pt x="791" y="213"/>
                      <a:pt x="1095" y="882"/>
                      <a:pt x="1004" y="1247"/>
                    </a:cubicBezTo>
                    <a:cubicBezTo>
                      <a:pt x="973" y="2098"/>
                      <a:pt x="456" y="2797"/>
                      <a:pt x="304" y="3587"/>
                    </a:cubicBezTo>
                    <a:cubicBezTo>
                      <a:pt x="0" y="5077"/>
                      <a:pt x="365" y="6505"/>
                      <a:pt x="426" y="7964"/>
                    </a:cubicBezTo>
                    <a:cubicBezTo>
                      <a:pt x="304" y="9180"/>
                      <a:pt x="639" y="10335"/>
                      <a:pt x="882" y="11520"/>
                    </a:cubicBezTo>
                    <a:cubicBezTo>
                      <a:pt x="882" y="11503"/>
                      <a:pt x="882" y="11490"/>
                      <a:pt x="882" y="11490"/>
                    </a:cubicBezTo>
                    <a:cubicBezTo>
                      <a:pt x="1247" y="13010"/>
                      <a:pt x="1946" y="14438"/>
                      <a:pt x="2645" y="15806"/>
                    </a:cubicBezTo>
                    <a:cubicBezTo>
                      <a:pt x="2645" y="15806"/>
                      <a:pt x="2645" y="15806"/>
                      <a:pt x="2645" y="15776"/>
                    </a:cubicBezTo>
                    <a:cubicBezTo>
                      <a:pt x="2736" y="15989"/>
                      <a:pt x="2827" y="16201"/>
                      <a:pt x="2918" y="16414"/>
                    </a:cubicBezTo>
                    <a:cubicBezTo>
                      <a:pt x="2888" y="16596"/>
                      <a:pt x="2858" y="16779"/>
                      <a:pt x="2858" y="16931"/>
                    </a:cubicBezTo>
                    <a:cubicBezTo>
                      <a:pt x="2858" y="17106"/>
                      <a:pt x="2991" y="17197"/>
                      <a:pt x="3126" y="17197"/>
                    </a:cubicBezTo>
                    <a:cubicBezTo>
                      <a:pt x="3250" y="17197"/>
                      <a:pt x="3376" y="17121"/>
                      <a:pt x="3405" y="16961"/>
                    </a:cubicBezTo>
                    <a:cubicBezTo>
                      <a:pt x="3587" y="15867"/>
                      <a:pt x="3678" y="14742"/>
                      <a:pt x="3891" y="13648"/>
                    </a:cubicBezTo>
                    <a:cubicBezTo>
                      <a:pt x="3921" y="13527"/>
                      <a:pt x="3952" y="13405"/>
                      <a:pt x="3982" y="13283"/>
                    </a:cubicBezTo>
                    <a:cubicBezTo>
                      <a:pt x="4225" y="11642"/>
                      <a:pt x="4560" y="10001"/>
                      <a:pt x="4377" y="8359"/>
                    </a:cubicBezTo>
                    <a:cubicBezTo>
                      <a:pt x="4134" y="6475"/>
                      <a:pt x="3557" y="4712"/>
                      <a:pt x="2827" y="2979"/>
                    </a:cubicBezTo>
                    <a:cubicBezTo>
                      <a:pt x="2341" y="2037"/>
                      <a:pt x="2189" y="882"/>
                      <a:pt x="1429" y="92"/>
                    </a:cubicBezTo>
                    <a:cubicBezTo>
                      <a:pt x="1368" y="31"/>
                      <a:pt x="1247" y="1"/>
                      <a:pt x="1155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50"/>
              <p:cNvSpPr/>
              <p:nvPr/>
            </p:nvSpPr>
            <p:spPr>
              <a:xfrm>
                <a:off x="3127225" y="3215750"/>
                <a:ext cx="136800" cy="474375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18975" extrusionOk="0">
                    <a:moveTo>
                      <a:pt x="4412" y="0"/>
                    </a:moveTo>
                    <a:cubicBezTo>
                      <a:pt x="4340" y="0"/>
                      <a:pt x="4257" y="66"/>
                      <a:pt x="4165" y="229"/>
                    </a:cubicBezTo>
                    <a:cubicBezTo>
                      <a:pt x="3861" y="1262"/>
                      <a:pt x="3314" y="2205"/>
                      <a:pt x="2918" y="3177"/>
                    </a:cubicBezTo>
                    <a:cubicBezTo>
                      <a:pt x="2432" y="4728"/>
                      <a:pt x="1794" y="6217"/>
                      <a:pt x="1338" y="7737"/>
                    </a:cubicBezTo>
                    <a:cubicBezTo>
                      <a:pt x="1307" y="7889"/>
                      <a:pt x="1277" y="8010"/>
                      <a:pt x="1216" y="8162"/>
                    </a:cubicBezTo>
                    <a:cubicBezTo>
                      <a:pt x="1230" y="8162"/>
                      <a:pt x="1238" y="8156"/>
                      <a:pt x="1242" y="8149"/>
                    </a:cubicBezTo>
                    <a:lnTo>
                      <a:pt x="1242" y="8149"/>
                    </a:lnTo>
                    <a:cubicBezTo>
                      <a:pt x="940" y="9237"/>
                      <a:pt x="669" y="10296"/>
                      <a:pt x="639" y="11445"/>
                    </a:cubicBezTo>
                    <a:cubicBezTo>
                      <a:pt x="213" y="13117"/>
                      <a:pt x="0" y="14849"/>
                      <a:pt x="760" y="16460"/>
                    </a:cubicBezTo>
                    <a:cubicBezTo>
                      <a:pt x="912" y="17129"/>
                      <a:pt x="1125" y="17767"/>
                      <a:pt x="1368" y="18406"/>
                    </a:cubicBezTo>
                    <a:cubicBezTo>
                      <a:pt x="1338" y="18497"/>
                      <a:pt x="1368" y="18649"/>
                      <a:pt x="1490" y="18709"/>
                    </a:cubicBezTo>
                    <a:cubicBezTo>
                      <a:pt x="1490" y="18709"/>
                      <a:pt x="1490" y="18740"/>
                      <a:pt x="1490" y="18740"/>
                    </a:cubicBezTo>
                    <a:cubicBezTo>
                      <a:pt x="1407" y="18864"/>
                      <a:pt x="1508" y="18974"/>
                      <a:pt x="1609" y="18974"/>
                    </a:cubicBezTo>
                    <a:cubicBezTo>
                      <a:pt x="1656" y="18974"/>
                      <a:pt x="1704" y="18950"/>
                      <a:pt x="1733" y="18892"/>
                    </a:cubicBezTo>
                    <a:cubicBezTo>
                      <a:pt x="1763" y="18831"/>
                      <a:pt x="1763" y="18770"/>
                      <a:pt x="1763" y="18679"/>
                    </a:cubicBezTo>
                    <a:cubicBezTo>
                      <a:pt x="2128" y="18223"/>
                      <a:pt x="1946" y="17615"/>
                      <a:pt x="1946" y="17099"/>
                    </a:cubicBezTo>
                    <a:cubicBezTo>
                      <a:pt x="1946" y="16551"/>
                      <a:pt x="2128" y="16065"/>
                      <a:pt x="2341" y="15579"/>
                    </a:cubicBezTo>
                    <a:cubicBezTo>
                      <a:pt x="3922" y="12326"/>
                      <a:pt x="5472" y="8922"/>
                      <a:pt x="5198" y="5214"/>
                    </a:cubicBezTo>
                    <a:cubicBezTo>
                      <a:pt x="5198" y="3846"/>
                      <a:pt x="4925" y="2478"/>
                      <a:pt x="4803" y="1141"/>
                    </a:cubicBezTo>
                    <a:cubicBezTo>
                      <a:pt x="4803" y="1110"/>
                      <a:pt x="4803" y="1050"/>
                      <a:pt x="4773" y="1019"/>
                    </a:cubicBezTo>
                    <a:cubicBezTo>
                      <a:pt x="4773" y="989"/>
                      <a:pt x="4773" y="989"/>
                      <a:pt x="4773" y="989"/>
                    </a:cubicBezTo>
                    <a:cubicBezTo>
                      <a:pt x="4773" y="989"/>
                      <a:pt x="4773" y="989"/>
                      <a:pt x="4773" y="958"/>
                    </a:cubicBezTo>
                    <a:cubicBezTo>
                      <a:pt x="4773" y="702"/>
                      <a:pt x="4648" y="0"/>
                      <a:pt x="4412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50"/>
              <p:cNvSpPr/>
              <p:nvPr/>
            </p:nvSpPr>
            <p:spPr>
              <a:xfrm>
                <a:off x="3207775" y="3462575"/>
                <a:ext cx="150600" cy="353350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14134" extrusionOk="0">
                    <a:moveTo>
                      <a:pt x="5368" y="0"/>
                    </a:moveTo>
                    <a:cubicBezTo>
                      <a:pt x="5213" y="0"/>
                      <a:pt x="4983" y="263"/>
                      <a:pt x="4651" y="903"/>
                    </a:cubicBezTo>
                    <a:cubicBezTo>
                      <a:pt x="3253" y="2879"/>
                      <a:pt x="2645" y="5250"/>
                      <a:pt x="1368" y="7286"/>
                    </a:cubicBezTo>
                    <a:cubicBezTo>
                      <a:pt x="700" y="8411"/>
                      <a:pt x="0" y="9657"/>
                      <a:pt x="456" y="10964"/>
                    </a:cubicBezTo>
                    <a:cubicBezTo>
                      <a:pt x="548" y="11724"/>
                      <a:pt x="700" y="12454"/>
                      <a:pt x="669" y="13244"/>
                    </a:cubicBezTo>
                    <a:cubicBezTo>
                      <a:pt x="698" y="13529"/>
                      <a:pt x="673" y="14134"/>
                      <a:pt x="1070" y="14134"/>
                    </a:cubicBezTo>
                    <a:cubicBezTo>
                      <a:pt x="1096" y="14134"/>
                      <a:pt x="1125" y="14131"/>
                      <a:pt x="1155" y="14125"/>
                    </a:cubicBezTo>
                    <a:cubicBezTo>
                      <a:pt x="1277" y="14095"/>
                      <a:pt x="1368" y="13943"/>
                      <a:pt x="1399" y="13821"/>
                    </a:cubicBezTo>
                    <a:cubicBezTo>
                      <a:pt x="1733" y="12666"/>
                      <a:pt x="2584" y="11754"/>
                      <a:pt x="3131" y="10660"/>
                    </a:cubicBezTo>
                    <a:cubicBezTo>
                      <a:pt x="4073" y="9019"/>
                      <a:pt x="4985" y="7226"/>
                      <a:pt x="5289" y="5311"/>
                    </a:cubicBezTo>
                    <a:cubicBezTo>
                      <a:pt x="5338" y="4672"/>
                      <a:pt x="6023" y="0"/>
                      <a:pt x="5368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50"/>
              <p:cNvSpPr/>
              <p:nvPr/>
            </p:nvSpPr>
            <p:spPr>
              <a:xfrm>
                <a:off x="2790600" y="3778650"/>
                <a:ext cx="46005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18402" h="3585" extrusionOk="0">
                    <a:moveTo>
                      <a:pt x="639" y="1148"/>
                    </a:moveTo>
                    <a:lnTo>
                      <a:pt x="639" y="1148"/>
                    </a:lnTo>
                    <a:cubicBezTo>
                      <a:pt x="699" y="1178"/>
                      <a:pt x="760" y="1178"/>
                      <a:pt x="790" y="1209"/>
                    </a:cubicBezTo>
                    <a:cubicBezTo>
                      <a:pt x="730" y="1178"/>
                      <a:pt x="699" y="1178"/>
                      <a:pt x="639" y="1148"/>
                    </a:cubicBezTo>
                    <a:close/>
                    <a:moveTo>
                      <a:pt x="7930" y="0"/>
                    </a:moveTo>
                    <a:cubicBezTo>
                      <a:pt x="6264" y="0"/>
                      <a:pt x="4604" y="242"/>
                      <a:pt x="2979" y="601"/>
                    </a:cubicBezTo>
                    <a:lnTo>
                      <a:pt x="2949" y="601"/>
                    </a:lnTo>
                    <a:cubicBezTo>
                      <a:pt x="2037" y="753"/>
                      <a:pt x="1125" y="814"/>
                      <a:pt x="183" y="874"/>
                    </a:cubicBezTo>
                    <a:cubicBezTo>
                      <a:pt x="91" y="874"/>
                      <a:pt x="0" y="996"/>
                      <a:pt x="61" y="1118"/>
                    </a:cubicBezTo>
                    <a:cubicBezTo>
                      <a:pt x="2436" y="2408"/>
                      <a:pt x="5320" y="3584"/>
                      <a:pt x="8085" y="3584"/>
                    </a:cubicBezTo>
                    <a:cubicBezTo>
                      <a:pt x="8187" y="3584"/>
                      <a:pt x="8288" y="3583"/>
                      <a:pt x="8389" y="3580"/>
                    </a:cubicBezTo>
                    <a:cubicBezTo>
                      <a:pt x="11490" y="3488"/>
                      <a:pt x="14590" y="2941"/>
                      <a:pt x="17721" y="2668"/>
                    </a:cubicBezTo>
                    <a:cubicBezTo>
                      <a:pt x="17758" y="2705"/>
                      <a:pt x="17808" y="2731"/>
                      <a:pt x="17854" y="2731"/>
                    </a:cubicBezTo>
                    <a:cubicBezTo>
                      <a:pt x="17883" y="2731"/>
                      <a:pt x="17910" y="2721"/>
                      <a:pt x="17934" y="2698"/>
                    </a:cubicBezTo>
                    <a:cubicBezTo>
                      <a:pt x="17954" y="2702"/>
                      <a:pt x="17973" y="2704"/>
                      <a:pt x="17992" y="2704"/>
                    </a:cubicBezTo>
                    <a:cubicBezTo>
                      <a:pt x="18260" y="2704"/>
                      <a:pt x="18402" y="2323"/>
                      <a:pt x="18146" y="2181"/>
                    </a:cubicBezTo>
                    <a:cubicBezTo>
                      <a:pt x="18015" y="2067"/>
                      <a:pt x="17849" y="2040"/>
                      <a:pt x="17676" y="2040"/>
                    </a:cubicBezTo>
                    <a:cubicBezTo>
                      <a:pt x="17528" y="2040"/>
                      <a:pt x="17375" y="2060"/>
                      <a:pt x="17235" y="2060"/>
                    </a:cubicBezTo>
                    <a:cubicBezTo>
                      <a:pt x="15350" y="935"/>
                      <a:pt x="13131" y="510"/>
                      <a:pt x="10943" y="267"/>
                    </a:cubicBezTo>
                    <a:lnTo>
                      <a:pt x="10943" y="267"/>
                    </a:lnTo>
                    <a:cubicBezTo>
                      <a:pt x="10943" y="267"/>
                      <a:pt x="10973" y="297"/>
                      <a:pt x="10973" y="297"/>
                    </a:cubicBezTo>
                    <a:cubicBezTo>
                      <a:pt x="9961" y="90"/>
                      <a:pt x="8944" y="0"/>
                      <a:pt x="7930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50"/>
              <p:cNvSpPr/>
              <p:nvPr/>
            </p:nvSpPr>
            <p:spPr>
              <a:xfrm>
                <a:off x="2631275" y="3649200"/>
                <a:ext cx="553775" cy="97375"/>
              </a:xfrm>
              <a:custGeom>
                <a:avLst/>
                <a:gdLst/>
                <a:ahLst/>
                <a:cxnLst/>
                <a:rect l="l" t="t" r="r" b="b"/>
                <a:pathLst>
                  <a:path w="22151" h="3895" extrusionOk="0">
                    <a:moveTo>
                      <a:pt x="9621" y="0"/>
                    </a:moveTo>
                    <a:cubicBezTo>
                      <a:pt x="9470" y="0"/>
                      <a:pt x="9320" y="1"/>
                      <a:pt x="9170" y="4"/>
                    </a:cubicBezTo>
                    <a:cubicBezTo>
                      <a:pt x="6191" y="125"/>
                      <a:pt x="3303" y="1250"/>
                      <a:pt x="294" y="1280"/>
                    </a:cubicBezTo>
                    <a:cubicBezTo>
                      <a:pt x="283" y="1279"/>
                      <a:pt x="271" y="1278"/>
                      <a:pt x="261" y="1278"/>
                    </a:cubicBezTo>
                    <a:cubicBezTo>
                      <a:pt x="46" y="1278"/>
                      <a:pt x="0" y="1560"/>
                      <a:pt x="203" y="1675"/>
                    </a:cubicBezTo>
                    <a:cubicBezTo>
                      <a:pt x="872" y="1949"/>
                      <a:pt x="1540" y="2253"/>
                      <a:pt x="2239" y="2496"/>
                    </a:cubicBezTo>
                    <a:cubicBezTo>
                      <a:pt x="4580" y="3195"/>
                      <a:pt x="7011" y="3803"/>
                      <a:pt x="9474" y="3894"/>
                    </a:cubicBezTo>
                    <a:cubicBezTo>
                      <a:pt x="12452" y="3803"/>
                      <a:pt x="15401" y="3074"/>
                      <a:pt x="18410" y="3043"/>
                    </a:cubicBezTo>
                    <a:cubicBezTo>
                      <a:pt x="18529" y="3051"/>
                      <a:pt x="18649" y="3054"/>
                      <a:pt x="18770" y="3054"/>
                    </a:cubicBezTo>
                    <a:cubicBezTo>
                      <a:pt x="19185" y="3054"/>
                      <a:pt x="19608" y="3019"/>
                      <a:pt x="20027" y="3019"/>
                    </a:cubicBezTo>
                    <a:cubicBezTo>
                      <a:pt x="20480" y="3019"/>
                      <a:pt x="20929" y="3059"/>
                      <a:pt x="21358" y="3226"/>
                    </a:cubicBezTo>
                    <a:cubicBezTo>
                      <a:pt x="21384" y="3231"/>
                      <a:pt x="21410" y="3233"/>
                      <a:pt x="21436" y="3233"/>
                    </a:cubicBezTo>
                    <a:cubicBezTo>
                      <a:pt x="21568" y="3233"/>
                      <a:pt x="21703" y="3170"/>
                      <a:pt x="21753" y="3043"/>
                    </a:cubicBezTo>
                    <a:cubicBezTo>
                      <a:pt x="21784" y="3074"/>
                      <a:pt x="21814" y="3074"/>
                      <a:pt x="21814" y="3074"/>
                    </a:cubicBezTo>
                    <a:cubicBezTo>
                      <a:pt x="21845" y="3104"/>
                      <a:pt x="21875" y="3104"/>
                      <a:pt x="21905" y="3134"/>
                    </a:cubicBezTo>
                    <a:cubicBezTo>
                      <a:pt x="21934" y="3163"/>
                      <a:pt x="21965" y="3175"/>
                      <a:pt x="21993" y="3175"/>
                    </a:cubicBezTo>
                    <a:cubicBezTo>
                      <a:pt x="22084" y="3175"/>
                      <a:pt x="22150" y="3052"/>
                      <a:pt x="22057" y="2982"/>
                    </a:cubicBezTo>
                    <a:cubicBezTo>
                      <a:pt x="21997" y="2891"/>
                      <a:pt x="21875" y="2861"/>
                      <a:pt x="21784" y="2800"/>
                    </a:cubicBezTo>
                    <a:cubicBezTo>
                      <a:pt x="21601" y="2405"/>
                      <a:pt x="21054" y="2344"/>
                      <a:pt x="20659" y="2344"/>
                    </a:cubicBezTo>
                    <a:cubicBezTo>
                      <a:pt x="17268" y="736"/>
                      <a:pt x="13400" y="0"/>
                      <a:pt x="9621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50"/>
              <p:cNvSpPr/>
              <p:nvPr/>
            </p:nvSpPr>
            <p:spPr>
              <a:xfrm>
                <a:off x="2503350" y="3024500"/>
                <a:ext cx="644425" cy="585300"/>
              </a:xfrm>
              <a:custGeom>
                <a:avLst/>
                <a:gdLst/>
                <a:ahLst/>
                <a:cxnLst/>
                <a:rect l="l" t="t" r="r" b="b"/>
                <a:pathLst>
                  <a:path w="25777" h="23412" extrusionOk="0">
                    <a:moveTo>
                      <a:pt x="23126" y="1"/>
                    </a:moveTo>
                    <a:cubicBezTo>
                      <a:pt x="23047" y="1"/>
                      <a:pt x="22972" y="80"/>
                      <a:pt x="22919" y="159"/>
                    </a:cubicBezTo>
                    <a:cubicBezTo>
                      <a:pt x="22554" y="1101"/>
                      <a:pt x="22524" y="2104"/>
                      <a:pt x="22433" y="3107"/>
                    </a:cubicBezTo>
                    <a:cubicBezTo>
                      <a:pt x="22098" y="5113"/>
                      <a:pt x="21338" y="7058"/>
                      <a:pt x="21156" y="9095"/>
                    </a:cubicBezTo>
                    <a:cubicBezTo>
                      <a:pt x="21034" y="10615"/>
                      <a:pt x="21004" y="12165"/>
                      <a:pt x="21126" y="13685"/>
                    </a:cubicBezTo>
                    <a:cubicBezTo>
                      <a:pt x="21460" y="15265"/>
                      <a:pt x="21885" y="16815"/>
                      <a:pt x="21703" y="18426"/>
                    </a:cubicBezTo>
                    <a:cubicBezTo>
                      <a:pt x="21582" y="18426"/>
                      <a:pt x="21460" y="18548"/>
                      <a:pt x="21490" y="18669"/>
                    </a:cubicBezTo>
                    <a:cubicBezTo>
                      <a:pt x="21642" y="19490"/>
                      <a:pt x="21582" y="20372"/>
                      <a:pt x="21977" y="21131"/>
                    </a:cubicBezTo>
                    <a:cubicBezTo>
                      <a:pt x="21977" y="21131"/>
                      <a:pt x="21977" y="21162"/>
                      <a:pt x="21946" y="21162"/>
                    </a:cubicBezTo>
                    <a:cubicBezTo>
                      <a:pt x="19758" y="19794"/>
                      <a:pt x="17113" y="19520"/>
                      <a:pt x="14591" y="19247"/>
                    </a:cubicBezTo>
                    <a:cubicBezTo>
                      <a:pt x="13813" y="19168"/>
                      <a:pt x="13036" y="19131"/>
                      <a:pt x="12260" y="19131"/>
                    </a:cubicBezTo>
                    <a:cubicBezTo>
                      <a:pt x="8546" y="19131"/>
                      <a:pt x="4863" y="19980"/>
                      <a:pt x="1368" y="21162"/>
                    </a:cubicBezTo>
                    <a:cubicBezTo>
                      <a:pt x="1" y="21587"/>
                      <a:pt x="3131" y="22165"/>
                      <a:pt x="3466" y="22408"/>
                    </a:cubicBezTo>
                    <a:cubicBezTo>
                      <a:pt x="4834" y="23198"/>
                      <a:pt x="6414" y="23350"/>
                      <a:pt x="7995" y="23411"/>
                    </a:cubicBezTo>
                    <a:cubicBezTo>
                      <a:pt x="9362" y="23411"/>
                      <a:pt x="10730" y="23198"/>
                      <a:pt x="12128" y="23016"/>
                    </a:cubicBezTo>
                    <a:lnTo>
                      <a:pt x="12098" y="23016"/>
                    </a:lnTo>
                    <a:cubicBezTo>
                      <a:pt x="14743" y="22803"/>
                      <a:pt x="17357" y="22286"/>
                      <a:pt x="19971" y="21709"/>
                    </a:cubicBezTo>
                    <a:lnTo>
                      <a:pt x="19940" y="21709"/>
                    </a:lnTo>
                    <a:cubicBezTo>
                      <a:pt x="20244" y="21679"/>
                      <a:pt x="20556" y="21671"/>
                      <a:pt x="20867" y="21671"/>
                    </a:cubicBezTo>
                    <a:cubicBezTo>
                      <a:pt x="21179" y="21671"/>
                      <a:pt x="21490" y="21679"/>
                      <a:pt x="21794" y="21679"/>
                    </a:cubicBezTo>
                    <a:cubicBezTo>
                      <a:pt x="21946" y="21679"/>
                      <a:pt x="22037" y="21557"/>
                      <a:pt x="22007" y="21405"/>
                    </a:cubicBezTo>
                    <a:lnTo>
                      <a:pt x="22007" y="21405"/>
                    </a:lnTo>
                    <a:cubicBezTo>
                      <a:pt x="22037" y="21420"/>
                      <a:pt x="22075" y="21428"/>
                      <a:pt x="22113" y="21428"/>
                    </a:cubicBezTo>
                    <a:cubicBezTo>
                      <a:pt x="22151" y="21428"/>
                      <a:pt x="22189" y="21420"/>
                      <a:pt x="22220" y="21405"/>
                    </a:cubicBezTo>
                    <a:cubicBezTo>
                      <a:pt x="22329" y="21529"/>
                      <a:pt x="22509" y="21622"/>
                      <a:pt x="22663" y="21622"/>
                    </a:cubicBezTo>
                    <a:cubicBezTo>
                      <a:pt x="22810" y="21622"/>
                      <a:pt x="22934" y="21537"/>
                      <a:pt x="22949" y="21314"/>
                    </a:cubicBezTo>
                    <a:cubicBezTo>
                      <a:pt x="22889" y="20676"/>
                      <a:pt x="23132" y="20068"/>
                      <a:pt x="23162" y="19460"/>
                    </a:cubicBezTo>
                    <a:cubicBezTo>
                      <a:pt x="23162" y="19450"/>
                      <a:pt x="23162" y="19439"/>
                      <a:pt x="23162" y="19429"/>
                    </a:cubicBezTo>
                    <a:cubicBezTo>
                      <a:pt x="23162" y="19399"/>
                      <a:pt x="23193" y="19369"/>
                      <a:pt x="23193" y="19338"/>
                    </a:cubicBezTo>
                    <a:cubicBezTo>
                      <a:pt x="23193" y="19331"/>
                      <a:pt x="23193" y="19323"/>
                      <a:pt x="23193" y="19308"/>
                    </a:cubicBezTo>
                    <a:cubicBezTo>
                      <a:pt x="23740" y="16754"/>
                      <a:pt x="25047" y="14414"/>
                      <a:pt x="25381" y="11830"/>
                    </a:cubicBezTo>
                    <a:cubicBezTo>
                      <a:pt x="25381" y="11800"/>
                      <a:pt x="25381" y="11770"/>
                      <a:pt x="25411" y="11739"/>
                    </a:cubicBezTo>
                    <a:cubicBezTo>
                      <a:pt x="25411" y="11739"/>
                      <a:pt x="25411" y="11739"/>
                      <a:pt x="25411" y="11709"/>
                    </a:cubicBezTo>
                    <a:cubicBezTo>
                      <a:pt x="25776" y="8791"/>
                      <a:pt x="24864" y="5903"/>
                      <a:pt x="24196" y="3107"/>
                    </a:cubicBezTo>
                    <a:cubicBezTo>
                      <a:pt x="23892" y="2165"/>
                      <a:pt x="23892" y="1131"/>
                      <a:pt x="23466" y="219"/>
                    </a:cubicBezTo>
                    <a:cubicBezTo>
                      <a:pt x="23405" y="128"/>
                      <a:pt x="23314" y="7"/>
                      <a:pt x="23162" y="7"/>
                    </a:cubicBezTo>
                    <a:cubicBezTo>
                      <a:pt x="23150" y="2"/>
                      <a:pt x="23138" y="1"/>
                      <a:pt x="23126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50"/>
              <p:cNvSpPr/>
              <p:nvPr/>
            </p:nvSpPr>
            <p:spPr>
              <a:xfrm>
                <a:off x="2429650" y="3356175"/>
                <a:ext cx="521300" cy="101925"/>
              </a:xfrm>
              <a:custGeom>
                <a:avLst/>
                <a:gdLst/>
                <a:ahLst/>
                <a:cxnLst/>
                <a:rect l="l" t="t" r="r" b="b"/>
                <a:pathLst>
                  <a:path w="20852" h="4077" extrusionOk="0">
                    <a:moveTo>
                      <a:pt x="12456" y="0"/>
                    </a:moveTo>
                    <a:cubicBezTo>
                      <a:pt x="10329" y="0"/>
                      <a:pt x="8219" y="567"/>
                      <a:pt x="6110" y="843"/>
                    </a:cubicBezTo>
                    <a:cubicBezTo>
                      <a:pt x="4134" y="965"/>
                      <a:pt x="2189" y="1360"/>
                      <a:pt x="274" y="1755"/>
                    </a:cubicBezTo>
                    <a:cubicBezTo>
                      <a:pt x="152" y="1785"/>
                      <a:pt x="31" y="1846"/>
                      <a:pt x="31" y="1968"/>
                    </a:cubicBezTo>
                    <a:cubicBezTo>
                      <a:pt x="0" y="2150"/>
                      <a:pt x="213" y="2241"/>
                      <a:pt x="365" y="2272"/>
                    </a:cubicBezTo>
                    <a:cubicBezTo>
                      <a:pt x="3070" y="2847"/>
                      <a:pt x="5667" y="4077"/>
                      <a:pt x="8464" y="4077"/>
                    </a:cubicBezTo>
                    <a:cubicBezTo>
                      <a:pt x="8621" y="4077"/>
                      <a:pt x="8778" y="4073"/>
                      <a:pt x="8937" y="4065"/>
                    </a:cubicBezTo>
                    <a:cubicBezTo>
                      <a:pt x="12626" y="3891"/>
                      <a:pt x="16205" y="2383"/>
                      <a:pt x="19885" y="2383"/>
                    </a:cubicBezTo>
                    <a:cubicBezTo>
                      <a:pt x="20055" y="2383"/>
                      <a:pt x="20225" y="2387"/>
                      <a:pt x="20396" y="2393"/>
                    </a:cubicBezTo>
                    <a:cubicBezTo>
                      <a:pt x="20433" y="2431"/>
                      <a:pt x="20492" y="2453"/>
                      <a:pt x="20544" y="2453"/>
                    </a:cubicBezTo>
                    <a:cubicBezTo>
                      <a:pt x="20616" y="2453"/>
                      <a:pt x="20675" y="2409"/>
                      <a:pt x="20639" y="2302"/>
                    </a:cubicBezTo>
                    <a:cubicBezTo>
                      <a:pt x="20852" y="1846"/>
                      <a:pt x="20031" y="1877"/>
                      <a:pt x="19757" y="1846"/>
                    </a:cubicBezTo>
                    <a:cubicBezTo>
                      <a:pt x="17873" y="934"/>
                      <a:pt x="15897" y="144"/>
                      <a:pt x="13800" y="83"/>
                    </a:cubicBezTo>
                    <a:cubicBezTo>
                      <a:pt x="13351" y="25"/>
                      <a:pt x="12903" y="0"/>
                      <a:pt x="12456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50"/>
              <p:cNvSpPr/>
              <p:nvPr/>
            </p:nvSpPr>
            <p:spPr>
              <a:xfrm>
                <a:off x="1855925" y="2871150"/>
                <a:ext cx="1478775" cy="1142675"/>
              </a:xfrm>
              <a:custGeom>
                <a:avLst/>
                <a:gdLst/>
                <a:ahLst/>
                <a:cxnLst/>
                <a:rect l="l" t="t" r="r" b="b"/>
                <a:pathLst>
                  <a:path w="59151" h="45707" extrusionOk="0">
                    <a:moveTo>
                      <a:pt x="7259" y="1"/>
                    </a:moveTo>
                    <a:cubicBezTo>
                      <a:pt x="5043" y="1"/>
                      <a:pt x="2828" y="268"/>
                      <a:pt x="730" y="973"/>
                    </a:cubicBezTo>
                    <a:cubicBezTo>
                      <a:pt x="517" y="1034"/>
                      <a:pt x="304" y="1125"/>
                      <a:pt x="92" y="1247"/>
                    </a:cubicBezTo>
                    <a:cubicBezTo>
                      <a:pt x="31" y="1247"/>
                      <a:pt x="0" y="1338"/>
                      <a:pt x="61" y="1399"/>
                    </a:cubicBezTo>
                    <a:cubicBezTo>
                      <a:pt x="74" y="1425"/>
                      <a:pt x="92" y="1434"/>
                      <a:pt x="114" y="1434"/>
                    </a:cubicBezTo>
                    <a:cubicBezTo>
                      <a:pt x="143" y="1434"/>
                      <a:pt x="178" y="1416"/>
                      <a:pt x="213" y="1399"/>
                    </a:cubicBezTo>
                    <a:cubicBezTo>
                      <a:pt x="365" y="1308"/>
                      <a:pt x="548" y="1247"/>
                      <a:pt x="700" y="1186"/>
                    </a:cubicBezTo>
                    <a:cubicBezTo>
                      <a:pt x="1277" y="973"/>
                      <a:pt x="1824" y="821"/>
                      <a:pt x="2402" y="700"/>
                    </a:cubicBezTo>
                    <a:lnTo>
                      <a:pt x="2371" y="700"/>
                    </a:lnTo>
                    <a:cubicBezTo>
                      <a:pt x="3840" y="445"/>
                      <a:pt x="5331" y="320"/>
                      <a:pt x="6822" y="320"/>
                    </a:cubicBezTo>
                    <a:cubicBezTo>
                      <a:pt x="9961" y="320"/>
                      <a:pt x="13103" y="875"/>
                      <a:pt x="16049" y="1946"/>
                    </a:cubicBezTo>
                    <a:cubicBezTo>
                      <a:pt x="16080" y="1946"/>
                      <a:pt x="16110" y="1976"/>
                      <a:pt x="16141" y="1976"/>
                    </a:cubicBezTo>
                    <a:lnTo>
                      <a:pt x="16110" y="1976"/>
                    </a:lnTo>
                    <a:cubicBezTo>
                      <a:pt x="16141" y="1976"/>
                      <a:pt x="16201" y="1976"/>
                      <a:pt x="16232" y="2007"/>
                    </a:cubicBezTo>
                    <a:lnTo>
                      <a:pt x="16262" y="2007"/>
                    </a:lnTo>
                    <a:cubicBezTo>
                      <a:pt x="16323" y="2037"/>
                      <a:pt x="16384" y="2068"/>
                      <a:pt x="16445" y="2068"/>
                    </a:cubicBezTo>
                    <a:lnTo>
                      <a:pt x="16414" y="2068"/>
                    </a:lnTo>
                    <a:cubicBezTo>
                      <a:pt x="16505" y="2098"/>
                      <a:pt x="16597" y="2128"/>
                      <a:pt x="16688" y="2159"/>
                    </a:cubicBezTo>
                    <a:lnTo>
                      <a:pt x="16657" y="2159"/>
                    </a:lnTo>
                    <a:cubicBezTo>
                      <a:pt x="16718" y="2189"/>
                      <a:pt x="16779" y="2189"/>
                      <a:pt x="16840" y="2220"/>
                    </a:cubicBezTo>
                    <a:cubicBezTo>
                      <a:pt x="16870" y="2220"/>
                      <a:pt x="16900" y="2250"/>
                      <a:pt x="16931" y="2250"/>
                    </a:cubicBezTo>
                    <a:lnTo>
                      <a:pt x="16961" y="2250"/>
                    </a:lnTo>
                    <a:cubicBezTo>
                      <a:pt x="31278" y="7995"/>
                      <a:pt x="42615" y="19667"/>
                      <a:pt x="51096" y="32281"/>
                    </a:cubicBezTo>
                    <a:cubicBezTo>
                      <a:pt x="53132" y="35624"/>
                      <a:pt x="55047" y="39029"/>
                      <a:pt x="56597" y="42615"/>
                    </a:cubicBezTo>
                    <a:cubicBezTo>
                      <a:pt x="57074" y="43345"/>
                      <a:pt x="57396" y="45706"/>
                      <a:pt x="58351" y="45706"/>
                    </a:cubicBezTo>
                    <a:cubicBezTo>
                      <a:pt x="58431" y="45706"/>
                      <a:pt x="58515" y="45690"/>
                      <a:pt x="58603" y="45655"/>
                    </a:cubicBezTo>
                    <a:cubicBezTo>
                      <a:pt x="58968" y="45503"/>
                      <a:pt x="59150" y="45077"/>
                      <a:pt x="58999" y="44713"/>
                    </a:cubicBezTo>
                    <a:cubicBezTo>
                      <a:pt x="58543" y="43557"/>
                      <a:pt x="58087" y="42372"/>
                      <a:pt x="57570" y="41247"/>
                    </a:cubicBezTo>
                    <a:cubicBezTo>
                      <a:pt x="55169" y="36050"/>
                      <a:pt x="52190" y="31126"/>
                      <a:pt x="48664" y="26627"/>
                    </a:cubicBezTo>
                    <a:cubicBezTo>
                      <a:pt x="39576" y="14834"/>
                      <a:pt x="27265" y="3587"/>
                      <a:pt x="12311" y="396"/>
                    </a:cubicBezTo>
                    <a:cubicBezTo>
                      <a:pt x="10661" y="158"/>
                      <a:pt x="8960" y="1"/>
                      <a:pt x="72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50"/>
              <p:cNvSpPr/>
              <p:nvPr/>
            </p:nvSpPr>
            <p:spPr>
              <a:xfrm>
                <a:off x="3931200" y="2403375"/>
                <a:ext cx="389850" cy="132875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5315" extrusionOk="0">
                    <a:moveTo>
                      <a:pt x="3556" y="2693"/>
                    </a:moveTo>
                    <a:lnTo>
                      <a:pt x="3556" y="2693"/>
                    </a:lnTo>
                    <a:cubicBezTo>
                      <a:pt x="3529" y="2721"/>
                      <a:pt x="3501" y="2748"/>
                      <a:pt x="3474" y="2753"/>
                    </a:cubicBezTo>
                    <a:lnTo>
                      <a:pt x="3474" y="2753"/>
                    </a:lnTo>
                    <a:cubicBezTo>
                      <a:pt x="3501" y="2733"/>
                      <a:pt x="3529" y="2713"/>
                      <a:pt x="3556" y="2693"/>
                    </a:cubicBezTo>
                    <a:close/>
                    <a:moveTo>
                      <a:pt x="3428" y="2787"/>
                    </a:moveTo>
                    <a:cubicBezTo>
                      <a:pt x="3162" y="3016"/>
                      <a:pt x="2844" y="3219"/>
                      <a:pt x="2553" y="3423"/>
                    </a:cubicBezTo>
                    <a:cubicBezTo>
                      <a:pt x="2845" y="3211"/>
                      <a:pt x="3136" y="2999"/>
                      <a:pt x="3428" y="2787"/>
                    </a:cubicBezTo>
                    <a:close/>
                    <a:moveTo>
                      <a:pt x="11669" y="1"/>
                    </a:moveTo>
                    <a:cubicBezTo>
                      <a:pt x="7557" y="1"/>
                      <a:pt x="4765" y="1271"/>
                      <a:pt x="1520" y="4061"/>
                    </a:cubicBezTo>
                    <a:lnTo>
                      <a:pt x="1520" y="4091"/>
                    </a:lnTo>
                    <a:cubicBezTo>
                      <a:pt x="1490" y="4091"/>
                      <a:pt x="1459" y="4122"/>
                      <a:pt x="1429" y="4152"/>
                    </a:cubicBezTo>
                    <a:cubicBezTo>
                      <a:pt x="1429" y="4183"/>
                      <a:pt x="1398" y="4183"/>
                      <a:pt x="1398" y="4183"/>
                    </a:cubicBezTo>
                    <a:cubicBezTo>
                      <a:pt x="1368" y="4213"/>
                      <a:pt x="1368" y="4213"/>
                      <a:pt x="1368" y="4213"/>
                    </a:cubicBezTo>
                    <a:cubicBezTo>
                      <a:pt x="1338" y="4243"/>
                      <a:pt x="1307" y="4243"/>
                      <a:pt x="1277" y="4274"/>
                    </a:cubicBezTo>
                    <a:cubicBezTo>
                      <a:pt x="1277" y="4274"/>
                      <a:pt x="1277" y="4304"/>
                      <a:pt x="1246" y="4304"/>
                    </a:cubicBezTo>
                    <a:cubicBezTo>
                      <a:pt x="1155" y="4395"/>
                      <a:pt x="1034" y="4517"/>
                      <a:pt x="912" y="4608"/>
                    </a:cubicBezTo>
                    <a:cubicBezTo>
                      <a:pt x="882" y="4608"/>
                      <a:pt x="882" y="4638"/>
                      <a:pt x="851" y="4638"/>
                    </a:cubicBezTo>
                    <a:cubicBezTo>
                      <a:pt x="851" y="4638"/>
                      <a:pt x="851" y="4638"/>
                      <a:pt x="851" y="4669"/>
                    </a:cubicBezTo>
                    <a:lnTo>
                      <a:pt x="821" y="4669"/>
                    </a:lnTo>
                    <a:cubicBezTo>
                      <a:pt x="790" y="4669"/>
                      <a:pt x="790" y="4699"/>
                      <a:pt x="760" y="4699"/>
                    </a:cubicBezTo>
                    <a:cubicBezTo>
                      <a:pt x="730" y="4730"/>
                      <a:pt x="730" y="4730"/>
                      <a:pt x="699" y="4730"/>
                    </a:cubicBezTo>
                    <a:cubicBezTo>
                      <a:pt x="699" y="4760"/>
                      <a:pt x="699" y="4760"/>
                      <a:pt x="699" y="4760"/>
                    </a:cubicBezTo>
                    <a:lnTo>
                      <a:pt x="669" y="4760"/>
                    </a:lnTo>
                    <a:cubicBezTo>
                      <a:pt x="669" y="4790"/>
                      <a:pt x="638" y="4790"/>
                      <a:pt x="638" y="4790"/>
                    </a:cubicBezTo>
                    <a:cubicBezTo>
                      <a:pt x="426" y="4942"/>
                      <a:pt x="182" y="5034"/>
                      <a:pt x="31" y="5216"/>
                    </a:cubicBezTo>
                    <a:cubicBezTo>
                      <a:pt x="0" y="5292"/>
                      <a:pt x="31" y="5315"/>
                      <a:pt x="80" y="5315"/>
                    </a:cubicBezTo>
                    <a:cubicBezTo>
                      <a:pt x="129" y="5315"/>
                      <a:pt x="198" y="5292"/>
                      <a:pt x="243" y="5277"/>
                    </a:cubicBezTo>
                    <a:cubicBezTo>
                      <a:pt x="3435" y="3514"/>
                      <a:pt x="7234" y="4335"/>
                      <a:pt x="10547" y="2906"/>
                    </a:cubicBezTo>
                    <a:cubicBezTo>
                      <a:pt x="12158" y="2207"/>
                      <a:pt x="13769" y="1447"/>
                      <a:pt x="15320" y="565"/>
                    </a:cubicBezTo>
                    <a:cubicBezTo>
                      <a:pt x="15441" y="505"/>
                      <a:pt x="15593" y="383"/>
                      <a:pt x="15563" y="231"/>
                    </a:cubicBezTo>
                    <a:cubicBezTo>
                      <a:pt x="15532" y="140"/>
                      <a:pt x="15472" y="110"/>
                      <a:pt x="15380" y="110"/>
                    </a:cubicBezTo>
                    <a:cubicBezTo>
                      <a:pt x="14438" y="79"/>
                      <a:pt x="13496" y="18"/>
                      <a:pt x="12523" y="18"/>
                    </a:cubicBezTo>
                    <a:cubicBezTo>
                      <a:pt x="12232" y="7"/>
                      <a:pt x="11948" y="1"/>
                      <a:pt x="1166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50"/>
              <p:cNvSpPr/>
              <p:nvPr/>
            </p:nvSpPr>
            <p:spPr>
              <a:xfrm>
                <a:off x="3795250" y="2586325"/>
                <a:ext cx="464100" cy="90700"/>
              </a:xfrm>
              <a:custGeom>
                <a:avLst/>
                <a:gdLst/>
                <a:ahLst/>
                <a:cxnLst/>
                <a:rect l="l" t="t" r="r" b="b"/>
                <a:pathLst>
                  <a:path w="18564" h="3628" extrusionOk="0">
                    <a:moveTo>
                      <a:pt x="7790" y="1"/>
                    </a:moveTo>
                    <a:cubicBezTo>
                      <a:pt x="5548" y="1"/>
                      <a:pt x="3330" y="462"/>
                      <a:pt x="1092" y="1880"/>
                    </a:cubicBezTo>
                    <a:cubicBezTo>
                      <a:pt x="727" y="1910"/>
                      <a:pt x="88" y="2032"/>
                      <a:pt x="28" y="2427"/>
                    </a:cubicBezTo>
                    <a:cubicBezTo>
                      <a:pt x="1" y="2481"/>
                      <a:pt x="46" y="2584"/>
                      <a:pt x="99" y="2584"/>
                    </a:cubicBezTo>
                    <a:cubicBezTo>
                      <a:pt x="106" y="2584"/>
                      <a:pt x="112" y="2582"/>
                      <a:pt x="119" y="2579"/>
                    </a:cubicBezTo>
                    <a:cubicBezTo>
                      <a:pt x="169" y="2615"/>
                      <a:pt x="220" y="2628"/>
                      <a:pt x="273" y="2628"/>
                    </a:cubicBezTo>
                    <a:cubicBezTo>
                      <a:pt x="444" y="2628"/>
                      <a:pt x="625" y="2481"/>
                      <a:pt x="788" y="2457"/>
                    </a:cubicBezTo>
                    <a:cubicBezTo>
                      <a:pt x="1547" y="2305"/>
                      <a:pt x="2368" y="2397"/>
                      <a:pt x="3128" y="2336"/>
                    </a:cubicBezTo>
                    <a:cubicBezTo>
                      <a:pt x="4861" y="2457"/>
                      <a:pt x="6502" y="3156"/>
                      <a:pt x="8235" y="3430"/>
                    </a:cubicBezTo>
                    <a:cubicBezTo>
                      <a:pt x="8795" y="3570"/>
                      <a:pt x="9365" y="3627"/>
                      <a:pt x="9937" y="3627"/>
                    </a:cubicBezTo>
                    <a:cubicBezTo>
                      <a:pt x="11225" y="3627"/>
                      <a:pt x="12525" y="3339"/>
                      <a:pt x="13767" y="3065"/>
                    </a:cubicBezTo>
                    <a:cubicBezTo>
                      <a:pt x="15134" y="2700"/>
                      <a:pt x="16533" y="2579"/>
                      <a:pt x="17870" y="2093"/>
                    </a:cubicBezTo>
                    <a:cubicBezTo>
                      <a:pt x="18502" y="1863"/>
                      <a:pt x="18564" y="1389"/>
                      <a:pt x="17901" y="1389"/>
                    </a:cubicBezTo>
                    <a:cubicBezTo>
                      <a:pt x="17863" y="1389"/>
                      <a:pt x="17822" y="1390"/>
                      <a:pt x="17779" y="1393"/>
                    </a:cubicBezTo>
                    <a:cubicBezTo>
                      <a:pt x="14313" y="962"/>
                      <a:pt x="11027" y="1"/>
                      <a:pt x="7790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50"/>
              <p:cNvSpPr/>
              <p:nvPr/>
            </p:nvSpPr>
            <p:spPr>
              <a:xfrm>
                <a:off x="3659900" y="2723775"/>
                <a:ext cx="486375" cy="92900"/>
              </a:xfrm>
              <a:custGeom>
                <a:avLst/>
                <a:gdLst/>
                <a:ahLst/>
                <a:cxnLst/>
                <a:rect l="l" t="t" r="r" b="b"/>
                <a:pathLst>
                  <a:path w="19455" h="3716" extrusionOk="0">
                    <a:moveTo>
                      <a:pt x="8210" y="0"/>
                    </a:moveTo>
                    <a:cubicBezTo>
                      <a:pt x="5885" y="0"/>
                      <a:pt x="3611" y="496"/>
                      <a:pt x="1642" y="1944"/>
                    </a:cubicBezTo>
                    <a:cubicBezTo>
                      <a:pt x="1642" y="1944"/>
                      <a:pt x="1642" y="1944"/>
                      <a:pt x="1642" y="1914"/>
                    </a:cubicBezTo>
                    <a:cubicBezTo>
                      <a:pt x="1460" y="2066"/>
                      <a:pt x="1247" y="2187"/>
                      <a:pt x="1065" y="2309"/>
                    </a:cubicBezTo>
                    <a:cubicBezTo>
                      <a:pt x="730" y="2461"/>
                      <a:pt x="1" y="2491"/>
                      <a:pt x="122" y="3008"/>
                    </a:cubicBezTo>
                    <a:cubicBezTo>
                      <a:pt x="153" y="3099"/>
                      <a:pt x="244" y="3160"/>
                      <a:pt x="366" y="3190"/>
                    </a:cubicBezTo>
                    <a:cubicBezTo>
                      <a:pt x="378" y="3203"/>
                      <a:pt x="396" y="3210"/>
                      <a:pt x="413" y="3210"/>
                    </a:cubicBezTo>
                    <a:cubicBezTo>
                      <a:pt x="436" y="3210"/>
                      <a:pt x="457" y="3196"/>
                      <a:pt x="457" y="3160"/>
                    </a:cubicBezTo>
                    <a:cubicBezTo>
                      <a:pt x="1237" y="2945"/>
                      <a:pt x="2019" y="2864"/>
                      <a:pt x="2802" y="2864"/>
                    </a:cubicBezTo>
                    <a:cubicBezTo>
                      <a:pt x="5011" y="2864"/>
                      <a:pt x="7233" y="3512"/>
                      <a:pt x="9454" y="3646"/>
                    </a:cubicBezTo>
                    <a:lnTo>
                      <a:pt x="9393" y="3646"/>
                    </a:lnTo>
                    <a:cubicBezTo>
                      <a:pt x="9606" y="3646"/>
                      <a:pt x="9819" y="3677"/>
                      <a:pt x="10031" y="3677"/>
                    </a:cubicBezTo>
                    <a:lnTo>
                      <a:pt x="10001" y="3677"/>
                    </a:lnTo>
                    <a:cubicBezTo>
                      <a:pt x="10183" y="3707"/>
                      <a:pt x="10366" y="3707"/>
                      <a:pt x="10579" y="3707"/>
                    </a:cubicBezTo>
                    <a:lnTo>
                      <a:pt x="10518" y="3707"/>
                    </a:lnTo>
                    <a:cubicBezTo>
                      <a:pt x="10652" y="3713"/>
                      <a:pt x="10786" y="3715"/>
                      <a:pt x="10919" y="3715"/>
                    </a:cubicBezTo>
                    <a:cubicBezTo>
                      <a:pt x="13690" y="3715"/>
                      <a:pt x="16330" y="2555"/>
                      <a:pt x="18998" y="1975"/>
                    </a:cubicBezTo>
                    <a:cubicBezTo>
                      <a:pt x="19424" y="1944"/>
                      <a:pt x="19454" y="1427"/>
                      <a:pt x="19029" y="1367"/>
                    </a:cubicBezTo>
                    <a:cubicBezTo>
                      <a:pt x="16931" y="941"/>
                      <a:pt x="14773" y="911"/>
                      <a:pt x="12645" y="485"/>
                    </a:cubicBezTo>
                    <a:cubicBezTo>
                      <a:pt x="11191" y="201"/>
                      <a:pt x="9690" y="0"/>
                      <a:pt x="8210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50"/>
              <p:cNvSpPr/>
              <p:nvPr/>
            </p:nvSpPr>
            <p:spPr>
              <a:xfrm>
                <a:off x="3653750" y="2367900"/>
                <a:ext cx="117900" cy="420100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6804" extrusionOk="0">
                    <a:moveTo>
                      <a:pt x="4349" y="1"/>
                    </a:moveTo>
                    <a:cubicBezTo>
                      <a:pt x="4257" y="1"/>
                      <a:pt x="4182" y="55"/>
                      <a:pt x="4107" y="130"/>
                    </a:cubicBezTo>
                    <a:cubicBezTo>
                      <a:pt x="3530" y="799"/>
                      <a:pt x="3165" y="1620"/>
                      <a:pt x="2770" y="2410"/>
                    </a:cubicBezTo>
                    <a:cubicBezTo>
                      <a:pt x="1919" y="4264"/>
                      <a:pt x="885" y="6088"/>
                      <a:pt x="551" y="8124"/>
                    </a:cubicBezTo>
                    <a:cubicBezTo>
                      <a:pt x="95" y="9857"/>
                      <a:pt x="95" y="11650"/>
                      <a:pt x="216" y="13413"/>
                    </a:cubicBezTo>
                    <a:cubicBezTo>
                      <a:pt x="460" y="14325"/>
                      <a:pt x="399" y="15207"/>
                      <a:pt x="186" y="16118"/>
                    </a:cubicBezTo>
                    <a:cubicBezTo>
                      <a:pt x="131" y="16311"/>
                      <a:pt x="1" y="16804"/>
                      <a:pt x="294" y="16804"/>
                    </a:cubicBezTo>
                    <a:cubicBezTo>
                      <a:pt x="324" y="16804"/>
                      <a:pt x="359" y="16798"/>
                      <a:pt x="399" y="16787"/>
                    </a:cubicBezTo>
                    <a:cubicBezTo>
                      <a:pt x="415" y="16795"/>
                      <a:pt x="431" y="16799"/>
                      <a:pt x="447" y="16799"/>
                    </a:cubicBezTo>
                    <a:cubicBezTo>
                      <a:pt x="490" y="16799"/>
                      <a:pt x="529" y="16771"/>
                      <a:pt x="551" y="16726"/>
                    </a:cubicBezTo>
                    <a:cubicBezTo>
                      <a:pt x="1220" y="15693"/>
                      <a:pt x="1767" y="14599"/>
                      <a:pt x="2162" y="13444"/>
                    </a:cubicBezTo>
                    <a:cubicBezTo>
                      <a:pt x="2830" y="11407"/>
                      <a:pt x="3530" y="9371"/>
                      <a:pt x="3773" y="7213"/>
                    </a:cubicBezTo>
                    <a:cubicBezTo>
                      <a:pt x="3773" y="7213"/>
                      <a:pt x="3773" y="7213"/>
                      <a:pt x="3773" y="7243"/>
                    </a:cubicBezTo>
                    <a:cubicBezTo>
                      <a:pt x="3803" y="7091"/>
                      <a:pt x="3834" y="6939"/>
                      <a:pt x="3864" y="6787"/>
                    </a:cubicBezTo>
                    <a:cubicBezTo>
                      <a:pt x="4198" y="4750"/>
                      <a:pt x="4441" y="2714"/>
                      <a:pt x="4685" y="647"/>
                    </a:cubicBezTo>
                    <a:cubicBezTo>
                      <a:pt x="4685" y="404"/>
                      <a:pt x="4715" y="70"/>
                      <a:pt x="4411" y="9"/>
                    </a:cubicBezTo>
                    <a:cubicBezTo>
                      <a:pt x="4390" y="3"/>
                      <a:pt x="4369" y="1"/>
                      <a:pt x="434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50"/>
              <p:cNvSpPr/>
              <p:nvPr/>
            </p:nvSpPr>
            <p:spPr>
              <a:xfrm>
                <a:off x="3506400" y="2520450"/>
                <a:ext cx="112450" cy="433550"/>
              </a:xfrm>
              <a:custGeom>
                <a:avLst/>
                <a:gdLst/>
                <a:ahLst/>
                <a:cxnLst/>
                <a:rect l="l" t="t" r="r" b="b"/>
                <a:pathLst>
                  <a:path w="4498" h="17342" extrusionOk="0">
                    <a:moveTo>
                      <a:pt x="2874" y="0"/>
                    </a:moveTo>
                    <a:cubicBezTo>
                      <a:pt x="2375" y="0"/>
                      <a:pt x="2377" y="1064"/>
                      <a:pt x="2159" y="1445"/>
                    </a:cubicBezTo>
                    <a:cubicBezTo>
                      <a:pt x="1582" y="3360"/>
                      <a:pt x="913" y="5275"/>
                      <a:pt x="426" y="7220"/>
                    </a:cubicBezTo>
                    <a:cubicBezTo>
                      <a:pt x="305" y="7950"/>
                      <a:pt x="1" y="8953"/>
                      <a:pt x="457" y="9591"/>
                    </a:cubicBezTo>
                    <a:cubicBezTo>
                      <a:pt x="396" y="12144"/>
                      <a:pt x="913" y="14637"/>
                      <a:pt x="1673" y="17038"/>
                    </a:cubicBezTo>
                    <a:cubicBezTo>
                      <a:pt x="1703" y="17159"/>
                      <a:pt x="1764" y="17311"/>
                      <a:pt x="1885" y="17342"/>
                    </a:cubicBezTo>
                    <a:cubicBezTo>
                      <a:pt x="4497" y="14669"/>
                      <a:pt x="4257" y="5899"/>
                      <a:pt x="3620" y="2245"/>
                    </a:cubicBezTo>
                    <a:lnTo>
                      <a:pt x="3620" y="2245"/>
                    </a:lnTo>
                    <a:cubicBezTo>
                      <a:pt x="3623" y="2254"/>
                      <a:pt x="3630" y="2266"/>
                      <a:pt x="3648" y="2266"/>
                    </a:cubicBezTo>
                    <a:lnTo>
                      <a:pt x="3648" y="2266"/>
                    </a:lnTo>
                    <a:cubicBezTo>
                      <a:pt x="3618" y="2266"/>
                      <a:pt x="3618" y="2235"/>
                      <a:pt x="3618" y="2205"/>
                    </a:cubicBezTo>
                    <a:cubicBezTo>
                      <a:pt x="3618" y="2184"/>
                      <a:pt x="3618" y="2164"/>
                      <a:pt x="3618" y="2144"/>
                    </a:cubicBezTo>
                    <a:lnTo>
                      <a:pt x="3588" y="2053"/>
                    </a:lnTo>
                    <a:cubicBezTo>
                      <a:pt x="3588" y="2083"/>
                      <a:pt x="3588" y="2083"/>
                      <a:pt x="3588" y="2114"/>
                    </a:cubicBezTo>
                    <a:cubicBezTo>
                      <a:pt x="3375" y="1445"/>
                      <a:pt x="3436" y="624"/>
                      <a:pt x="3071" y="47"/>
                    </a:cubicBezTo>
                    <a:cubicBezTo>
                      <a:pt x="2998" y="15"/>
                      <a:pt x="2933" y="0"/>
                      <a:pt x="2874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50"/>
              <p:cNvSpPr/>
              <p:nvPr/>
            </p:nvSpPr>
            <p:spPr>
              <a:xfrm>
                <a:off x="3558075" y="2858825"/>
                <a:ext cx="468875" cy="102650"/>
              </a:xfrm>
              <a:custGeom>
                <a:avLst/>
                <a:gdLst/>
                <a:ahLst/>
                <a:cxnLst/>
                <a:rect l="l" t="t" r="r" b="b"/>
                <a:pathLst>
                  <a:path w="18755" h="4106" extrusionOk="0">
                    <a:moveTo>
                      <a:pt x="10294" y="1"/>
                    </a:moveTo>
                    <a:cubicBezTo>
                      <a:pt x="7127" y="1"/>
                      <a:pt x="4480" y="1000"/>
                      <a:pt x="1277" y="3199"/>
                    </a:cubicBezTo>
                    <a:cubicBezTo>
                      <a:pt x="913" y="3351"/>
                      <a:pt x="1" y="3412"/>
                      <a:pt x="122" y="3959"/>
                    </a:cubicBezTo>
                    <a:cubicBezTo>
                      <a:pt x="172" y="4034"/>
                      <a:pt x="264" y="4088"/>
                      <a:pt x="362" y="4088"/>
                    </a:cubicBezTo>
                    <a:cubicBezTo>
                      <a:pt x="383" y="4088"/>
                      <a:pt x="405" y="4086"/>
                      <a:pt x="426" y="4080"/>
                    </a:cubicBezTo>
                    <a:cubicBezTo>
                      <a:pt x="444" y="4098"/>
                      <a:pt x="467" y="4105"/>
                      <a:pt x="491" y="4105"/>
                    </a:cubicBezTo>
                    <a:cubicBezTo>
                      <a:pt x="548" y="4105"/>
                      <a:pt x="609" y="4062"/>
                      <a:pt x="609" y="4020"/>
                    </a:cubicBezTo>
                    <a:cubicBezTo>
                      <a:pt x="852" y="3898"/>
                      <a:pt x="1125" y="3807"/>
                      <a:pt x="1369" y="3716"/>
                    </a:cubicBezTo>
                    <a:lnTo>
                      <a:pt x="1369" y="3716"/>
                    </a:lnTo>
                    <a:cubicBezTo>
                      <a:pt x="1369" y="3716"/>
                      <a:pt x="1338" y="3746"/>
                      <a:pt x="1338" y="3746"/>
                    </a:cubicBezTo>
                    <a:cubicBezTo>
                      <a:pt x="1764" y="3594"/>
                      <a:pt x="2189" y="3503"/>
                      <a:pt x="2615" y="3472"/>
                    </a:cubicBezTo>
                    <a:lnTo>
                      <a:pt x="2645" y="3472"/>
                    </a:lnTo>
                    <a:cubicBezTo>
                      <a:pt x="3109" y="3441"/>
                      <a:pt x="3572" y="3429"/>
                      <a:pt x="4036" y="3429"/>
                    </a:cubicBezTo>
                    <a:cubicBezTo>
                      <a:pt x="5405" y="3429"/>
                      <a:pt x="6777" y="3532"/>
                      <a:pt x="8159" y="3532"/>
                    </a:cubicBezTo>
                    <a:cubicBezTo>
                      <a:pt x="8549" y="3532"/>
                      <a:pt x="8940" y="3524"/>
                      <a:pt x="9332" y="3503"/>
                    </a:cubicBezTo>
                    <a:cubicBezTo>
                      <a:pt x="12433" y="3351"/>
                      <a:pt x="15472" y="2561"/>
                      <a:pt x="18421" y="1649"/>
                    </a:cubicBezTo>
                    <a:cubicBezTo>
                      <a:pt x="18664" y="1588"/>
                      <a:pt x="18755" y="1254"/>
                      <a:pt x="18481" y="1162"/>
                    </a:cubicBezTo>
                    <a:cubicBezTo>
                      <a:pt x="17205" y="980"/>
                      <a:pt x="15959" y="706"/>
                      <a:pt x="14682" y="524"/>
                    </a:cubicBezTo>
                    <a:cubicBezTo>
                      <a:pt x="13071" y="180"/>
                      <a:pt x="11636" y="1"/>
                      <a:pt x="10294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50"/>
              <p:cNvSpPr/>
              <p:nvPr/>
            </p:nvSpPr>
            <p:spPr>
              <a:xfrm>
                <a:off x="3378750" y="2692525"/>
                <a:ext cx="113250" cy="40710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16284" extrusionOk="0">
                    <a:moveTo>
                      <a:pt x="1703" y="10732"/>
                    </a:moveTo>
                    <a:cubicBezTo>
                      <a:pt x="1703" y="10750"/>
                      <a:pt x="1713" y="10757"/>
                      <a:pt x="1722" y="10761"/>
                    </a:cubicBezTo>
                    <a:lnTo>
                      <a:pt x="1722" y="10761"/>
                    </a:lnTo>
                    <a:cubicBezTo>
                      <a:pt x="1715" y="10751"/>
                      <a:pt x="1709" y="10742"/>
                      <a:pt x="1703" y="10732"/>
                    </a:cubicBezTo>
                    <a:close/>
                    <a:moveTo>
                      <a:pt x="1160" y="1"/>
                    </a:moveTo>
                    <a:cubicBezTo>
                      <a:pt x="811" y="1"/>
                      <a:pt x="741" y="1201"/>
                      <a:pt x="700" y="1948"/>
                    </a:cubicBezTo>
                    <a:cubicBezTo>
                      <a:pt x="700" y="1978"/>
                      <a:pt x="700" y="1978"/>
                      <a:pt x="700" y="2009"/>
                    </a:cubicBezTo>
                    <a:cubicBezTo>
                      <a:pt x="700" y="2009"/>
                      <a:pt x="700" y="2022"/>
                      <a:pt x="700" y="2039"/>
                    </a:cubicBezTo>
                    <a:cubicBezTo>
                      <a:pt x="669" y="2252"/>
                      <a:pt x="669" y="2465"/>
                      <a:pt x="669" y="2677"/>
                    </a:cubicBezTo>
                    <a:cubicBezTo>
                      <a:pt x="396" y="5383"/>
                      <a:pt x="0" y="8422"/>
                      <a:pt x="1733" y="10763"/>
                    </a:cubicBezTo>
                    <a:cubicBezTo>
                      <a:pt x="1733" y="10763"/>
                      <a:pt x="1728" y="10763"/>
                      <a:pt x="1722" y="10761"/>
                    </a:cubicBezTo>
                    <a:lnTo>
                      <a:pt x="1722" y="10761"/>
                    </a:lnTo>
                    <a:cubicBezTo>
                      <a:pt x="2719" y="12242"/>
                      <a:pt x="3800" y="13814"/>
                      <a:pt x="3830" y="15626"/>
                    </a:cubicBezTo>
                    <a:cubicBezTo>
                      <a:pt x="3830" y="15717"/>
                      <a:pt x="3770" y="15839"/>
                      <a:pt x="3861" y="15900"/>
                    </a:cubicBezTo>
                    <a:cubicBezTo>
                      <a:pt x="3835" y="16081"/>
                      <a:pt x="3941" y="16284"/>
                      <a:pt x="4105" y="16284"/>
                    </a:cubicBezTo>
                    <a:cubicBezTo>
                      <a:pt x="4133" y="16284"/>
                      <a:pt x="4163" y="16278"/>
                      <a:pt x="4195" y="16264"/>
                    </a:cubicBezTo>
                    <a:cubicBezTo>
                      <a:pt x="4529" y="16021"/>
                      <a:pt x="4256" y="15474"/>
                      <a:pt x="4286" y="15140"/>
                    </a:cubicBezTo>
                    <a:cubicBezTo>
                      <a:pt x="4438" y="14532"/>
                      <a:pt x="4408" y="13893"/>
                      <a:pt x="4347" y="13286"/>
                    </a:cubicBezTo>
                    <a:cubicBezTo>
                      <a:pt x="4347" y="13286"/>
                      <a:pt x="4347" y="13255"/>
                      <a:pt x="4347" y="13255"/>
                    </a:cubicBezTo>
                    <a:cubicBezTo>
                      <a:pt x="4256" y="11735"/>
                      <a:pt x="4499" y="10185"/>
                      <a:pt x="4408" y="8635"/>
                    </a:cubicBezTo>
                    <a:cubicBezTo>
                      <a:pt x="3982" y="6507"/>
                      <a:pt x="3557" y="4349"/>
                      <a:pt x="2554" y="2404"/>
                    </a:cubicBezTo>
                    <a:cubicBezTo>
                      <a:pt x="2462" y="2191"/>
                      <a:pt x="2371" y="2009"/>
                      <a:pt x="2250" y="1796"/>
                    </a:cubicBezTo>
                    <a:lnTo>
                      <a:pt x="2250" y="1796"/>
                    </a:lnTo>
                    <a:cubicBezTo>
                      <a:pt x="2280" y="1826"/>
                      <a:pt x="2280" y="1826"/>
                      <a:pt x="2280" y="1826"/>
                    </a:cubicBezTo>
                    <a:cubicBezTo>
                      <a:pt x="2132" y="1531"/>
                      <a:pt x="1985" y="1236"/>
                      <a:pt x="1837" y="940"/>
                    </a:cubicBezTo>
                    <a:lnTo>
                      <a:pt x="1837" y="940"/>
                    </a:lnTo>
                    <a:cubicBezTo>
                      <a:pt x="1841" y="943"/>
                      <a:pt x="1847" y="945"/>
                      <a:pt x="1855" y="945"/>
                    </a:cubicBezTo>
                    <a:cubicBezTo>
                      <a:pt x="1546" y="260"/>
                      <a:pt x="1323" y="1"/>
                      <a:pt x="1160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50"/>
              <p:cNvSpPr/>
              <p:nvPr/>
            </p:nvSpPr>
            <p:spPr>
              <a:xfrm>
                <a:off x="3474500" y="2983775"/>
                <a:ext cx="51937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20775" h="5369" extrusionOk="0">
                    <a:moveTo>
                      <a:pt x="11308" y="55"/>
                    </a:moveTo>
                    <a:cubicBezTo>
                      <a:pt x="11326" y="55"/>
                      <a:pt x="11345" y="55"/>
                      <a:pt x="11364" y="56"/>
                    </a:cubicBezTo>
                    <a:lnTo>
                      <a:pt x="11364" y="56"/>
                    </a:lnTo>
                    <a:cubicBezTo>
                      <a:pt x="11366" y="55"/>
                      <a:pt x="11367" y="55"/>
                      <a:pt x="11368" y="55"/>
                    </a:cubicBezTo>
                    <a:close/>
                    <a:moveTo>
                      <a:pt x="15937" y="0"/>
                    </a:moveTo>
                    <a:cubicBezTo>
                      <a:pt x="14673" y="0"/>
                      <a:pt x="13164" y="58"/>
                      <a:pt x="11815" y="58"/>
                    </a:cubicBezTo>
                    <a:cubicBezTo>
                      <a:pt x="11663" y="58"/>
                      <a:pt x="11512" y="57"/>
                      <a:pt x="11364" y="56"/>
                    </a:cubicBezTo>
                    <a:lnTo>
                      <a:pt x="11364" y="56"/>
                    </a:lnTo>
                    <a:cubicBezTo>
                      <a:pt x="11184" y="85"/>
                      <a:pt x="11033" y="85"/>
                      <a:pt x="10852" y="85"/>
                    </a:cubicBezTo>
                    <a:cubicBezTo>
                      <a:pt x="8663" y="268"/>
                      <a:pt x="6475" y="693"/>
                      <a:pt x="4499" y="1666"/>
                    </a:cubicBezTo>
                    <a:cubicBezTo>
                      <a:pt x="3040" y="2487"/>
                      <a:pt x="1702" y="3581"/>
                      <a:pt x="456" y="4705"/>
                    </a:cubicBezTo>
                    <a:cubicBezTo>
                      <a:pt x="335" y="4857"/>
                      <a:pt x="0" y="5161"/>
                      <a:pt x="274" y="5344"/>
                    </a:cubicBezTo>
                    <a:cubicBezTo>
                      <a:pt x="299" y="5361"/>
                      <a:pt x="325" y="5368"/>
                      <a:pt x="349" y="5368"/>
                    </a:cubicBezTo>
                    <a:cubicBezTo>
                      <a:pt x="411" y="5368"/>
                      <a:pt x="465" y="5318"/>
                      <a:pt x="487" y="5253"/>
                    </a:cubicBezTo>
                    <a:cubicBezTo>
                      <a:pt x="608" y="5040"/>
                      <a:pt x="760" y="4857"/>
                      <a:pt x="912" y="4705"/>
                    </a:cubicBezTo>
                    <a:cubicBezTo>
                      <a:pt x="1019" y="4731"/>
                      <a:pt x="1128" y="4742"/>
                      <a:pt x="1238" y="4742"/>
                    </a:cubicBezTo>
                    <a:cubicBezTo>
                      <a:pt x="1783" y="4742"/>
                      <a:pt x="2357" y="4472"/>
                      <a:pt x="2888" y="4371"/>
                    </a:cubicBezTo>
                    <a:cubicBezTo>
                      <a:pt x="4286" y="4280"/>
                      <a:pt x="5624" y="4037"/>
                      <a:pt x="7022" y="4006"/>
                    </a:cubicBezTo>
                    <a:cubicBezTo>
                      <a:pt x="9393" y="3672"/>
                      <a:pt x="11915" y="3976"/>
                      <a:pt x="14165" y="3003"/>
                    </a:cubicBezTo>
                    <a:cubicBezTo>
                      <a:pt x="20774" y="372"/>
                      <a:pt x="19148" y="0"/>
                      <a:pt x="15937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50"/>
              <p:cNvSpPr/>
              <p:nvPr/>
            </p:nvSpPr>
            <p:spPr>
              <a:xfrm>
                <a:off x="3283000" y="2863550"/>
                <a:ext cx="138325" cy="418300"/>
              </a:xfrm>
              <a:custGeom>
                <a:avLst/>
                <a:gdLst/>
                <a:ahLst/>
                <a:cxnLst/>
                <a:rect l="l" t="t" r="r" b="b"/>
                <a:pathLst>
                  <a:path w="5533" h="16732" extrusionOk="0">
                    <a:moveTo>
                      <a:pt x="639" y="1"/>
                    </a:moveTo>
                    <a:cubicBezTo>
                      <a:pt x="548" y="31"/>
                      <a:pt x="457" y="92"/>
                      <a:pt x="426" y="183"/>
                    </a:cubicBezTo>
                    <a:cubicBezTo>
                      <a:pt x="1" y="1186"/>
                      <a:pt x="305" y="2341"/>
                      <a:pt x="183" y="3405"/>
                    </a:cubicBezTo>
                    <a:cubicBezTo>
                      <a:pt x="183" y="5289"/>
                      <a:pt x="274" y="7113"/>
                      <a:pt x="730" y="8937"/>
                    </a:cubicBezTo>
                    <a:cubicBezTo>
                      <a:pt x="1186" y="10548"/>
                      <a:pt x="2098" y="11946"/>
                      <a:pt x="2949" y="13375"/>
                    </a:cubicBezTo>
                    <a:cubicBezTo>
                      <a:pt x="2949" y="13375"/>
                      <a:pt x="2949" y="13375"/>
                      <a:pt x="2949" y="13405"/>
                    </a:cubicBezTo>
                    <a:cubicBezTo>
                      <a:pt x="3010" y="13496"/>
                      <a:pt x="3101" y="13587"/>
                      <a:pt x="3162" y="13709"/>
                    </a:cubicBezTo>
                    <a:cubicBezTo>
                      <a:pt x="3770" y="14621"/>
                      <a:pt x="4286" y="15624"/>
                      <a:pt x="4834" y="16597"/>
                    </a:cubicBezTo>
                    <a:cubicBezTo>
                      <a:pt x="4894" y="16678"/>
                      <a:pt x="4982" y="16732"/>
                      <a:pt x="5079" y="16732"/>
                    </a:cubicBezTo>
                    <a:cubicBezTo>
                      <a:pt x="5127" y="16732"/>
                      <a:pt x="5178" y="16718"/>
                      <a:pt x="5229" y="16688"/>
                    </a:cubicBezTo>
                    <a:cubicBezTo>
                      <a:pt x="5533" y="16505"/>
                      <a:pt x="5229" y="16141"/>
                      <a:pt x="5107" y="15898"/>
                    </a:cubicBezTo>
                    <a:cubicBezTo>
                      <a:pt x="5107" y="15685"/>
                      <a:pt x="5107" y="15442"/>
                      <a:pt x="5107" y="15229"/>
                    </a:cubicBezTo>
                    <a:cubicBezTo>
                      <a:pt x="5259" y="13679"/>
                      <a:pt x="5381" y="12098"/>
                      <a:pt x="5137" y="10578"/>
                    </a:cubicBezTo>
                    <a:lnTo>
                      <a:pt x="5137" y="10578"/>
                    </a:lnTo>
                    <a:cubicBezTo>
                      <a:pt x="5168" y="10609"/>
                      <a:pt x="5168" y="10609"/>
                      <a:pt x="5168" y="10609"/>
                    </a:cubicBezTo>
                    <a:cubicBezTo>
                      <a:pt x="4955" y="9423"/>
                      <a:pt x="4834" y="8207"/>
                      <a:pt x="4256" y="7144"/>
                    </a:cubicBezTo>
                    <a:cubicBezTo>
                      <a:pt x="3800" y="5745"/>
                      <a:pt x="3587" y="4286"/>
                      <a:pt x="2736" y="3040"/>
                    </a:cubicBezTo>
                    <a:cubicBezTo>
                      <a:pt x="2311" y="2311"/>
                      <a:pt x="1581" y="1885"/>
                      <a:pt x="1247" y="1095"/>
                    </a:cubicBezTo>
                    <a:cubicBezTo>
                      <a:pt x="1034" y="791"/>
                      <a:pt x="1064" y="61"/>
                      <a:pt x="63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50"/>
              <p:cNvSpPr/>
              <p:nvPr/>
            </p:nvSpPr>
            <p:spPr>
              <a:xfrm>
                <a:off x="3052350" y="3235600"/>
                <a:ext cx="250425" cy="415525"/>
              </a:xfrm>
              <a:custGeom>
                <a:avLst/>
                <a:gdLst/>
                <a:ahLst/>
                <a:cxnLst/>
                <a:rect l="l" t="t" r="r" b="b"/>
                <a:pathLst>
                  <a:path w="10017" h="16621" extrusionOk="0">
                    <a:moveTo>
                      <a:pt x="1172" y="3295"/>
                    </a:moveTo>
                    <a:lnTo>
                      <a:pt x="1172" y="3295"/>
                    </a:lnTo>
                    <a:cubicBezTo>
                      <a:pt x="1202" y="3356"/>
                      <a:pt x="1202" y="3417"/>
                      <a:pt x="1233" y="3478"/>
                    </a:cubicBezTo>
                    <a:cubicBezTo>
                      <a:pt x="1202" y="3417"/>
                      <a:pt x="1172" y="3356"/>
                      <a:pt x="1172" y="3295"/>
                    </a:cubicBezTo>
                    <a:close/>
                    <a:moveTo>
                      <a:pt x="6196" y="6397"/>
                    </a:moveTo>
                    <a:lnTo>
                      <a:pt x="6196" y="6397"/>
                    </a:lnTo>
                    <a:cubicBezTo>
                      <a:pt x="6203" y="6407"/>
                      <a:pt x="6210" y="6416"/>
                      <a:pt x="6217" y="6426"/>
                    </a:cubicBezTo>
                    <a:cubicBezTo>
                      <a:pt x="6217" y="6406"/>
                      <a:pt x="6205" y="6399"/>
                      <a:pt x="6196" y="6397"/>
                    </a:cubicBezTo>
                    <a:close/>
                    <a:moveTo>
                      <a:pt x="294" y="0"/>
                    </a:moveTo>
                    <a:cubicBezTo>
                      <a:pt x="0" y="0"/>
                      <a:pt x="160" y="797"/>
                      <a:pt x="260" y="1046"/>
                    </a:cubicBezTo>
                    <a:cubicBezTo>
                      <a:pt x="260" y="1046"/>
                      <a:pt x="260" y="1076"/>
                      <a:pt x="260" y="1076"/>
                    </a:cubicBezTo>
                    <a:cubicBezTo>
                      <a:pt x="260" y="1137"/>
                      <a:pt x="290" y="1198"/>
                      <a:pt x="290" y="1228"/>
                    </a:cubicBezTo>
                    <a:cubicBezTo>
                      <a:pt x="290" y="1228"/>
                      <a:pt x="290" y="1228"/>
                      <a:pt x="290" y="1198"/>
                    </a:cubicBezTo>
                    <a:cubicBezTo>
                      <a:pt x="655" y="2535"/>
                      <a:pt x="929" y="3873"/>
                      <a:pt x="1415" y="5149"/>
                    </a:cubicBezTo>
                    <a:cubicBezTo>
                      <a:pt x="2570" y="8675"/>
                      <a:pt x="5275" y="11289"/>
                      <a:pt x="7950" y="13721"/>
                    </a:cubicBezTo>
                    <a:cubicBezTo>
                      <a:pt x="8376" y="14177"/>
                      <a:pt x="8831" y="14694"/>
                      <a:pt x="8983" y="15332"/>
                    </a:cubicBezTo>
                    <a:cubicBezTo>
                      <a:pt x="9075" y="15727"/>
                      <a:pt x="9257" y="16153"/>
                      <a:pt x="9622" y="16396"/>
                    </a:cubicBezTo>
                    <a:cubicBezTo>
                      <a:pt x="9648" y="16474"/>
                      <a:pt x="9719" y="16621"/>
                      <a:pt x="9836" y="16621"/>
                    </a:cubicBezTo>
                    <a:cubicBezTo>
                      <a:pt x="9854" y="16621"/>
                      <a:pt x="9874" y="16617"/>
                      <a:pt x="9895" y="16608"/>
                    </a:cubicBezTo>
                    <a:cubicBezTo>
                      <a:pt x="9986" y="16548"/>
                      <a:pt x="10017" y="16396"/>
                      <a:pt x="9895" y="16335"/>
                    </a:cubicBezTo>
                    <a:cubicBezTo>
                      <a:pt x="9895" y="16335"/>
                      <a:pt x="9895" y="16305"/>
                      <a:pt x="9895" y="16305"/>
                    </a:cubicBezTo>
                    <a:cubicBezTo>
                      <a:pt x="9956" y="16213"/>
                      <a:pt x="9956" y="16061"/>
                      <a:pt x="9865" y="15970"/>
                    </a:cubicBezTo>
                    <a:cubicBezTo>
                      <a:pt x="9865" y="15304"/>
                      <a:pt x="9835" y="14608"/>
                      <a:pt x="9714" y="13942"/>
                    </a:cubicBezTo>
                    <a:lnTo>
                      <a:pt x="9714" y="13942"/>
                    </a:lnTo>
                    <a:cubicBezTo>
                      <a:pt x="9828" y="12158"/>
                      <a:pt x="9010" y="10615"/>
                      <a:pt x="7980" y="9222"/>
                    </a:cubicBezTo>
                    <a:cubicBezTo>
                      <a:pt x="7524" y="8189"/>
                      <a:pt x="6856" y="7277"/>
                      <a:pt x="6187" y="6396"/>
                    </a:cubicBezTo>
                    <a:lnTo>
                      <a:pt x="6187" y="6396"/>
                    </a:lnTo>
                    <a:cubicBezTo>
                      <a:pt x="6187" y="6396"/>
                      <a:pt x="6191" y="6396"/>
                      <a:pt x="6196" y="6397"/>
                    </a:cubicBezTo>
                    <a:lnTo>
                      <a:pt x="6196" y="6397"/>
                    </a:lnTo>
                    <a:cubicBezTo>
                      <a:pt x="6112" y="6285"/>
                      <a:pt x="6028" y="6173"/>
                      <a:pt x="5944" y="6061"/>
                    </a:cubicBezTo>
                    <a:cubicBezTo>
                      <a:pt x="4971" y="4815"/>
                      <a:pt x="3816" y="3660"/>
                      <a:pt x="2783" y="2444"/>
                    </a:cubicBezTo>
                    <a:lnTo>
                      <a:pt x="2783" y="2414"/>
                    </a:lnTo>
                    <a:cubicBezTo>
                      <a:pt x="2053" y="1654"/>
                      <a:pt x="1202" y="985"/>
                      <a:pt x="564" y="134"/>
                    </a:cubicBezTo>
                    <a:cubicBezTo>
                      <a:pt x="447" y="40"/>
                      <a:pt x="359" y="0"/>
                      <a:pt x="294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50"/>
              <p:cNvSpPr/>
              <p:nvPr/>
            </p:nvSpPr>
            <p:spPr>
              <a:xfrm>
                <a:off x="3033350" y="3503550"/>
                <a:ext cx="260325" cy="289375"/>
              </a:xfrm>
              <a:custGeom>
                <a:avLst/>
                <a:gdLst/>
                <a:ahLst/>
                <a:cxnLst/>
                <a:rect l="l" t="t" r="r" b="b"/>
                <a:pathLst>
                  <a:path w="10413" h="11575" extrusionOk="0">
                    <a:moveTo>
                      <a:pt x="844" y="0"/>
                    </a:moveTo>
                    <a:cubicBezTo>
                      <a:pt x="1" y="0"/>
                      <a:pt x="2509" y="4334"/>
                      <a:pt x="2813" y="4918"/>
                    </a:cubicBezTo>
                    <a:cubicBezTo>
                      <a:pt x="3816" y="6590"/>
                      <a:pt x="5306" y="7897"/>
                      <a:pt x="6825" y="9082"/>
                    </a:cubicBezTo>
                    <a:cubicBezTo>
                      <a:pt x="7707" y="9903"/>
                      <a:pt x="8862" y="10419"/>
                      <a:pt x="9591" y="11362"/>
                    </a:cubicBezTo>
                    <a:cubicBezTo>
                      <a:pt x="9652" y="11483"/>
                      <a:pt x="9774" y="11574"/>
                      <a:pt x="9926" y="11574"/>
                    </a:cubicBezTo>
                    <a:cubicBezTo>
                      <a:pt x="10412" y="11483"/>
                      <a:pt x="10139" y="10875"/>
                      <a:pt x="10047" y="10571"/>
                    </a:cubicBezTo>
                    <a:cubicBezTo>
                      <a:pt x="9713" y="9872"/>
                      <a:pt x="9591" y="9112"/>
                      <a:pt x="9409" y="8383"/>
                    </a:cubicBezTo>
                    <a:cubicBezTo>
                      <a:pt x="9318" y="6985"/>
                      <a:pt x="8224" y="6103"/>
                      <a:pt x="7190" y="5313"/>
                    </a:cubicBezTo>
                    <a:cubicBezTo>
                      <a:pt x="5245" y="3884"/>
                      <a:pt x="3816" y="1878"/>
                      <a:pt x="1749" y="571"/>
                    </a:cubicBezTo>
                    <a:lnTo>
                      <a:pt x="1780" y="571"/>
                    </a:lnTo>
                    <a:cubicBezTo>
                      <a:pt x="1308" y="170"/>
                      <a:pt x="1010" y="0"/>
                      <a:pt x="844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50"/>
              <p:cNvSpPr/>
              <p:nvPr/>
            </p:nvSpPr>
            <p:spPr>
              <a:xfrm>
                <a:off x="3277075" y="3614600"/>
                <a:ext cx="414600" cy="208500"/>
              </a:xfrm>
              <a:custGeom>
                <a:avLst/>
                <a:gdLst/>
                <a:ahLst/>
                <a:cxnLst/>
                <a:rect l="l" t="t" r="r" b="b"/>
                <a:pathLst>
                  <a:path w="16584" h="8340" extrusionOk="0">
                    <a:moveTo>
                      <a:pt x="16413" y="1"/>
                    </a:moveTo>
                    <a:cubicBezTo>
                      <a:pt x="16390" y="1"/>
                      <a:pt x="16367" y="7"/>
                      <a:pt x="16347" y="20"/>
                    </a:cubicBezTo>
                    <a:cubicBezTo>
                      <a:pt x="15466" y="293"/>
                      <a:pt x="14584" y="597"/>
                      <a:pt x="13672" y="810"/>
                    </a:cubicBezTo>
                    <a:lnTo>
                      <a:pt x="13642" y="810"/>
                    </a:lnTo>
                    <a:cubicBezTo>
                      <a:pt x="10998" y="1236"/>
                      <a:pt x="8384" y="1996"/>
                      <a:pt x="6104" y="3455"/>
                    </a:cubicBezTo>
                    <a:lnTo>
                      <a:pt x="6134" y="3455"/>
                    </a:lnTo>
                    <a:cubicBezTo>
                      <a:pt x="4189" y="4458"/>
                      <a:pt x="2304" y="5673"/>
                      <a:pt x="937" y="7467"/>
                    </a:cubicBezTo>
                    <a:cubicBezTo>
                      <a:pt x="663" y="7558"/>
                      <a:pt x="329" y="7619"/>
                      <a:pt x="146" y="7892"/>
                    </a:cubicBezTo>
                    <a:cubicBezTo>
                      <a:pt x="1" y="8087"/>
                      <a:pt x="166" y="8340"/>
                      <a:pt x="378" y="8340"/>
                    </a:cubicBezTo>
                    <a:cubicBezTo>
                      <a:pt x="431" y="8340"/>
                      <a:pt x="487" y="8324"/>
                      <a:pt x="542" y="8287"/>
                    </a:cubicBezTo>
                    <a:cubicBezTo>
                      <a:pt x="558" y="8293"/>
                      <a:pt x="574" y="8296"/>
                      <a:pt x="589" y="8296"/>
                    </a:cubicBezTo>
                    <a:cubicBezTo>
                      <a:pt x="654" y="8296"/>
                      <a:pt x="699" y="8246"/>
                      <a:pt x="724" y="8196"/>
                    </a:cubicBezTo>
                    <a:cubicBezTo>
                      <a:pt x="3946" y="7224"/>
                      <a:pt x="7229" y="6494"/>
                      <a:pt x="10359" y="5370"/>
                    </a:cubicBezTo>
                    <a:cubicBezTo>
                      <a:pt x="12730" y="4123"/>
                      <a:pt x="14888" y="2269"/>
                      <a:pt x="16560" y="172"/>
                    </a:cubicBezTo>
                    <a:cubicBezTo>
                      <a:pt x="16584" y="77"/>
                      <a:pt x="16496" y="1"/>
                      <a:pt x="16413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50"/>
              <p:cNvSpPr/>
              <p:nvPr/>
            </p:nvSpPr>
            <p:spPr>
              <a:xfrm>
                <a:off x="3295975" y="3446125"/>
                <a:ext cx="512325" cy="245400"/>
              </a:xfrm>
              <a:custGeom>
                <a:avLst/>
                <a:gdLst/>
                <a:ahLst/>
                <a:cxnLst/>
                <a:rect l="l" t="t" r="r" b="b"/>
                <a:pathLst>
                  <a:path w="20493" h="9816" extrusionOk="0">
                    <a:moveTo>
                      <a:pt x="19761" y="0"/>
                    </a:moveTo>
                    <a:cubicBezTo>
                      <a:pt x="19725" y="0"/>
                      <a:pt x="19683" y="4"/>
                      <a:pt x="19634" y="11"/>
                    </a:cubicBezTo>
                    <a:cubicBezTo>
                      <a:pt x="16838" y="1075"/>
                      <a:pt x="13737" y="1105"/>
                      <a:pt x="10910" y="2108"/>
                    </a:cubicBezTo>
                    <a:cubicBezTo>
                      <a:pt x="7263" y="3507"/>
                      <a:pt x="3767" y="5695"/>
                      <a:pt x="1123" y="8552"/>
                    </a:cubicBezTo>
                    <a:cubicBezTo>
                      <a:pt x="758" y="8704"/>
                      <a:pt x="272" y="8947"/>
                      <a:pt x="241" y="9403"/>
                    </a:cubicBezTo>
                    <a:cubicBezTo>
                      <a:pt x="181" y="9464"/>
                      <a:pt x="90" y="9555"/>
                      <a:pt x="59" y="9646"/>
                    </a:cubicBezTo>
                    <a:cubicBezTo>
                      <a:pt x="1" y="9744"/>
                      <a:pt x="79" y="9816"/>
                      <a:pt x="159" y="9816"/>
                    </a:cubicBezTo>
                    <a:cubicBezTo>
                      <a:pt x="204" y="9816"/>
                      <a:pt x="250" y="9793"/>
                      <a:pt x="272" y="9738"/>
                    </a:cubicBezTo>
                    <a:cubicBezTo>
                      <a:pt x="272" y="9707"/>
                      <a:pt x="302" y="9677"/>
                      <a:pt x="333" y="9646"/>
                    </a:cubicBezTo>
                    <a:lnTo>
                      <a:pt x="302" y="9646"/>
                    </a:lnTo>
                    <a:cubicBezTo>
                      <a:pt x="333" y="9646"/>
                      <a:pt x="333" y="9616"/>
                      <a:pt x="363" y="9616"/>
                    </a:cubicBezTo>
                    <a:cubicBezTo>
                      <a:pt x="424" y="9662"/>
                      <a:pt x="500" y="9684"/>
                      <a:pt x="580" y="9684"/>
                    </a:cubicBezTo>
                    <a:cubicBezTo>
                      <a:pt x="659" y="9684"/>
                      <a:pt x="743" y="9662"/>
                      <a:pt x="819" y="9616"/>
                    </a:cubicBezTo>
                    <a:cubicBezTo>
                      <a:pt x="1548" y="8917"/>
                      <a:pt x="2582" y="8765"/>
                      <a:pt x="3463" y="8370"/>
                    </a:cubicBezTo>
                    <a:cubicBezTo>
                      <a:pt x="6260" y="7276"/>
                      <a:pt x="9269" y="6880"/>
                      <a:pt x="12096" y="5847"/>
                    </a:cubicBezTo>
                    <a:cubicBezTo>
                      <a:pt x="14254" y="4905"/>
                      <a:pt x="16169" y="3507"/>
                      <a:pt x="17993" y="2078"/>
                    </a:cubicBezTo>
                    <a:cubicBezTo>
                      <a:pt x="18746" y="1412"/>
                      <a:pt x="20492" y="0"/>
                      <a:pt x="19761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50"/>
              <p:cNvSpPr/>
              <p:nvPr/>
            </p:nvSpPr>
            <p:spPr>
              <a:xfrm>
                <a:off x="3124175" y="3000275"/>
                <a:ext cx="738050" cy="498500"/>
              </a:xfrm>
              <a:custGeom>
                <a:avLst/>
                <a:gdLst/>
                <a:ahLst/>
                <a:cxnLst/>
                <a:rect l="l" t="t" r="r" b="b"/>
                <a:pathLst>
                  <a:path w="29522" h="19940" extrusionOk="0">
                    <a:moveTo>
                      <a:pt x="387" y="0"/>
                    </a:moveTo>
                    <a:cubicBezTo>
                      <a:pt x="349" y="0"/>
                      <a:pt x="309" y="10"/>
                      <a:pt x="274" y="33"/>
                    </a:cubicBezTo>
                    <a:cubicBezTo>
                      <a:pt x="153" y="94"/>
                      <a:pt x="92" y="216"/>
                      <a:pt x="92" y="337"/>
                    </a:cubicBezTo>
                    <a:cubicBezTo>
                      <a:pt x="1" y="1340"/>
                      <a:pt x="426" y="2313"/>
                      <a:pt x="487" y="3316"/>
                    </a:cubicBezTo>
                    <a:cubicBezTo>
                      <a:pt x="913" y="6143"/>
                      <a:pt x="1126" y="9182"/>
                      <a:pt x="2524" y="11705"/>
                    </a:cubicBezTo>
                    <a:cubicBezTo>
                      <a:pt x="2524" y="11705"/>
                      <a:pt x="2554" y="11736"/>
                      <a:pt x="2554" y="11736"/>
                    </a:cubicBezTo>
                    <a:cubicBezTo>
                      <a:pt x="2554" y="11766"/>
                      <a:pt x="2554" y="11766"/>
                      <a:pt x="2554" y="11766"/>
                    </a:cubicBezTo>
                    <a:cubicBezTo>
                      <a:pt x="2585" y="11796"/>
                      <a:pt x="2585" y="11796"/>
                      <a:pt x="2615" y="11827"/>
                    </a:cubicBezTo>
                    <a:cubicBezTo>
                      <a:pt x="3892" y="14106"/>
                      <a:pt x="5958" y="15809"/>
                      <a:pt x="7417" y="17967"/>
                    </a:cubicBezTo>
                    <a:cubicBezTo>
                      <a:pt x="7417" y="17967"/>
                      <a:pt x="7448" y="17997"/>
                      <a:pt x="7448" y="18027"/>
                    </a:cubicBezTo>
                    <a:cubicBezTo>
                      <a:pt x="7448" y="17997"/>
                      <a:pt x="7448" y="17997"/>
                      <a:pt x="7448" y="17997"/>
                    </a:cubicBezTo>
                    <a:cubicBezTo>
                      <a:pt x="7448" y="18027"/>
                      <a:pt x="7478" y="18058"/>
                      <a:pt x="7478" y="18088"/>
                    </a:cubicBezTo>
                    <a:cubicBezTo>
                      <a:pt x="7478" y="18058"/>
                      <a:pt x="7478" y="18058"/>
                      <a:pt x="7478" y="18058"/>
                    </a:cubicBezTo>
                    <a:cubicBezTo>
                      <a:pt x="7478" y="18058"/>
                      <a:pt x="7478" y="18071"/>
                      <a:pt x="7487" y="18089"/>
                    </a:cubicBezTo>
                    <a:lnTo>
                      <a:pt x="7487" y="18089"/>
                    </a:lnTo>
                    <a:cubicBezTo>
                      <a:pt x="7485" y="18089"/>
                      <a:pt x="7482" y="18088"/>
                      <a:pt x="7478" y="18088"/>
                    </a:cubicBezTo>
                    <a:cubicBezTo>
                      <a:pt x="7782" y="18666"/>
                      <a:pt x="8208" y="19122"/>
                      <a:pt x="8390" y="19730"/>
                    </a:cubicBezTo>
                    <a:cubicBezTo>
                      <a:pt x="8455" y="19880"/>
                      <a:pt x="8550" y="19940"/>
                      <a:pt x="8651" y="19940"/>
                    </a:cubicBezTo>
                    <a:cubicBezTo>
                      <a:pt x="8836" y="19940"/>
                      <a:pt x="9041" y="19743"/>
                      <a:pt x="9120" y="19547"/>
                    </a:cubicBezTo>
                    <a:cubicBezTo>
                      <a:pt x="9136" y="19555"/>
                      <a:pt x="9152" y="19559"/>
                      <a:pt x="9168" y="19559"/>
                    </a:cubicBezTo>
                    <a:cubicBezTo>
                      <a:pt x="9211" y="19559"/>
                      <a:pt x="9249" y="19531"/>
                      <a:pt x="9272" y="19486"/>
                    </a:cubicBezTo>
                    <a:cubicBezTo>
                      <a:pt x="9298" y="19592"/>
                      <a:pt x="9416" y="19675"/>
                      <a:pt x="9526" y="19675"/>
                    </a:cubicBezTo>
                    <a:cubicBezTo>
                      <a:pt x="9543" y="19675"/>
                      <a:pt x="9560" y="19673"/>
                      <a:pt x="9576" y="19669"/>
                    </a:cubicBezTo>
                    <a:cubicBezTo>
                      <a:pt x="10153" y="19426"/>
                      <a:pt x="10731" y="19152"/>
                      <a:pt x="11338" y="19000"/>
                    </a:cubicBezTo>
                    <a:lnTo>
                      <a:pt x="11308" y="19000"/>
                    </a:lnTo>
                    <a:cubicBezTo>
                      <a:pt x="13922" y="18575"/>
                      <a:pt x="16536" y="18058"/>
                      <a:pt x="19089" y="17298"/>
                    </a:cubicBezTo>
                    <a:lnTo>
                      <a:pt x="19059" y="17298"/>
                    </a:lnTo>
                    <a:cubicBezTo>
                      <a:pt x="20427" y="16964"/>
                      <a:pt x="21764" y="16660"/>
                      <a:pt x="23071" y="16143"/>
                    </a:cubicBezTo>
                    <a:cubicBezTo>
                      <a:pt x="24804" y="15474"/>
                      <a:pt x="26202" y="14319"/>
                      <a:pt x="27479" y="13012"/>
                    </a:cubicBezTo>
                    <a:cubicBezTo>
                      <a:pt x="28153" y="12365"/>
                      <a:pt x="29521" y="11574"/>
                      <a:pt x="28292" y="11574"/>
                    </a:cubicBezTo>
                    <a:cubicBezTo>
                      <a:pt x="28136" y="11574"/>
                      <a:pt x="27938" y="11587"/>
                      <a:pt x="27691" y="11614"/>
                    </a:cubicBezTo>
                    <a:cubicBezTo>
                      <a:pt x="23436" y="11979"/>
                      <a:pt x="19181" y="12708"/>
                      <a:pt x="15381" y="14714"/>
                    </a:cubicBezTo>
                    <a:cubicBezTo>
                      <a:pt x="13132" y="15900"/>
                      <a:pt x="10791" y="17146"/>
                      <a:pt x="9241" y="19243"/>
                    </a:cubicBezTo>
                    <a:cubicBezTo>
                      <a:pt x="9241" y="19213"/>
                      <a:pt x="9241" y="19213"/>
                      <a:pt x="9211" y="19213"/>
                    </a:cubicBezTo>
                    <a:cubicBezTo>
                      <a:pt x="9302" y="18362"/>
                      <a:pt x="8907" y="17572"/>
                      <a:pt x="8755" y="16751"/>
                    </a:cubicBezTo>
                    <a:cubicBezTo>
                      <a:pt x="8732" y="16638"/>
                      <a:pt x="8643" y="16576"/>
                      <a:pt x="8561" y="16576"/>
                    </a:cubicBezTo>
                    <a:cubicBezTo>
                      <a:pt x="8532" y="16576"/>
                      <a:pt x="8505" y="16583"/>
                      <a:pt x="8481" y="16599"/>
                    </a:cubicBezTo>
                    <a:cubicBezTo>
                      <a:pt x="7721" y="15170"/>
                      <a:pt x="7539" y="13559"/>
                      <a:pt x="7235" y="11979"/>
                    </a:cubicBezTo>
                    <a:cubicBezTo>
                      <a:pt x="6810" y="10520"/>
                      <a:pt x="6202" y="9091"/>
                      <a:pt x="5503" y="7723"/>
                    </a:cubicBezTo>
                    <a:cubicBezTo>
                      <a:pt x="4530" y="5778"/>
                      <a:pt x="2980" y="4197"/>
                      <a:pt x="1946" y="2313"/>
                    </a:cubicBezTo>
                    <a:cubicBezTo>
                      <a:pt x="1581" y="1492"/>
                      <a:pt x="1156" y="732"/>
                      <a:pt x="548" y="64"/>
                    </a:cubicBezTo>
                    <a:cubicBezTo>
                      <a:pt x="510" y="26"/>
                      <a:pt x="450" y="0"/>
                      <a:pt x="387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50"/>
              <p:cNvSpPr/>
              <p:nvPr/>
            </p:nvSpPr>
            <p:spPr>
              <a:xfrm>
                <a:off x="3393175" y="3109750"/>
                <a:ext cx="487125" cy="204800"/>
              </a:xfrm>
              <a:custGeom>
                <a:avLst/>
                <a:gdLst/>
                <a:ahLst/>
                <a:cxnLst/>
                <a:rect l="l" t="t" r="r" b="b"/>
                <a:pathLst>
                  <a:path w="19485" h="8192" extrusionOk="0">
                    <a:moveTo>
                      <a:pt x="19089" y="1"/>
                    </a:moveTo>
                    <a:cubicBezTo>
                      <a:pt x="17144" y="366"/>
                      <a:pt x="15229" y="700"/>
                      <a:pt x="13345" y="1308"/>
                    </a:cubicBezTo>
                    <a:cubicBezTo>
                      <a:pt x="10852" y="1946"/>
                      <a:pt x="8177" y="2220"/>
                      <a:pt x="5928" y="3466"/>
                    </a:cubicBezTo>
                    <a:cubicBezTo>
                      <a:pt x="3983" y="4317"/>
                      <a:pt x="2463" y="5776"/>
                      <a:pt x="1034" y="7326"/>
                    </a:cubicBezTo>
                    <a:cubicBezTo>
                      <a:pt x="791" y="7448"/>
                      <a:pt x="1" y="7721"/>
                      <a:pt x="366" y="8086"/>
                    </a:cubicBezTo>
                    <a:cubicBezTo>
                      <a:pt x="379" y="8163"/>
                      <a:pt x="419" y="8191"/>
                      <a:pt x="465" y="8191"/>
                    </a:cubicBezTo>
                    <a:cubicBezTo>
                      <a:pt x="529" y="8191"/>
                      <a:pt x="604" y="8139"/>
                      <a:pt x="639" y="8086"/>
                    </a:cubicBezTo>
                    <a:cubicBezTo>
                      <a:pt x="4165" y="6475"/>
                      <a:pt x="8238" y="6627"/>
                      <a:pt x="11916" y="5350"/>
                    </a:cubicBezTo>
                    <a:cubicBezTo>
                      <a:pt x="14743" y="4378"/>
                      <a:pt x="16779" y="2129"/>
                      <a:pt x="19181" y="518"/>
                    </a:cubicBezTo>
                    <a:cubicBezTo>
                      <a:pt x="19333" y="426"/>
                      <a:pt x="19485" y="274"/>
                      <a:pt x="19393" y="122"/>
                    </a:cubicBezTo>
                    <a:cubicBezTo>
                      <a:pt x="19333" y="1"/>
                      <a:pt x="19211" y="1"/>
                      <a:pt x="1908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50"/>
              <p:cNvSpPr/>
              <p:nvPr/>
            </p:nvSpPr>
            <p:spPr>
              <a:xfrm>
                <a:off x="3257925" y="2432700"/>
                <a:ext cx="967375" cy="1574500"/>
              </a:xfrm>
              <a:custGeom>
                <a:avLst/>
                <a:gdLst/>
                <a:ahLst/>
                <a:cxnLst/>
                <a:rect l="l" t="t" r="r" b="b"/>
                <a:pathLst>
                  <a:path w="38695" h="62980" extrusionOk="0">
                    <a:moveTo>
                      <a:pt x="37904" y="0"/>
                    </a:moveTo>
                    <a:cubicBezTo>
                      <a:pt x="33983" y="213"/>
                      <a:pt x="30244" y="1824"/>
                      <a:pt x="26931" y="3769"/>
                    </a:cubicBezTo>
                    <a:cubicBezTo>
                      <a:pt x="14226" y="12280"/>
                      <a:pt x="6961" y="27296"/>
                      <a:pt x="2919" y="41612"/>
                    </a:cubicBezTo>
                    <a:cubicBezTo>
                      <a:pt x="1277" y="47114"/>
                      <a:pt x="365" y="52767"/>
                      <a:pt x="61" y="58481"/>
                    </a:cubicBezTo>
                    <a:cubicBezTo>
                      <a:pt x="1" y="59728"/>
                      <a:pt x="1" y="61004"/>
                      <a:pt x="31" y="62251"/>
                    </a:cubicBezTo>
                    <a:cubicBezTo>
                      <a:pt x="1" y="62646"/>
                      <a:pt x="335" y="62980"/>
                      <a:pt x="730" y="62980"/>
                    </a:cubicBezTo>
                    <a:cubicBezTo>
                      <a:pt x="1794" y="62919"/>
                      <a:pt x="1368" y="61582"/>
                      <a:pt x="1460" y="60852"/>
                    </a:cubicBezTo>
                    <a:cubicBezTo>
                      <a:pt x="1429" y="56475"/>
                      <a:pt x="2007" y="52098"/>
                      <a:pt x="2736" y="47782"/>
                    </a:cubicBezTo>
                    <a:cubicBezTo>
                      <a:pt x="5928" y="32888"/>
                      <a:pt x="12128" y="17873"/>
                      <a:pt x="23314" y="7204"/>
                    </a:cubicBezTo>
                    <a:cubicBezTo>
                      <a:pt x="23344" y="7174"/>
                      <a:pt x="23375" y="7143"/>
                      <a:pt x="23405" y="7113"/>
                    </a:cubicBezTo>
                    <a:cubicBezTo>
                      <a:pt x="23436" y="7083"/>
                      <a:pt x="23496" y="7052"/>
                      <a:pt x="23527" y="7022"/>
                    </a:cubicBezTo>
                    <a:cubicBezTo>
                      <a:pt x="23588" y="6961"/>
                      <a:pt x="23648" y="6900"/>
                      <a:pt x="23740" y="6839"/>
                    </a:cubicBezTo>
                    <a:lnTo>
                      <a:pt x="23709" y="6839"/>
                    </a:lnTo>
                    <a:cubicBezTo>
                      <a:pt x="23770" y="6809"/>
                      <a:pt x="23800" y="6779"/>
                      <a:pt x="23861" y="6718"/>
                    </a:cubicBezTo>
                    <a:lnTo>
                      <a:pt x="23892" y="6718"/>
                    </a:lnTo>
                    <a:cubicBezTo>
                      <a:pt x="23912" y="6698"/>
                      <a:pt x="23932" y="6677"/>
                      <a:pt x="23952" y="6657"/>
                    </a:cubicBezTo>
                    <a:lnTo>
                      <a:pt x="23952" y="6657"/>
                    </a:lnTo>
                    <a:cubicBezTo>
                      <a:pt x="23983" y="6627"/>
                      <a:pt x="24013" y="6596"/>
                      <a:pt x="24013" y="6596"/>
                    </a:cubicBezTo>
                    <a:cubicBezTo>
                      <a:pt x="27478" y="3526"/>
                      <a:pt x="31734" y="1307"/>
                      <a:pt x="36263" y="365"/>
                    </a:cubicBezTo>
                    <a:lnTo>
                      <a:pt x="36232" y="365"/>
                    </a:lnTo>
                    <a:cubicBezTo>
                      <a:pt x="36810" y="274"/>
                      <a:pt x="37387" y="213"/>
                      <a:pt x="37995" y="183"/>
                    </a:cubicBezTo>
                    <a:cubicBezTo>
                      <a:pt x="38178" y="183"/>
                      <a:pt x="38360" y="183"/>
                      <a:pt x="38542" y="213"/>
                    </a:cubicBezTo>
                    <a:cubicBezTo>
                      <a:pt x="38573" y="213"/>
                      <a:pt x="38664" y="213"/>
                      <a:pt x="38664" y="152"/>
                    </a:cubicBezTo>
                    <a:cubicBezTo>
                      <a:pt x="38694" y="92"/>
                      <a:pt x="38664" y="0"/>
                      <a:pt x="385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50"/>
              <p:cNvSpPr/>
              <p:nvPr/>
            </p:nvSpPr>
            <p:spPr>
              <a:xfrm>
                <a:off x="3394700" y="3893250"/>
                <a:ext cx="224250" cy="323250"/>
              </a:xfrm>
              <a:custGeom>
                <a:avLst/>
                <a:gdLst/>
                <a:ahLst/>
                <a:cxnLst/>
                <a:rect l="l" t="t" r="r" b="b"/>
                <a:pathLst>
                  <a:path w="8970" h="12930" extrusionOk="0">
                    <a:moveTo>
                      <a:pt x="8480" y="0"/>
                    </a:moveTo>
                    <a:cubicBezTo>
                      <a:pt x="8420" y="0"/>
                      <a:pt x="8350" y="9"/>
                      <a:pt x="8268" y="29"/>
                    </a:cubicBezTo>
                    <a:cubicBezTo>
                      <a:pt x="4256" y="333"/>
                      <a:pt x="3527" y="1914"/>
                      <a:pt x="1703" y="5105"/>
                    </a:cubicBezTo>
                    <a:cubicBezTo>
                      <a:pt x="1581" y="5227"/>
                      <a:pt x="1460" y="5439"/>
                      <a:pt x="1642" y="5561"/>
                    </a:cubicBezTo>
                    <a:cubicBezTo>
                      <a:pt x="487" y="7567"/>
                      <a:pt x="1" y="8479"/>
                      <a:pt x="1247" y="10637"/>
                    </a:cubicBezTo>
                    <a:cubicBezTo>
                      <a:pt x="1490" y="11336"/>
                      <a:pt x="1794" y="12035"/>
                      <a:pt x="1946" y="12765"/>
                    </a:cubicBezTo>
                    <a:cubicBezTo>
                      <a:pt x="1967" y="12868"/>
                      <a:pt x="2044" y="12929"/>
                      <a:pt x="2129" y="12929"/>
                    </a:cubicBezTo>
                    <a:cubicBezTo>
                      <a:pt x="2169" y="12929"/>
                      <a:pt x="2211" y="12916"/>
                      <a:pt x="2250" y="12886"/>
                    </a:cubicBezTo>
                    <a:cubicBezTo>
                      <a:pt x="2706" y="11944"/>
                      <a:pt x="2736" y="10820"/>
                      <a:pt x="2919" y="9786"/>
                    </a:cubicBezTo>
                    <a:cubicBezTo>
                      <a:pt x="3132" y="8236"/>
                      <a:pt x="3314" y="6564"/>
                      <a:pt x="2463" y="5166"/>
                    </a:cubicBezTo>
                    <a:cubicBezTo>
                      <a:pt x="2949" y="4497"/>
                      <a:pt x="3739" y="4163"/>
                      <a:pt x="4499" y="3950"/>
                    </a:cubicBezTo>
                    <a:lnTo>
                      <a:pt x="4469" y="3950"/>
                    </a:lnTo>
                    <a:cubicBezTo>
                      <a:pt x="6080" y="3464"/>
                      <a:pt x="7600" y="2400"/>
                      <a:pt x="8512" y="971"/>
                    </a:cubicBezTo>
                    <a:cubicBezTo>
                      <a:pt x="8728" y="619"/>
                      <a:pt x="8970" y="0"/>
                      <a:pt x="8480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50"/>
              <p:cNvSpPr/>
              <p:nvPr/>
            </p:nvSpPr>
            <p:spPr>
              <a:xfrm>
                <a:off x="3494250" y="3911450"/>
                <a:ext cx="373900" cy="462225"/>
              </a:xfrm>
              <a:custGeom>
                <a:avLst/>
                <a:gdLst/>
                <a:ahLst/>
                <a:cxnLst/>
                <a:rect l="l" t="t" r="r" b="b"/>
                <a:pathLst>
                  <a:path w="14956" h="18489" extrusionOk="0">
                    <a:moveTo>
                      <a:pt x="13891" y="0"/>
                    </a:moveTo>
                    <a:lnTo>
                      <a:pt x="13891" y="0"/>
                    </a:lnTo>
                    <a:cubicBezTo>
                      <a:pt x="13466" y="10"/>
                      <a:pt x="13040" y="10"/>
                      <a:pt x="12615" y="10"/>
                    </a:cubicBezTo>
                    <a:lnTo>
                      <a:pt x="12615" y="10"/>
                    </a:lnTo>
                    <a:cubicBezTo>
                      <a:pt x="11764" y="10"/>
                      <a:pt x="10913" y="10"/>
                      <a:pt x="10062" y="91"/>
                    </a:cubicBezTo>
                    <a:cubicBezTo>
                      <a:pt x="8815" y="274"/>
                      <a:pt x="7600" y="730"/>
                      <a:pt x="6627" y="1490"/>
                    </a:cubicBezTo>
                    <a:cubicBezTo>
                      <a:pt x="5685" y="2128"/>
                      <a:pt x="5107" y="3192"/>
                      <a:pt x="4165" y="3830"/>
                    </a:cubicBezTo>
                    <a:cubicBezTo>
                      <a:pt x="4104" y="3860"/>
                      <a:pt x="4043" y="3891"/>
                      <a:pt x="3982" y="3921"/>
                    </a:cubicBezTo>
                    <a:cubicBezTo>
                      <a:pt x="3284" y="4445"/>
                      <a:pt x="2501" y="4774"/>
                      <a:pt x="1608" y="4774"/>
                    </a:cubicBezTo>
                    <a:cubicBezTo>
                      <a:pt x="1569" y="4774"/>
                      <a:pt x="1530" y="4774"/>
                      <a:pt x="1490" y="4772"/>
                    </a:cubicBezTo>
                    <a:lnTo>
                      <a:pt x="1490" y="4772"/>
                    </a:lnTo>
                    <a:cubicBezTo>
                      <a:pt x="1188" y="4827"/>
                      <a:pt x="1308" y="5180"/>
                      <a:pt x="1558" y="5180"/>
                    </a:cubicBezTo>
                    <a:cubicBezTo>
                      <a:pt x="1585" y="5180"/>
                      <a:pt x="1613" y="5176"/>
                      <a:pt x="1642" y="5167"/>
                    </a:cubicBezTo>
                    <a:cubicBezTo>
                      <a:pt x="1642" y="5198"/>
                      <a:pt x="1642" y="5228"/>
                      <a:pt x="1642" y="5228"/>
                    </a:cubicBezTo>
                    <a:cubicBezTo>
                      <a:pt x="1642" y="5259"/>
                      <a:pt x="1642" y="5259"/>
                      <a:pt x="1642" y="5259"/>
                    </a:cubicBezTo>
                    <a:cubicBezTo>
                      <a:pt x="1277" y="7781"/>
                      <a:pt x="1" y="10183"/>
                      <a:pt x="153" y="12797"/>
                    </a:cubicBezTo>
                    <a:cubicBezTo>
                      <a:pt x="31" y="14316"/>
                      <a:pt x="882" y="15563"/>
                      <a:pt x="1581" y="16839"/>
                    </a:cubicBezTo>
                    <a:cubicBezTo>
                      <a:pt x="1855" y="17356"/>
                      <a:pt x="2280" y="17842"/>
                      <a:pt x="2463" y="18420"/>
                    </a:cubicBezTo>
                    <a:cubicBezTo>
                      <a:pt x="2493" y="18465"/>
                      <a:pt x="2546" y="18488"/>
                      <a:pt x="2599" y="18488"/>
                    </a:cubicBezTo>
                    <a:cubicBezTo>
                      <a:pt x="2653" y="18488"/>
                      <a:pt x="2706" y="18465"/>
                      <a:pt x="2736" y="18420"/>
                    </a:cubicBezTo>
                    <a:cubicBezTo>
                      <a:pt x="3314" y="16353"/>
                      <a:pt x="3192" y="14165"/>
                      <a:pt x="3223" y="12037"/>
                    </a:cubicBezTo>
                    <a:cubicBezTo>
                      <a:pt x="3678" y="9727"/>
                      <a:pt x="3496" y="7174"/>
                      <a:pt x="2098" y="5167"/>
                    </a:cubicBezTo>
                    <a:cubicBezTo>
                      <a:pt x="2402" y="5137"/>
                      <a:pt x="2675" y="5107"/>
                      <a:pt x="2949" y="4985"/>
                    </a:cubicBezTo>
                    <a:cubicBezTo>
                      <a:pt x="5441" y="4742"/>
                      <a:pt x="8116" y="4499"/>
                      <a:pt x="10305" y="3313"/>
                    </a:cubicBezTo>
                    <a:cubicBezTo>
                      <a:pt x="11277" y="2523"/>
                      <a:pt x="12159" y="1642"/>
                      <a:pt x="13253" y="1003"/>
                    </a:cubicBezTo>
                    <a:cubicBezTo>
                      <a:pt x="13587" y="821"/>
                      <a:pt x="14955" y="122"/>
                      <a:pt x="13891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50"/>
              <p:cNvSpPr/>
              <p:nvPr/>
            </p:nvSpPr>
            <p:spPr>
              <a:xfrm>
                <a:off x="3600625" y="3997750"/>
                <a:ext cx="443825" cy="502350"/>
              </a:xfrm>
              <a:custGeom>
                <a:avLst/>
                <a:gdLst/>
                <a:ahLst/>
                <a:cxnLst/>
                <a:rect l="l" t="t" r="r" b="b"/>
                <a:pathLst>
                  <a:path w="17753" h="20094" extrusionOk="0">
                    <a:moveTo>
                      <a:pt x="10823" y="0"/>
                    </a:moveTo>
                    <a:cubicBezTo>
                      <a:pt x="9492" y="0"/>
                      <a:pt x="8172" y="143"/>
                      <a:pt x="6901" y="469"/>
                    </a:cubicBezTo>
                    <a:cubicBezTo>
                      <a:pt x="5746" y="1047"/>
                      <a:pt x="4621" y="1715"/>
                      <a:pt x="3436" y="2263"/>
                    </a:cubicBezTo>
                    <a:cubicBezTo>
                      <a:pt x="3132" y="2475"/>
                      <a:pt x="2645" y="2415"/>
                      <a:pt x="2372" y="2658"/>
                    </a:cubicBezTo>
                    <a:cubicBezTo>
                      <a:pt x="2327" y="2638"/>
                      <a:pt x="2288" y="2629"/>
                      <a:pt x="2256" y="2629"/>
                    </a:cubicBezTo>
                    <a:cubicBezTo>
                      <a:pt x="2097" y="2629"/>
                      <a:pt x="2113" y="2845"/>
                      <a:pt x="2341" y="2870"/>
                    </a:cubicBezTo>
                    <a:cubicBezTo>
                      <a:pt x="2372" y="2962"/>
                      <a:pt x="2463" y="3022"/>
                      <a:pt x="2585" y="3053"/>
                    </a:cubicBezTo>
                    <a:cubicBezTo>
                      <a:pt x="2554" y="3053"/>
                      <a:pt x="2554" y="3053"/>
                      <a:pt x="2524" y="3083"/>
                    </a:cubicBezTo>
                    <a:cubicBezTo>
                      <a:pt x="2159" y="3296"/>
                      <a:pt x="2159" y="3904"/>
                      <a:pt x="2007" y="4299"/>
                    </a:cubicBezTo>
                    <a:cubicBezTo>
                      <a:pt x="1794" y="4968"/>
                      <a:pt x="1703" y="5636"/>
                      <a:pt x="1490" y="6305"/>
                    </a:cubicBezTo>
                    <a:cubicBezTo>
                      <a:pt x="1490" y="6336"/>
                      <a:pt x="1490" y="6336"/>
                      <a:pt x="1490" y="6366"/>
                    </a:cubicBezTo>
                    <a:cubicBezTo>
                      <a:pt x="1460" y="6396"/>
                      <a:pt x="1460" y="6427"/>
                      <a:pt x="1460" y="6457"/>
                    </a:cubicBezTo>
                    <a:cubicBezTo>
                      <a:pt x="1369" y="6731"/>
                      <a:pt x="1308" y="6974"/>
                      <a:pt x="1247" y="7247"/>
                    </a:cubicBezTo>
                    <a:cubicBezTo>
                      <a:pt x="609" y="10956"/>
                      <a:pt x="1" y="15120"/>
                      <a:pt x="1642" y="18615"/>
                    </a:cubicBezTo>
                    <a:cubicBezTo>
                      <a:pt x="1806" y="18888"/>
                      <a:pt x="2142" y="20093"/>
                      <a:pt x="2561" y="20093"/>
                    </a:cubicBezTo>
                    <a:cubicBezTo>
                      <a:pt x="2608" y="20093"/>
                      <a:pt x="2657" y="20078"/>
                      <a:pt x="2706" y="20044"/>
                    </a:cubicBezTo>
                    <a:cubicBezTo>
                      <a:pt x="3343" y="17587"/>
                      <a:pt x="3526" y="14947"/>
                      <a:pt x="3618" y="12399"/>
                    </a:cubicBezTo>
                    <a:lnTo>
                      <a:pt x="3618" y="12399"/>
                    </a:lnTo>
                    <a:cubicBezTo>
                      <a:pt x="3618" y="12404"/>
                      <a:pt x="3618" y="12409"/>
                      <a:pt x="3618" y="12415"/>
                    </a:cubicBezTo>
                    <a:lnTo>
                      <a:pt x="3618" y="12384"/>
                    </a:lnTo>
                    <a:cubicBezTo>
                      <a:pt x="3618" y="12389"/>
                      <a:pt x="3618" y="12394"/>
                      <a:pt x="3618" y="12399"/>
                    </a:cubicBezTo>
                    <a:lnTo>
                      <a:pt x="3618" y="12399"/>
                    </a:lnTo>
                    <a:cubicBezTo>
                      <a:pt x="3588" y="11462"/>
                      <a:pt x="3587" y="10525"/>
                      <a:pt x="3466" y="9588"/>
                    </a:cubicBezTo>
                    <a:cubicBezTo>
                      <a:pt x="3466" y="9588"/>
                      <a:pt x="3466" y="9557"/>
                      <a:pt x="3466" y="9557"/>
                    </a:cubicBezTo>
                    <a:cubicBezTo>
                      <a:pt x="3466" y="9557"/>
                      <a:pt x="3466" y="9527"/>
                      <a:pt x="3466" y="9497"/>
                    </a:cubicBezTo>
                    <a:cubicBezTo>
                      <a:pt x="3405" y="9193"/>
                      <a:pt x="3375" y="8889"/>
                      <a:pt x="3314" y="8585"/>
                    </a:cubicBezTo>
                    <a:cubicBezTo>
                      <a:pt x="3314" y="8585"/>
                      <a:pt x="3314" y="8585"/>
                      <a:pt x="3314" y="8615"/>
                    </a:cubicBezTo>
                    <a:cubicBezTo>
                      <a:pt x="3314" y="8494"/>
                      <a:pt x="3284" y="8372"/>
                      <a:pt x="3284" y="8250"/>
                    </a:cubicBezTo>
                    <a:cubicBezTo>
                      <a:pt x="3284" y="8250"/>
                      <a:pt x="3284" y="8250"/>
                      <a:pt x="3284" y="8281"/>
                    </a:cubicBezTo>
                    <a:cubicBezTo>
                      <a:pt x="3132" y="7156"/>
                      <a:pt x="3132" y="6032"/>
                      <a:pt x="3010" y="4907"/>
                    </a:cubicBezTo>
                    <a:cubicBezTo>
                      <a:pt x="2949" y="4360"/>
                      <a:pt x="2858" y="3782"/>
                      <a:pt x="2737" y="3266"/>
                    </a:cubicBezTo>
                    <a:cubicBezTo>
                      <a:pt x="2737" y="3205"/>
                      <a:pt x="2706" y="3144"/>
                      <a:pt x="2676" y="3083"/>
                    </a:cubicBezTo>
                    <a:lnTo>
                      <a:pt x="2676" y="3083"/>
                    </a:lnTo>
                    <a:cubicBezTo>
                      <a:pt x="3024" y="3170"/>
                      <a:pt x="3480" y="3319"/>
                      <a:pt x="3890" y="3319"/>
                    </a:cubicBezTo>
                    <a:cubicBezTo>
                      <a:pt x="4053" y="3319"/>
                      <a:pt x="4209" y="3296"/>
                      <a:pt x="4348" y="3235"/>
                    </a:cubicBezTo>
                    <a:cubicBezTo>
                      <a:pt x="5055" y="3406"/>
                      <a:pt x="5785" y="3497"/>
                      <a:pt x="6514" y="3497"/>
                    </a:cubicBezTo>
                    <a:cubicBezTo>
                      <a:pt x="7475" y="3497"/>
                      <a:pt x="8433" y="3338"/>
                      <a:pt x="9332" y="2992"/>
                    </a:cubicBezTo>
                    <a:cubicBezTo>
                      <a:pt x="11977" y="2202"/>
                      <a:pt x="14713" y="1655"/>
                      <a:pt x="17479" y="1411"/>
                    </a:cubicBezTo>
                    <a:cubicBezTo>
                      <a:pt x="17691" y="1381"/>
                      <a:pt x="17752" y="1108"/>
                      <a:pt x="17509" y="1047"/>
                    </a:cubicBezTo>
                    <a:cubicBezTo>
                      <a:pt x="15383" y="415"/>
                      <a:pt x="13089" y="0"/>
                      <a:pt x="10823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50"/>
              <p:cNvSpPr/>
              <p:nvPr/>
            </p:nvSpPr>
            <p:spPr>
              <a:xfrm>
                <a:off x="3742900" y="4073900"/>
                <a:ext cx="458075" cy="93225"/>
              </a:xfrm>
              <a:custGeom>
                <a:avLst/>
                <a:gdLst/>
                <a:ahLst/>
                <a:cxnLst/>
                <a:rect l="l" t="t" r="r" b="b"/>
                <a:pathLst>
                  <a:path w="18323" h="3729" extrusionOk="0">
                    <a:moveTo>
                      <a:pt x="6518" y="1"/>
                    </a:moveTo>
                    <a:cubicBezTo>
                      <a:pt x="4975" y="1"/>
                      <a:pt x="3662" y="873"/>
                      <a:pt x="2182" y="1192"/>
                    </a:cubicBezTo>
                    <a:cubicBezTo>
                      <a:pt x="1514" y="1344"/>
                      <a:pt x="845" y="1344"/>
                      <a:pt x="146" y="1405"/>
                    </a:cubicBezTo>
                    <a:cubicBezTo>
                      <a:pt x="85" y="1405"/>
                      <a:pt x="55" y="1496"/>
                      <a:pt x="85" y="1527"/>
                    </a:cubicBezTo>
                    <a:cubicBezTo>
                      <a:pt x="0" y="1757"/>
                      <a:pt x="219" y="1813"/>
                      <a:pt x="535" y="1813"/>
                    </a:cubicBezTo>
                    <a:cubicBezTo>
                      <a:pt x="839" y="1813"/>
                      <a:pt x="1232" y="1761"/>
                      <a:pt x="1529" y="1761"/>
                    </a:cubicBezTo>
                    <a:cubicBezTo>
                      <a:pt x="1698" y="1761"/>
                      <a:pt x="1836" y="1778"/>
                      <a:pt x="1909" y="1831"/>
                    </a:cubicBezTo>
                    <a:lnTo>
                      <a:pt x="1939" y="1831"/>
                    </a:lnTo>
                    <a:cubicBezTo>
                      <a:pt x="2031" y="1831"/>
                      <a:pt x="2091" y="1861"/>
                      <a:pt x="2182" y="1861"/>
                    </a:cubicBezTo>
                    <a:lnTo>
                      <a:pt x="2152" y="1861"/>
                    </a:lnTo>
                    <a:cubicBezTo>
                      <a:pt x="3398" y="2074"/>
                      <a:pt x="4553" y="2560"/>
                      <a:pt x="5769" y="2773"/>
                    </a:cubicBezTo>
                    <a:cubicBezTo>
                      <a:pt x="7380" y="3106"/>
                      <a:pt x="9041" y="3389"/>
                      <a:pt x="10707" y="3389"/>
                    </a:cubicBezTo>
                    <a:cubicBezTo>
                      <a:pt x="10864" y="3389"/>
                      <a:pt x="11022" y="3386"/>
                      <a:pt x="11180" y="3381"/>
                    </a:cubicBezTo>
                    <a:cubicBezTo>
                      <a:pt x="11233" y="3380"/>
                      <a:pt x="11286" y="3380"/>
                      <a:pt x="11340" y="3380"/>
                    </a:cubicBezTo>
                    <a:cubicBezTo>
                      <a:pt x="12957" y="3380"/>
                      <a:pt x="14591" y="3728"/>
                      <a:pt x="16214" y="3728"/>
                    </a:cubicBezTo>
                    <a:cubicBezTo>
                      <a:pt x="16614" y="3728"/>
                      <a:pt x="17013" y="3707"/>
                      <a:pt x="17411" y="3654"/>
                    </a:cubicBezTo>
                    <a:cubicBezTo>
                      <a:pt x="18323" y="3198"/>
                      <a:pt x="15131" y="2104"/>
                      <a:pt x="14766" y="1952"/>
                    </a:cubicBezTo>
                    <a:lnTo>
                      <a:pt x="14797" y="1952"/>
                    </a:lnTo>
                    <a:cubicBezTo>
                      <a:pt x="12282" y="1065"/>
                      <a:pt x="9652" y="4"/>
                      <a:pt x="6964" y="4"/>
                    </a:cubicBezTo>
                    <a:cubicBezTo>
                      <a:pt x="6890" y="4"/>
                      <a:pt x="6816" y="5"/>
                      <a:pt x="6742" y="7"/>
                    </a:cubicBezTo>
                    <a:cubicBezTo>
                      <a:pt x="6667" y="3"/>
                      <a:pt x="6592" y="1"/>
                      <a:pt x="6518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50"/>
              <p:cNvSpPr/>
              <p:nvPr/>
            </p:nvSpPr>
            <p:spPr>
              <a:xfrm>
                <a:off x="3702475" y="4126375"/>
                <a:ext cx="96525" cy="447725"/>
              </a:xfrm>
              <a:custGeom>
                <a:avLst/>
                <a:gdLst/>
                <a:ahLst/>
                <a:cxnLst/>
                <a:rect l="l" t="t" r="r" b="b"/>
                <a:pathLst>
                  <a:path w="3861" h="17909" extrusionOk="0">
                    <a:moveTo>
                      <a:pt x="2567" y="0"/>
                    </a:moveTo>
                    <a:cubicBezTo>
                      <a:pt x="2522" y="0"/>
                      <a:pt x="2475" y="28"/>
                      <a:pt x="2432" y="96"/>
                    </a:cubicBezTo>
                    <a:cubicBezTo>
                      <a:pt x="2249" y="856"/>
                      <a:pt x="1672" y="1434"/>
                      <a:pt x="1429" y="2163"/>
                    </a:cubicBezTo>
                    <a:cubicBezTo>
                      <a:pt x="760" y="4169"/>
                      <a:pt x="0" y="6206"/>
                      <a:pt x="213" y="8364"/>
                    </a:cubicBezTo>
                    <a:cubicBezTo>
                      <a:pt x="243" y="8425"/>
                      <a:pt x="243" y="8485"/>
                      <a:pt x="243" y="8546"/>
                    </a:cubicBezTo>
                    <a:cubicBezTo>
                      <a:pt x="243" y="8556"/>
                      <a:pt x="243" y="8567"/>
                      <a:pt x="243" y="8577"/>
                    </a:cubicBezTo>
                    <a:cubicBezTo>
                      <a:pt x="456" y="11525"/>
                      <a:pt x="486" y="14565"/>
                      <a:pt x="1611" y="17331"/>
                    </a:cubicBezTo>
                    <a:cubicBezTo>
                      <a:pt x="1686" y="17506"/>
                      <a:pt x="1803" y="17908"/>
                      <a:pt x="2028" y="17908"/>
                    </a:cubicBezTo>
                    <a:cubicBezTo>
                      <a:pt x="2077" y="17908"/>
                      <a:pt x="2130" y="17890"/>
                      <a:pt x="2189" y="17847"/>
                    </a:cubicBezTo>
                    <a:cubicBezTo>
                      <a:pt x="3496" y="15476"/>
                      <a:pt x="3556" y="12650"/>
                      <a:pt x="3708" y="10005"/>
                    </a:cubicBezTo>
                    <a:cubicBezTo>
                      <a:pt x="3678" y="8455"/>
                      <a:pt x="3860" y="6935"/>
                      <a:pt x="3708" y="5416"/>
                    </a:cubicBezTo>
                    <a:cubicBezTo>
                      <a:pt x="3435" y="3744"/>
                      <a:pt x="2948" y="2102"/>
                      <a:pt x="2705" y="461"/>
                    </a:cubicBezTo>
                    <a:cubicBezTo>
                      <a:pt x="2705" y="400"/>
                      <a:pt x="2705" y="339"/>
                      <a:pt x="2705" y="309"/>
                    </a:cubicBezTo>
                    <a:cubicBezTo>
                      <a:pt x="2771" y="178"/>
                      <a:pt x="2680" y="0"/>
                      <a:pt x="2567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50"/>
              <p:cNvSpPr/>
              <p:nvPr/>
            </p:nvSpPr>
            <p:spPr>
              <a:xfrm>
                <a:off x="3817200" y="4168975"/>
                <a:ext cx="428575" cy="422725"/>
              </a:xfrm>
              <a:custGeom>
                <a:avLst/>
                <a:gdLst/>
                <a:ahLst/>
                <a:cxnLst/>
                <a:rect l="l" t="t" r="r" b="b"/>
                <a:pathLst>
                  <a:path w="17143" h="16909" extrusionOk="0">
                    <a:moveTo>
                      <a:pt x="1169" y="733"/>
                    </a:moveTo>
                    <a:lnTo>
                      <a:pt x="1169" y="733"/>
                    </a:lnTo>
                    <a:cubicBezTo>
                      <a:pt x="1156" y="735"/>
                      <a:pt x="1156" y="740"/>
                      <a:pt x="1156" y="763"/>
                    </a:cubicBezTo>
                    <a:cubicBezTo>
                      <a:pt x="1161" y="753"/>
                      <a:pt x="1165" y="743"/>
                      <a:pt x="1169" y="733"/>
                    </a:cubicBezTo>
                    <a:close/>
                    <a:moveTo>
                      <a:pt x="5837" y="0"/>
                    </a:moveTo>
                    <a:cubicBezTo>
                      <a:pt x="4590" y="0"/>
                      <a:pt x="3340" y="145"/>
                      <a:pt x="2128" y="398"/>
                    </a:cubicBezTo>
                    <a:cubicBezTo>
                      <a:pt x="2068" y="338"/>
                      <a:pt x="1976" y="322"/>
                      <a:pt x="1878" y="322"/>
                    </a:cubicBezTo>
                    <a:cubicBezTo>
                      <a:pt x="1779" y="322"/>
                      <a:pt x="1673" y="338"/>
                      <a:pt x="1581" y="338"/>
                    </a:cubicBezTo>
                    <a:cubicBezTo>
                      <a:pt x="1429" y="338"/>
                      <a:pt x="1247" y="429"/>
                      <a:pt x="1247" y="611"/>
                    </a:cubicBezTo>
                    <a:cubicBezTo>
                      <a:pt x="1196" y="637"/>
                      <a:pt x="1188" y="683"/>
                      <a:pt x="1169" y="733"/>
                    </a:cubicBezTo>
                    <a:lnTo>
                      <a:pt x="1169" y="733"/>
                    </a:lnTo>
                    <a:cubicBezTo>
                      <a:pt x="1173" y="733"/>
                      <a:pt x="1179" y="733"/>
                      <a:pt x="1186" y="733"/>
                    </a:cubicBezTo>
                    <a:cubicBezTo>
                      <a:pt x="487" y="3256"/>
                      <a:pt x="214" y="5870"/>
                      <a:pt x="1" y="8453"/>
                    </a:cubicBezTo>
                    <a:cubicBezTo>
                      <a:pt x="1" y="10247"/>
                      <a:pt x="426" y="12010"/>
                      <a:pt x="821" y="13772"/>
                    </a:cubicBezTo>
                    <a:cubicBezTo>
                      <a:pt x="1021" y="14257"/>
                      <a:pt x="1595" y="16909"/>
                      <a:pt x="2167" y="16909"/>
                    </a:cubicBezTo>
                    <a:cubicBezTo>
                      <a:pt x="2205" y="16909"/>
                      <a:pt x="2243" y="16897"/>
                      <a:pt x="2280" y="16873"/>
                    </a:cubicBezTo>
                    <a:cubicBezTo>
                      <a:pt x="2645" y="16356"/>
                      <a:pt x="2676" y="15657"/>
                      <a:pt x="2858" y="15079"/>
                    </a:cubicBezTo>
                    <a:cubicBezTo>
                      <a:pt x="2858" y="15049"/>
                      <a:pt x="2858" y="15049"/>
                      <a:pt x="2888" y="15019"/>
                    </a:cubicBezTo>
                    <a:cubicBezTo>
                      <a:pt x="2888" y="15019"/>
                      <a:pt x="2888" y="14988"/>
                      <a:pt x="2888" y="14988"/>
                    </a:cubicBezTo>
                    <a:cubicBezTo>
                      <a:pt x="2888" y="14958"/>
                      <a:pt x="2888" y="14927"/>
                      <a:pt x="2919" y="14867"/>
                    </a:cubicBezTo>
                    <a:cubicBezTo>
                      <a:pt x="2919" y="14857"/>
                      <a:pt x="2919" y="14846"/>
                      <a:pt x="2919" y="14836"/>
                    </a:cubicBezTo>
                    <a:cubicBezTo>
                      <a:pt x="2919" y="14806"/>
                      <a:pt x="2949" y="14776"/>
                      <a:pt x="2949" y="14745"/>
                    </a:cubicBezTo>
                    <a:cubicBezTo>
                      <a:pt x="2949" y="14745"/>
                      <a:pt x="2949" y="14745"/>
                      <a:pt x="2949" y="14776"/>
                    </a:cubicBezTo>
                    <a:cubicBezTo>
                      <a:pt x="2980" y="14624"/>
                      <a:pt x="3010" y="14502"/>
                      <a:pt x="3040" y="14380"/>
                    </a:cubicBezTo>
                    <a:lnTo>
                      <a:pt x="3040" y="14380"/>
                    </a:lnTo>
                    <a:cubicBezTo>
                      <a:pt x="3040" y="14380"/>
                      <a:pt x="3010" y="14411"/>
                      <a:pt x="3010" y="14411"/>
                    </a:cubicBezTo>
                    <a:cubicBezTo>
                      <a:pt x="3040" y="14320"/>
                      <a:pt x="3071" y="14198"/>
                      <a:pt x="3101" y="14076"/>
                    </a:cubicBezTo>
                    <a:cubicBezTo>
                      <a:pt x="3375" y="13013"/>
                      <a:pt x="3344" y="11918"/>
                      <a:pt x="3466" y="10854"/>
                    </a:cubicBezTo>
                    <a:cubicBezTo>
                      <a:pt x="3466" y="10854"/>
                      <a:pt x="3466" y="10854"/>
                      <a:pt x="3466" y="10824"/>
                    </a:cubicBezTo>
                    <a:cubicBezTo>
                      <a:pt x="3709" y="8605"/>
                      <a:pt x="3527" y="6326"/>
                      <a:pt x="3071" y="4137"/>
                    </a:cubicBezTo>
                    <a:cubicBezTo>
                      <a:pt x="2736" y="3073"/>
                      <a:pt x="2159" y="2101"/>
                      <a:pt x="1794" y="1067"/>
                    </a:cubicBezTo>
                    <a:lnTo>
                      <a:pt x="1794" y="1067"/>
                    </a:lnTo>
                    <a:cubicBezTo>
                      <a:pt x="3983" y="2009"/>
                      <a:pt x="6262" y="2769"/>
                      <a:pt x="8481" y="3742"/>
                    </a:cubicBezTo>
                    <a:cubicBezTo>
                      <a:pt x="10305" y="4198"/>
                      <a:pt x="12159" y="4532"/>
                      <a:pt x="13983" y="4958"/>
                    </a:cubicBezTo>
                    <a:cubicBezTo>
                      <a:pt x="14773" y="5171"/>
                      <a:pt x="15594" y="5171"/>
                      <a:pt x="16354" y="5322"/>
                    </a:cubicBezTo>
                    <a:cubicBezTo>
                      <a:pt x="16494" y="5369"/>
                      <a:pt x="16714" y="5448"/>
                      <a:pt x="16879" y="5448"/>
                    </a:cubicBezTo>
                    <a:cubicBezTo>
                      <a:pt x="17036" y="5448"/>
                      <a:pt x="17142" y="5377"/>
                      <a:pt x="17083" y="5140"/>
                    </a:cubicBezTo>
                    <a:cubicBezTo>
                      <a:pt x="15351" y="3833"/>
                      <a:pt x="13588" y="2465"/>
                      <a:pt x="11734" y="1310"/>
                    </a:cubicBezTo>
                    <a:cubicBezTo>
                      <a:pt x="9904" y="386"/>
                      <a:pt x="7876" y="0"/>
                      <a:pt x="5837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50"/>
              <p:cNvSpPr/>
              <p:nvPr/>
            </p:nvSpPr>
            <p:spPr>
              <a:xfrm>
                <a:off x="3909925" y="4299750"/>
                <a:ext cx="117800" cy="386950"/>
              </a:xfrm>
              <a:custGeom>
                <a:avLst/>
                <a:gdLst/>
                <a:ahLst/>
                <a:cxnLst/>
                <a:rect l="l" t="t" r="r" b="b"/>
                <a:pathLst>
                  <a:path w="4712" h="15478" extrusionOk="0">
                    <a:moveTo>
                      <a:pt x="2249" y="0"/>
                    </a:moveTo>
                    <a:cubicBezTo>
                      <a:pt x="2219" y="0"/>
                      <a:pt x="2189" y="91"/>
                      <a:pt x="2249" y="91"/>
                    </a:cubicBezTo>
                    <a:cubicBezTo>
                      <a:pt x="2249" y="152"/>
                      <a:pt x="2280" y="213"/>
                      <a:pt x="2280" y="274"/>
                    </a:cubicBezTo>
                    <a:cubicBezTo>
                      <a:pt x="2189" y="517"/>
                      <a:pt x="2037" y="760"/>
                      <a:pt x="1885" y="1003"/>
                    </a:cubicBezTo>
                    <a:cubicBezTo>
                      <a:pt x="1793" y="1186"/>
                      <a:pt x="1702" y="1338"/>
                      <a:pt x="1611" y="1520"/>
                    </a:cubicBezTo>
                    <a:cubicBezTo>
                      <a:pt x="0" y="3739"/>
                      <a:pt x="395" y="6779"/>
                      <a:pt x="638" y="9362"/>
                    </a:cubicBezTo>
                    <a:cubicBezTo>
                      <a:pt x="638" y="9362"/>
                      <a:pt x="638" y="9393"/>
                      <a:pt x="638" y="9393"/>
                    </a:cubicBezTo>
                    <a:cubicBezTo>
                      <a:pt x="638" y="9423"/>
                      <a:pt x="638" y="9453"/>
                      <a:pt x="638" y="9514"/>
                    </a:cubicBezTo>
                    <a:cubicBezTo>
                      <a:pt x="699" y="11429"/>
                      <a:pt x="1064" y="13283"/>
                      <a:pt x="1854" y="15046"/>
                    </a:cubicBezTo>
                    <a:cubicBezTo>
                      <a:pt x="1930" y="15198"/>
                      <a:pt x="2006" y="15477"/>
                      <a:pt x="2171" y="15477"/>
                    </a:cubicBezTo>
                    <a:cubicBezTo>
                      <a:pt x="2203" y="15477"/>
                      <a:pt x="2239" y="15466"/>
                      <a:pt x="2280" y="15441"/>
                    </a:cubicBezTo>
                    <a:cubicBezTo>
                      <a:pt x="2492" y="15289"/>
                      <a:pt x="2492" y="14985"/>
                      <a:pt x="2584" y="14742"/>
                    </a:cubicBezTo>
                    <a:cubicBezTo>
                      <a:pt x="2584" y="14732"/>
                      <a:pt x="2584" y="14722"/>
                      <a:pt x="2584" y="14712"/>
                    </a:cubicBezTo>
                    <a:cubicBezTo>
                      <a:pt x="3891" y="10365"/>
                      <a:pt x="4711" y="5441"/>
                      <a:pt x="2766" y="1155"/>
                    </a:cubicBezTo>
                    <a:cubicBezTo>
                      <a:pt x="2675" y="1003"/>
                      <a:pt x="2614" y="821"/>
                      <a:pt x="2553" y="639"/>
                    </a:cubicBezTo>
                    <a:cubicBezTo>
                      <a:pt x="2657" y="457"/>
                      <a:pt x="2694" y="120"/>
                      <a:pt x="2495" y="120"/>
                    </a:cubicBezTo>
                    <a:cubicBezTo>
                      <a:pt x="2461" y="120"/>
                      <a:pt x="2420" y="130"/>
                      <a:pt x="2371" y="152"/>
                    </a:cubicBezTo>
                    <a:cubicBezTo>
                      <a:pt x="2341" y="122"/>
                      <a:pt x="2341" y="0"/>
                      <a:pt x="2249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50"/>
              <p:cNvSpPr/>
              <p:nvPr/>
            </p:nvSpPr>
            <p:spPr>
              <a:xfrm>
                <a:off x="3959850" y="4276950"/>
                <a:ext cx="335350" cy="171200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6848" extrusionOk="0">
                    <a:moveTo>
                      <a:pt x="183" y="0"/>
                    </a:moveTo>
                    <a:cubicBezTo>
                      <a:pt x="99" y="0"/>
                      <a:pt x="0" y="85"/>
                      <a:pt x="40" y="183"/>
                    </a:cubicBezTo>
                    <a:cubicBezTo>
                      <a:pt x="435" y="639"/>
                      <a:pt x="982" y="912"/>
                      <a:pt x="1499" y="1155"/>
                    </a:cubicBezTo>
                    <a:cubicBezTo>
                      <a:pt x="2076" y="1490"/>
                      <a:pt x="2623" y="1794"/>
                      <a:pt x="3140" y="2159"/>
                    </a:cubicBezTo>
                    <a:cubicBezTo>
                      <a:pt x="4417" y="3101"/>
                      <a:pt x="5541" y="4195"/>
                      <a:pt x="6879" y="5016"/>
                    </a:cubicBezTo>
                    <a:cubicBezTo>
                      <a:pt x="7456" y="5411"/>
                      <a:pt x="8216" y="5654"/>
                      <a:pt x="8854" y="5928"/>
                    </a:cubicBezTo>
                    <a:cubicBezTo>
                      <a:pt x="9918" y="6414"/>
                      <a:pt x="10921" y="6444"/>
                      <a:pt x="12015" y="6627"/>
                    </a:cubicBezTo>
                    <a:cubicBezTo>
                      <a:pt x="12350" y="6718"/>
                      <a:pt x="12715" y="6809"/>
                      <a:pt x="13049" y="6839"/>
                    </a:cubicBezTo>
                    <a:cubicBezTo>
                      <a:pt x="13074" y="6845"/>
                      <a:pt x="13100" y="6847"/>
                      <a:pt x="13127" y="6847"/>
                    </a:cubicBezTo>
                    <a:cubicBezTo>
                      <a:pt x="13257" y="6847"/>
                      <a:pt x="13388" y="6784"/>
                      <a:pt x="13414" y="6657"/>
                    </a:cubicBezTo>
                    <a:cubicBezTo>
                      <a:pt x="13292" y="6110"/>
                      <a:pt x="12684" y="5715"/>
                      <a:pt x="12319" y="5289"/>
                    </a:cubicBezTo>
                    <a:cubicBezTo>
                      <a:pt x="11681" y="4681"/>
                      <a:pt x="11012" y="4073"/>
                      <a:pt x="10283" y="3587"/>
                    </a:cubicBezTo>
                    <a:cubicBezTo>
                      <a:pt x="8945" y="2402"/>
                      <a:pt x="7426" y="1307"/>
                      <a:pt x="5602" y="1125"/>
                    </a:cubicBezTo>
                    <a:cubicBezTo>
                      <a:pt x="5602" y="1125"/>
                      <a:pt x="5572" y="1095"/>
                      <a:pt x="5541" y="1095"/>
                    </a:cubicBezTo>
                    <a:cubicBezTo>
                      <a:pt x="4508" y="791"/>
                      <a:pt x="3413" y="700"/>
                      <a:pt x="2350" y="517"/>
                    </a:cubicBezTo>
                    <a:cubicBezTo>
                      <a:pt x="1711" y="426"/>
                      <a:pt x="1012" y="487"/>
                      <a:pt x="404" y="183"/>
                    </a:cubicBezTo>
                    <a:cubicBezTo>
                      <a:pt x="374" y="152"/>
                      <a:pt x="344" y="122"/>
                      <a:pt x="283" y="92"/>
                    </a:cubicBezTo>
                    <a:cubicBezTo>
                      <a:pt x="272" y="26"/>
                      <a:pt x="230" y="0"/>
                      <a:pt x="183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50"/>
              <p:cNvSpPr/>
              <p:nvPr/>
            </p:nvSpPr>
            <p:spPr>
              <a:xfrm>
                <a:off x="4014775" y="4373175"/>
                <a:ext cx="321475" cy="400625"/>
              </a:xfrm>
              <a:custGeom>
                <a:avLst/>
                <a:gdLst/>
                <a:ahLst/>
                <a:cxnLst/>
                <a:rect l="l" t="t" r="r" b="b"/>
                <a:pathLst>
                  <a:path w="12859" h="16025" extrusionOk="0">
                    <a:moveTo>
                      <a:pt x="1098" y="1"/>
                    </a:moveTo>
                    <a:cubicBezTo>
                      <a:pt x="1063" y="1"/>
                      <a:pt x="1030" y="21"/>
                      <a:pt x="1004" y="72"/>
                    </a:cubicBezTo>
                    <a:cubicBezTo>
                      <a:pt x="994" y="70"/>
                      <a:pt x="986" y="69"/>
                      <a:pt x="977" y="69"/>
                    </a:cubicBezTo>
                    <a:cubicBezTo>
                      <a:pt x="878" y="69"/>
                      <a:pt x="859" y="227"/>
                      <a:pt x="943" y="255"/>
                    </a:cubicBezTo>
                    <a:cubicBezTo>
                      <a:pt x="1004" y="285"/>
                      <a:pt x="1125" y="316"/>
                      <a:pt x="1156" y="346"/>
                    </a:cubicBezTo>
                    <a:cubicBezTo>
                      <a:pt x="1247" y="437"/>
                      <a:pt x="1338" y="528"/>
                      <a:pt x="1429" y="620"/>
                    </a:cubicBezTo>
                    <a:cubicBezTo>
                      <a:pt x="1399" y="604"/>
                      <a:pt x="1368" y="597"/>
                      <a:pt x="1338" y="597"/>
                    </a:cubicBezTo>
                    <a:cubicBezTo>
                      <a:pt x="1308" y="597"/>
                      <a:pt x="1277" y="604"/>
                      <a:pt x="1247" y="620"/>
                    </a:cubicBezTo>
                    <a:cubicBezTo>
                      <a:pt x="1188" y="430"/>
                      <a:pt x="1138" y="356"/>
                      <a:pt x="1108" y="356"/>
                    </a:cubicBezTo>
                    <a:cubicBezTo>
                      <a:pt x="1061" y="356"/>
                      <a:pt x="1063" y="537"/>
                      <a:pt x="1156" y="741"/>
                    </a:cubicBezTo>
                    <a:cubicBezTo>
                      <a:pt x="1095" y="1197"/>
                      <a:pt x="882" y="1683"/>
                      <a:pt x="791" y="2139"/>
                    </a:cubicBezTo>
                    <a:cubicBezTo>
                      <a:pt x="669" y="2535"/>
                      <a:pt x="639" y="2960"/>
                      <a:pt x="578" y="3355"/>
                    </a:cubicBezTo>
                    <a:cubicBezTo>
                      <a:pt x="213" y="4753"/>
                      <a:pt x="61" y="6152"/>
                      <a:pt x="31" y="7611"/>
                    </a:cubicBezTo>
                    <a:lnTo>
                      <a:pt x="31" y="7580"/>
                    </a:lnTo>
                    <a:lnTo>
                      <a:pt x="31" y="7580"/>
                    </a:lnTo>
                    <a:cubicBezTo>
                      <a:pt x="1" y="8857"/>
                      <a:pt x="153" y="10133"/>
                      <a:pt x="548" y="11319"/>
                    </a:cubicBezTo>
                    <a:cubicBezTo>
                      <a:pt x="609" y="11471"/>
                      <a:pt x="639" y="11653"/>
                      <a:pt x="700" y="11836"/>
                    </a:cubicBezTo>
                    <a:cubicBezTo>
                      <a:pt x="700" y="11853"/>
                      <a:pt x="700" y="11866"/>
                      <a:pt x="700" y="11866"/>
                    </a:cubicBezTo>
                    <a:cubicBezTo>
                      <a:pt x="700" y="11896"/>
                      <a:pt x="730" y="11927"/>
                      <a:pt x="730" y="11957"/>
                    </a:cubicBezTo>
                    <a:lnTo>
                      <a:pt x="730" y="11927"/>
                    </a:lnTo>
                    <a:cubicBezTo>
                      <a:pt x="730" y="11957"/>
                      <a:pt x="730" y="11988"/>
                      <a:pt x="761" y="12018"/>
                    </a:cubicBezTo>
                    <a:cubicBezTo>
                      <a:pt x="761" y="12018"/>
                      <a:pt x="761" y="12048"/>
                      <a:pt x="761" y="12048"/>
                    </a:cubicBezTo>
                    <a:cubicBezTo>
                      <a:pt x="761" y="12048"/>
                      <a:pt x="761" y="12079"/>
                      <a:pt x="761" y="12079"/>
                    </a:cubicBezTo>
                    <a:cubicBezTo>
                      <a:pt x="1051" y="12572"/>
                      <a:pt x="1175" y="16025"/>
                      <a:pt x="1687" y="16025"/>
                    </a:cubicBezTo>
                    <a:cubicBezTo>
                      <a:pt x="1711" y="16025"/>
                      <a:pt x="1737" y="16017"/>
                      <a:pt x="1764" y="16000"/>
                    </a:cubicBezTo>
                    <a:cubicBezTo>
                      <a:pt x="2098" y="15240"/>
                      <a:pt x="2128" y="14358"/>
                      <a:pt x="2311" y="13568"/>
                    </a:cubicBezTo>
                    <a:cubicBezTo>
                      <a:pt x="2554" y="12808"/>
                      <a:pt x="2797" y="12048"/>
                      <a:pt x="3010" y="11288"/>
                    </a:cubicBezTo>
                    <a:cubicBezTo>
                      <a:pt x="3253" y="10498"/>
                      <a:pt x="3192" y="9525"/>
                      <a:pt x="3162" y="8735"/>
                    </a:cubicBezTo>
                    <a:cubicBezTo>
                      <a:pt x="3162" y="7489"/>
                      <a:pt x="3040" y="6334"/>
                      <a:pt x="2645" y="5149"/>
                    </a:cubicBezTo>
                    <a:lnTo>
                      <a:pt x="2645" y="5179"/>
                    </a:lnTo>
                    <a:cubicBezTo>
                      <a:pt x="2645" y="5088"/>
                      <a:pt x="2584" y="4966"/>
                      <a:pt x="2584" y="4875"/>
                    </a:cubicBezTo>
                    <a:cubicBezTo>
                      <a:pt x="2584" y="4875"/>
                      <a:pt x="2554" y="4845"/>
                      <a:pt x="2554" y="4814"/>
                    </a:cubicBezTo>
                    <a:lnTo>
                      <a:pt x="2554" y="4845"/>
                    </a:lnTo>
                    <a:cubicBezTo>
                      <a:pt x="2523" y="4723"/>
                      <a:pt x="2493" y="4571"/>
                      <a:pt x="2463" y="4480"/>
                    </a:cubicBezTo>
                    <a:lnTo>
                      <a:pt x="2463" y="4449"/>
                    </a:lnTo>
                    <a:cubicBezTo>
                      <a:pt x="2280" y="3842"/>
                      <a:pt x="2068" y="3234"/>
                      <a:pt x="1885" y="2626"/>
                    </a:cubicBezTo>
                    <a:cubicBezTo>
                      <a:pt x="1855" y="1987"/>
                      <a:pt x="1764" y="1349"/>
                      <a:pt x="1520" y="741"/>
                    </a:cubicBezTo>
                    <a:lnTo>
                      <a:pt x="1520" y="741"/>
                    </a:lnTo>
                    <a:cubicBezTo>
                      <a:pt x="3010" y="2170"/>
                      <a:pt x="4347" y="3750"/>
                      <a:pt x="5776" y="5240"/>
                    </a:cubicBezTo>
                    <a:cubicBezTo>
                      <a:pt x="6657" y="6121"/>
                      <a:pt x="7448" y="7124"/>
                      <a:pt x="8481" y="7854"/>
                    </a:cubicBezTo>
                    <a:cubicBezTo>
                      <a:pt x="9059" y="8279"/>
                      <a:pt x="9758" y="8644"/>
                      <a:pt x="10396" y="8887"/>
                    </a:cubicBezTo>
                    <a:cubicBezTo>
                      <a:pt x="10973" y="9100"/>
                      <a:pt x="11551" y="9191"/>
                      <a:pt x="12068" y="9525"/>
                    </a:cubicBezTo>
                    <a:cubicBezTo>
                      <a:pt x="12178" y="9581"/>
                      <a:pt x="12289" y="9712"/>
                      <a:pt x="12423" y="9712"/>
                    </a:cubicBezTo>
                    <a:cubicBezTo>
                      <a:pt x="12436" y="9712"/>
                      <a:pt x="12449" y="9711"/>
                      <a:pt x="12463" y="9708"/>
                    </a:cubicBezTo>
                    <a:cubicBezTo>
                      <a:pt x="12858" y="9495"/>
                      <a:pt x="12250" y="8826"/>
                      <a:pt x="12129" y="8522"/>
                    </a:cubicBezTo>
                    <a:cubicBezTo>
                      <a:pt x="11551" y="7489"/>
                      <a:pt x="10943" y="6486"/>
                      <a:pt x="10183" y="5574"/>
                    </a:cubicBezTo>
                    <a:lnTo>
                      <a:pt x="10183" y="5604"/>
                    </a:lnTo>
                    <a:cubicBezTo>
                      <a:pt x="9484" y="4693"/>
                      <a:pt x="8663" y="3872"/>
                      <a:pt x="7721" y="3234"/>
                    </a:cubicBezTo>
                    <a:cubicBezTo>
                      <a:pt x="7052" y="2808"/>
                      <a:pt x="6323" y="2474"/>
                      <a:pt x="5624" y="2139"/>
                    </a:cubicBezTo>
                    <a:cubicBezTo>
                      <a:pt x="5046" y="1835"/>
                      <a:pt x="4438" y="1623"/>
                      <a:pt x="3861" y="1349"/>
                    </a:cubicBezTo>
                    <a:cubicBezTo>
                      <a:pt x="3040" y="924"/>
                      <a:pt x="2189" y="559"/>
                      <a:pt x="1338" y="194"/>
                    </a:cubicBezTo>
                    <a:cubicBezTo>
                      <a:pt x="1294" y="129"/>
                      <a:pt x="1188" y="1"/>
                      <a:pt x="1098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50"/>
              <p:cNvSpPr/>
              <p:nvPr/>
            </p:nvSpPr>
            <p:spPr>
              <a:xfrm>
                <a:off x="4143200" y="4546350"/>
                <a:ext cx="164150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14785" extrusionOk="0">
                    <a:moveTo>
                      <a:pt x="71" y="0"/>
                    </a:moveTo>
                    <a:cubicBezTo>
                      <a:pt x="45" y="0"/>
                      <a:pt x="22" y="14"/>
                      <a:pt x="1" y="45"/>
                    </a:cubicBezTo>
                    <a:cubicBezTo>
                      <a:pt x="1" y="76"/>
                      <a:pt x="1" y="106"/>
                      <a:pt x="31" y="106"/>
                    </a:cubicBezTo>
                    <a:cubicBezTo>
                      <a:pt x="92" y="167"/>
                      <a:pt x="122" y="228"/>
                      <a:pt x="183" y="258"/>
                    </a:cubicBezTo>
                    <a:cubicBezTo>
                      <a:pt x="213" y="319"/>
                      <a:pt x="244" y="380"/>
                      <a:pt x="304" y="440"/>
                    </a:cubicBezTo>
                    <a:cubicBezTo>
                      <a:pt x="213" y="957"/>
                      <a:pt x="608" y="1504"/>
                      <a:pt x="608" y="2082"/>
                    </a:cubicBezTo>
                    <a:cubicBezTo>
                      <a:pt x="608" y="2082"/>
                      <a:pt x="608" y="2051"/>
                      <a:pt x="608" y="2051"/>
                    </a:cubicBezTo>
                    <a:cubicBezTo>
                      <a:pt x="973" y="4088"/>
                      <a:pt x="1247" y="6155"/>
                      <a:pt x="2007" y="8070"/>
                    </a:cubicBezTo>
                    <a:cubicBezTo>
                      <a:pt x="3101" y="10349"/>
                      <a:pt x="4286" y="12629"/>
                      <a:pt x="5928" y="14574"/>
                    </a:cubicBezTo>
                    <a:cubicBezTo>
                      <a:pt x="5999" y="14670"/>
                      <a:pt x="6090" y="14785"/>
                      <a:pt x="6199" y="14785"/>
                    </a:cubicBezTo>
                    <a:cubicBezTo>
                      <a:pt x="6229" y="14785"/>
                      <a:pt x="6260" y="14776"/>
                      <a:pt x="6292" y="14757"/>
                    </a:cubicBezTo>
                    <a:cubicBezTo>
                      <a:pt x="6566" y="12903"/>
                      <a:pt x="5958" y="10927"/>
                      <a:pt x="5563" y="9103"/>
                    </a:cubicBezTo>
                    <a:cubicBezTo>
                      <a:pt x="4833" y="5790"/>
                      <a:pt x="2797" y="3054"/>
                      <a:pt x="608" y="562"/>
                    </a:cubicBezTo>
                    <a:cubicBezTo>
                      <a:pt x="608" y="471"/>
                      <a:pt x="548" y="380"/>
                      <a:pt x="426" y="380"/>
                    </a:cubicBezTo>
                    <a:cubicBezTo>
                      <a:pt x="351" y="304"/>
                      <a:pt x="192" y="0"/>
                      <a:pt x="71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50"/>
              <p:cNvSpPr/>
              <p:nvPr/>
            </p:nvSpPr>
            <p:spPr>
              <a:xfrm>
                <a:off x="3298200" y="4005150"/>
                <a:ext cx="976875" cy="848575"/>
              </a:xfrm>
              <a:custGeom>
                <a:avLst/>
                <a:gdLst/>
                <a:ahLst/>
                <a:cxnLst/>
                <a:rect l="l" t="t" r="r" b="b"/>
                <a:pathLst>
                  <a:path w="39075" h="33943" extrusionOk="0">
                    <a:moveTo>
                      <a:pt x="13223" y="1541"/>
                    </a:moveTo>
                    <a:cubicBezTo>
                      <a:pt x="13232" y="1544"/>
                      <a:pt x="13242" y="1548"/>
                      <a:pt x="13252" y="1551"/>
                    </a:cubicBezTo>
                    <a:lnTo>
                      <a:pt x="13252" y="1551"/>
                    </a:lnTo>
                    <a:cubicBezTo>
                      <a:pt x="13250" y="1541"/>
                      <a:pt x="13244" y="1541"/>
                      <a:pt x="13223" y="1541"/>
                    </a:cubicBezTo>
                    <a:close/>
                    <a:moveTo>
                      <a:pt x="22888" y="7316"/>
                    </a:moveTo>
                    <a:cubicBezTo>
                      <a:pt x="22909" y="7316"/>
                      <a:pt x="22916" y="7330"/>
                      <a:pt x="22927" y="7339"/>
                    </a:cubicBezTo>
                    <a:lnTo>
                      <a:pt x="22927" y="7339"/>
                    </a:lnTo>
                    <a:cubicBezTo>
                      <a:pt x="22914" y="7331"/>
                      <a:pt x="22901" y="7323"/>
                      <a:pt x="22888" y="7316"/>
                    </a:cubicBezTo>
                    <a:close/>
                    <a:moveTo>
                      <a:pt x="27205" y="12514"/>
                    </a:moveTo>
                    <a:cubicBezTo>
                      <a:pt x="27205" y="12527"/>
                      <a:pt x="27211" y="12535"/>
                      <a:pt x="27217" y="12539"/>
                    </a:cubicBezTo>
                    <a:lnTo>
                      <a:pt x="27217" y="12539"/>
                    </a:lnTo>
                    <a:lnTo>
                      <a:pt x="27205" y="12514"/>
                    </a:lnTo>
                    <a:close/>
                    <a:moveTo>
                      <a:pt x="27217" y="12539"/>
                    </a:moveTo>
                    <a:lnTo>
                      <a:pt x="27235" y="12575"/>
                    </a:lnTo>
                    <a:cubicBezTo>
                      <a:pt x="27235" y="12575"/>
                      <a:pt x="27235" y="12544"/>
                      <a:pt x="27235" y="12544"/>
                    </a:cubicBezTo>
                    <a:cubicBezTo>
                      <a:pt x="27235" y="12544"/>
                      <a:pt x="27226" y="12544"/>
                      <a:pt x="27217" y="12539"/>
                    </a:cubicBezTo>
                    <a:close/>
                    <a:moveTo>
                      <a:pt x="4634" y="0"/>
                    </a:moveTo>
                    <a:cubicBezTo>
                      <a:pt x="3527" y="0"/>
                      <a:pt x="2425" y="99"/>
                      <a:pt x="1338" y="325"/>
                    </a:cubicBezTo>
                    <a:lnTo>
                      <a:pt x="1368" y="325"/>
                    </a:lnTo>
                    <a:cubicBezTo>
                      <a:pt x="943" y="508"/>
                      <a:pt x="1" y="295"/>
                      <a:pt x="1" y="933"/>
                    </a:cubicBezTo>
                    <a:cubicBezTo>
                      <a:pt x="28" y="1124"/>
                      <a:pt x="178" y="1242"/>
                      <a:pt x="340" y="1242"/>
                    </a:cubicBezTo>
                    <a:cubicBezTo>
                      <a:pt x="358" y="1242"/>
                      <a:pt x="377" y="1240"/>
                      <a:pt x="396" y="1237"/>
                    </a:cubicBezTo>
                    <a:cubicBezTo>
                      <a:pt x="1569" y="1096"/>
                      <a:pt x="2750" y="1028"/>
                      <a:pt x="3928" y="1028"/>
                    </a:cubicBezTo>
                    <a:cubicBezTo>
                      <a:pt x="5037" y="1028"/>
                      <a:pt x="6143" y="1089"/>
                      <a:pt x="7235" y="1207"/>
                    </a:cubicBezTo>
                    <a:cubicBezTo>
                      <a:pt x="14925" y="1906"/>
                      <a:pt x="21490" y="6587"/>
                      <a:pt x="26718" y="11997"/>
                    </a:cubicBezTo>
                    <a:cubicBezTo>
                      <a:pt x="26870" y="12179"/>
                      <a:pt x="27053" y="12362"/>
                      <a:pt x="27235" y="12544"/>
                    </a:cubicBezTo>
                    <a:cubicBezTo>
                      <a:pt x="32554" y="18745"/>
                      <a:pt x="36171" y="26222"/>
                      <a:pt x="38937" y="33882"/>
                    </a:cubicBezTo>
                    <a:cubicBezTo>
                      <a:pt x="38937" y="33882"/>
                      <a:pt x="38937" y="33851"/>
                      <a:pt x="38937" y="33851"/>
                    </a:cubicBezTo>
                    <a:cubicBezTo>
                      <a:pt x="38937" y="33912"/>
                      <a:pt x="38975" y="33943"/>
                      <a:pt x="39010" y="33943"/>
                    </a:cubicBezTo>
                    <a:cubicBezTo>
                      <a:pt x="39044" y="33943"/>
                      <a:pt x="39074" y="33912"/>
                      <a:pt x="39059" y="33851"/>
                    </a:cubicBezTo>
                    <a:cubicBezTo>
                      <a:pt x="39029" y="33851"/>
                      <a:pt x="39029" y="33851"/>
                      <a:pt x="39029" y="33821"/>
                    </a:cubicBezTo>
                    <a:cubicBezTo>
                      <a:pt x="35959" y="24034"/>
                      <a:pt x="31338" y="14155"/>
                      <a:pt x="23223" y="7559"/>
                    </a:cubicBezTo>
                    <a:lnTo>
                      <a:pt x="23223" y="7559"/>
                    </a:lnTo>
                    <a:cubicBezTo>
                      <a:pt x="23223" y="7590"/>
                      <a:pt x="23253" y="7590"/>
                      <a:pt x="23253" y="7620"/>
                    </a:cubicBezTo>
                    <a:cubicBezTo>
                      <a:pt x="23223" y="7590"/>
                      <a:pt x="23192" y="7559"/>
                      <a:pt x="23162" y="7529"/>
                    </a:cubicBezTo>
                    <a:cubicBezTo>
                      <a:pt x="23132" y="7499"/>
                      <a:pt x="23132" y="7499"/>
                      <a:pt x="23101" y="7499"/>
                    </a:cubicBezTo>
                    <a:lnTo>
                      <a:pt x="23132" y="7499"/>
                    </a:lnTo>
                    <a:cubicBezTo>
                      <a:pt x="23101" y="7468"/>
                      <a:pt x="23071" y="7438"/>
                      <a:pt x="23040" y="7407"/>
                    </a:cubicBezTo>
                    <a:lnTo>
                      <a:pt x="23040" y="7407"/>
                    </a:lnTo>
                    <a:cubicBezTo>
                      <a:pt x="23040" y="7413"/>
                      <a:pt x="23040" y="7417"/>
                      <a:pt x="23041" y="7420"/>
                    </a:cubicBezTo>
                    <a:lnTo>
                      <a:pt x="23041" y="7420"/>
                    </a:lnTo>
                    <a:cubicBezTo>
                      <a:pt x="23004" y="7397"/>
                      <a:pt x="22968" y="7367"/>
                      <a:pt x="22932" y="7342"/>
                    </a:cubicBezTo>
                    <a:lnTo>
                      <a:pt x="22932" y="7342"/>
                    </a:lnTo>
                    <a:cubicBezTo>
                      <a:pt x="22936" y="7345"/>
                      <a:pt x="22942" y="7347"/>
                      <a:pt x="22949" y="7347"/>
                    </a:cubicBezTo>
                    <a:cubicBezTo>
                      <a:pt x="20039" y="4982"/>
                      <a:pt x="16857" y="2769"/>
                      <a:pt x="13252" y="1551"/>
                    </a:cubicBezTo>
                    <a:lnTo>
                      <a:pt x="13252" y="1551"/>
                    </a:lnTo>
                    <a:cubicBezTo>
                      <a:pt x="13253" y="1555"/>
                      <a:pt x="13253" y="1562"/>
                      <a:pt x="13253" y="1571"/>
                    </a:cubicBezTo>
                    <a:cubicBezTo>
                      <a:pt x="10499" y="690"/>
                      <a:pt x="7552" y="0"/>
                      <a:pt x="46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50"/>
              <p:cNvSpPr/>
              <p:nvPr/>
            </p:nvSpPr>
            <p:spPr>
              <a:xfrm>
                <a:off x="3063400" y="3721575"/>
                <a:ext cx="129200" cy="359650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14386" extrusionOk="0">
                    <a:moveTo>
                      <a:pt x="1594" y="1"/>
                    </a:moveTo>
                    <a:cubicBezTo>
                      <a:pt x="1319" y="1"/>
                      <a:pt x="1224" y="508"/>
                      <a:pt x="1246" y="847"/>
                    </a:cubicBezTo>
                    <a:cubicBezTo>
                      <a:pt x="1216" y="2550"/>
                      <a:pt x="1915" y="4252"/>
                      <a:pt x="3009" y="5528"/>
                    </a:cubicBezTo>
                    <a:lnTo>
                      <a:pt x="2979" y="5528"/>
                    </a:lnTo>
                    <a:cubicBezTo>
                      <a:pt x="3526" y="6106"/>
                      <a:pt x="4012" y="6835"/>
                      <a:pt x="4043" y="7656"/>
                    </a:cubicBezTo>
                    <a:cubicBezTo>
                      <a:pt x="2280" y="8537"/>
                      <a:pt x="1550" y="10483"/>
                      <a:pt x="760" y="12155"/>
                    </a:cubicBezTo>
                    <a:cubicBezTo>
                      <a:pt x="547" y="12823"/>
                      <a:pt x="0" y="13674"/>
                      <a:pt x="91" y="14313"/>
                    </a:cubicBezTo>
                    <a:cubicBezTo>
                      <a:pt x="125" y="14363"/>
                      <a:pt x="186" y="14385"/>
                      <a:pt x="244" y="14385"/>
                    </a:cubicBezTo>
                    <a:cubicBezTo>
                      <a:pt x="292" y="14385"/>
                      <a:pt x="338" y="14370"/>
                      <a:pt x="365" y="14343"/>
                    </a:cubicBezTo>
                    <a:cubicBezTo>
                      <a:pt x="1034" y="13705"/>
                      <a:pt x="1794" y="13158"/>
                      <a:pt x="2553" y="12641"/>
                    </a:cubicBezTo>
                    <a:cubicBezTo>
                      <a:pt x="4347" y="11911"/>
                      <a:pt x="4438" y="10118"/>
                      <a:pt x="4499" y="8416"/>
                    </a:cubicBezTo>
                    <a:cubicBezTo>
                      <a:pt x="4511" y="8417"/>
                      <a:pt x="4523" y="8418"/>
                      <a:pt x="4535" y="8418"/>
                    </a:cubicBezTo>
                    <a:cubicBezTo>
                      <a:pt x="4742" y="8418"/>
                      <a:pt x="4740" y="8165"/>
                      <a:pt x="4712" y="8021"/>
                    </a:cubicBezTo>
                    <a:cubicBezTo>
                      <a:pt x="4924" y="4312"/>
                      <a:pt x="5167" y="2610"/>
                      <a:pt x="1946" y="209"/>
                    </a:cubicBezTo>
                    <a:cubicBezTo>
                      <a:pt x="1805" y="61"/>
                      <a:pt x="1689" y="1"/>
                      <a:pt x="1594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50"/>
              <p:cNvSpPr/>
              <p:nvPr/>
            </p:nvSpPr>
            <p:spPr>
              <a:xfrm>
                <a:off x="2880400" y="3609125"/>
                <a:ext cx="220900" cy="543725"/>
              </a:xfrm>
              <a:custGeom>
                <a:avLst/>
                <a:gdLst/>
                <a:ahLst/>
                <a:cxnLst/>
                <a:rect l="l" t="t" r="r" b="b"/>
                <a:pathLst>
                  <a:path w="8836" h="21749" extrusionOk="0">
                    <a:moveTo>
                      <a:pt x="497" y="0"/>
                    </a:moveTo>
                    <a:cubicBezTo>
                      <a:pt x="0" y="0"/>
                      <a:pt x="674" y="994"/>
                      <a:pt x="785" y="1272"/>
                    </a:cubicBezTo>
                    <a:cubicBezTo>
                      <a:pt x="1363" y="2397"/>
                      <a:pt x="1667" y="3613"/>
                      <a:pt x="2031" y="4798"/>
                    </a:cubicBezTo>
                    <a:cubicBezTo>
                      <a:pt x="3247" y="6987"/>
                      <a:pt x="5375" y="8658"/>
                      <a:pt x="7290" y="10178"/>
                    </a:cubicBezTo>
                    <a:cubicBezTo>
                      <a:pt x="7472" y="10421"/>
                      <a:pt x="7685" y="10634"/>
                      <a:pt x="7928" y="10786"/>
                    </a:cubicBezTo>
                    <a:cubicBezTo>
                      <a:pt x="5679" y="11728"/>
                      <a:pt x="4129" y="13765"/>
                      <a:pt x="3278" y="15984"/>
                    </a:cubicBezTo>
                    <a:cubicBezTo>
                      <a:pt x="2123" y="17777"/>
                      <a:pt x="876" y="19540"/>
                      <a:pt x="208" y="21607"/>
                    </a:cubicBezTo>
                    <a:cubicBezTo>
                      <a:pt x="231" y="21678"/>
                      <a:pt x="309" y="21748"/>
                      <a:pt x="386" y="21748"/>
                    </a:cubicBezTo>
                    <a:cubicBezTo>
                      <a:pt x="408" y="21748"/>
                      <a:pt x="430" y="21742"/>
                      <a:pt x="451" y="21729"/>
                    </a:cubicBezTo>
                    <a:cubicBezTo>
                      <a:pt x="937" y="21364"/>
                      <a:pt x="1515" y="21181"/>
                      <a:pt x="2062" y="20877"/>
                    </a:cubicBezTo>
                    <a:cubicBezTo>
                      <a:pt x="2730" y="20452"/>
                      <a:pt x="3521" y="20148"/>
                      <a:pt x="4189" y="19722"/>
                    </a:cubicBezTo>
                    <a:cubicBezTo>
                      <a:pt x="4980" y="19054"/>
                      <a:pt x="5557" y="18203"/>
                      <a:pt x="6013" y="17291"/>
                    </a:cubicBezTo>
                    <a:cubicBezTo>
                      <a:pt x="7168" y="15406"/>
                      <a:pt x="7320" y="13096"/>
                      <a:pt x="8262" y="11151"/>
                    </a:cubicBezTo>
                    <a:cubicBezTo>
                      <a:pt x="8262" y="11151"/>
                      <a:pt x="8262" y="11121"/>
                      <a:pt x="8262" y="11121"/>
                    </a:cubicBezTo>
                    <a:lnTo>
                      <a:pt x="8293" y="11121"/>
                    </a:lnTo>
                    <a:cubicBezTo>
                      <a:pt x="8293" y="11090"/>
                      <a:pt x="8293" y="11090"/>
                      <a:pt x="8323" y="11060"/>
                    </a:cubicBezTo>
                    <a:cubicBezTo>
                      <a:pt x="8381" y="11117"/>
                      <a:pt x="8449" y="11141"/>
                      <a:pt x="8514" y="11141"/>
                    </a:cubicBezTo>
                    <a:cubicBezTo>
                      <a:pt x="8689" y="11141"/>
                      <a:pt x="8835" y="10964"/>
                      <a:pt x="8658" y="10786"/>
                    </a:cubicBezTo>
                    <a:cubicBezTo>
                      <a:pt x="7867" y="10300"/>
                      <a:pt x="7351" y="9570"/>
                      <a:pt x="7016" y="8750"/>
                    </a:cubicBezTo>
                    <a:cubicBezTo>
                      <a:pt x="6986" y="8689"/>
                      <a:pt x="6955" y="8628"/>
                      <a:pt x="6925" y="8537"/>
                    </a:cubicBezTo>
                    <a:cubicBezTo>
                      <a:pt x="6469" y="7503"/>
                      <a:pt x="6560" y="6318"/>
                      <a:pt x="6104" y="5285"/>
                    </a:cubicBezTo>
                    <a:cubicBezTo>
                      <a:pt x="5709" y="4099"/>
                      <a:pt x="4949" y="3035"/>
                      <a:pt x="3977" y="2245"/>
                    </a:cubicBezTo>
                    <a:cubicBezTo>
                      <a:pt x="2943" y="1424"/>
                      <a:pt x="1788" y="725"/>
                      <a:pt x="664" y="26"/>
                    </a:cubicBezTo>
                    <a:cubicBezTo>
                      <a:pt x="598" y="8"/>
                      <a:pt x="543" y="0"/>
                      <a:pt x="497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50"/>
              <p:cNvSpPr/>
              <p:nvPr/>
            </p:nvSpPr>
            <p:spPr>
              <a:xfrm>
                <a:off x="2666500" y="3598675"/>
                <a:ext cx="310300" cy="604075"/>
              </a:xfrm>
              <a:custGeom>
                <a:avLst/>
                <a:gdLst/>
                <a:ahLst/>
                <a:cxnLst/>
                <a:rect l="l" t="t" r="r" b="b"/>
                <a:pathLst>
                  <a:path w="12412" h="24163" extrusionOk="0">
                    <a:moveTo>
                      <a:pt x="222" y="0"/>
                    </a:moveTo>
                    <a:cubicBezTo>
                      <a:pt x="50" y="0"/>
                      <a:pt x="0" y="222"/>
                      <a:pt x="131" y="353"/>
                    </a:cubicBezTo>
                    <a:cubicBezTo>
                      <a:pt x="2320" y="2055"/>
                      <a:pt x="4326" y="3970"/>
                      <a:pt x="6119" y="6098"/>
                    </a:cubicBezTo>
                    <a:cubicBezTo>
                      <a:pt x="7153" y="7466"/>
                      <a:pt x="8612" y="8408"/>
                      <a:pt x="10192" y="8985"/>
                    </a:cubicBezTo>
                    <a:cubicBezTo>
                      <a:pt x="10496" y="9441"/>
                      <a:pt x="11195" y="9593"/>
                      <a:pt x="11682" y="9776"/>
                    </a:cubicBezTo>
                    <a:cubicBezTo>
                      <a:pt x="11621" y="9776"/>
                      <a:pt x="11560" y="9806"/>
                      <a:pt x="11530" y="9867"/>
                    </a:cubicBezTo>
                    <a:cubicBezTo>
                      <a:pt x="11134" y="10262"/>
                      <a:pt x="10770" y="10687"/>
                      <a:pt x="10405" y="11113"/>
                    </a:cubicBezTo>
                    <a:cubicBezTo>
                      <a:pt x="9706" y="11994"/>
                      <a:pt x="9098" y="12937"/>
                      <a:pt x="8368" y="13788"/>
                    </a:cubicBezTo>
                    <a:cubicBezTo>
                      <a:pt x="8308" y="13879"/>
                      <a:pt x="8217" y="13970"/>
                      <a:pt x="8156" y="14031"/>
                    </a:cubicBezTo>
                    <a:cubicBezTo>
                      <a:pt x="7973" y="14274"/>
                      <a:pt x="7761" y="14487"/>
                      <a:pt x="7548" y="14730"/>
                    </a:cubicBezTo>
                    <a:cubicBezTo>
                      <a:pt x="7548" y="14760"/>
                      <a:pt x="7517" y="14760"/>
                      <a:pt x="7517" y="14791"/>
                    </a:cubicBezTo>
                    <a:lnTo>
                      <a:pt x="7517" y="14760"/>
                    </a:lnTo>
                    <a:cubicBezTo>
                      <a:pt x="7517" y="14791"/>
                      <a:pt x="7487" y="14791"/>
                      <a:pt x="7487" y="14821"/>
                    </a:cubicBezTo>
                    <a:cubicBezTo>
                      <a:pt x="6879" y="15520"/>
                      <a:pt x="6362" y="16311"/>
                      <a:pt x="5846" y="17101"/>
                    </a:cubicBezTo>
                    <a:lnTo>
                      <a:pt x="5846" y="17071"/>
                    </a:lnTo>
                    <a:cubicBezTo>
                      <a:pt x="4569" y="19259"/>
                      <a:pt x="3292" y="21569"/>
                      <a:pt x="2502" y="24001"/>
                    </a:cubicBezTo>
                    <a:cubicBezTo>
                      <a:pt x="2540" y="24116"/>
                      <a:pt x="2622" y="24162"/>
                      <a:pt x="2730" y="24162"/>
                    </a:cubicBezTo>
                    <a:cubicBezTo>
                      <a:pt x="3134" y="24162"/>
                      <a:pt x="3910" y="23506"/>
                      <a:pt x="4174" y="23362"/>
                    </a:cubicBezTo>
                    <a:lnTo>
                      <a:pt x="4174" y="23362"/>
                    </a:lnTo>
                    <a:cubicBezTo>
                      <a:pt x="4143" y="23393"/>
                      <a:pt x="4143" y="23393"/>
                      <a:pt x="4143" y="23393"/>
                    </a:cubicBezTo>
                    <a:cubicBezTo>
                      <a:pt x="7426" y="21326"/>
                      <a:pt x="9159" y="17496"/>
                      <a:pt x="10618" y="14031"/>
                    </a:cubicBezTo>
                    <a:cubicBezTo>
                      <a:pt x="10709" y="13788"/>
                      <a:pt x="10800" y="13514"/>
                      <a:pt x="10891" y="13271"/>
                    </a:cubicBezTo>
                    <a:cubicBezTo>
                      <a:pt x="10891" y="13271"/>
                      <a:pt x="10891" y="13241"/>
                      <a:pt x="10891" y="13241"/>
                    </a:cubicBezTo>
                    <a:cubicBezTo>
                      <a:pt x="10891" y="13241"/>
                      <a:pt x="10891" y="13210"/>
                      <a:pt x="10922" y="13180"/>
                    </a:cubicBezTo>
                    <a:cubicBezTo>
                      <a:pt x="10922" y="13149"/>
                      <a:pt x="10922" y="13119"/>
                      <a:pt x="10922" y="13119"/>
                    </a:cubicBezTo>
                    <a:cubicBezTo>
                      <a:pt x="11134" y="12450"/>
                      <a:pt x="11408" y="11812"/>
                      <a:pt x="11560" y="11143"/>
                    </a:cubicBezTo>
                    <a:cubicBezTo>
                      <a:pt x="11682" y="10718"/>
                      <a:pt x="11985" y="10232"/>
                      <a:pt x="11803" y="9807"/>
                    </a:cubicBezTo>
                    <a:lnTo>
                      <a:pt x="11803" y="9807"/>
                    </a:lnTo>
                    <a:cubicBezTo>
                      <a:pt x="11842" y="9808"/>
                      <a:pt x="11879" y="9811"/>
                      <a:pt x="11915" y="9811"/>
                    </a:cubicBezTo>
                    <a:cubicBezTo>
                      <a:pt x="11982" y="9811"/>
                      <a:pt x="12040" y="9800"/>
                      <a:pt x="12077" y="9745"/>
                    </a:cubicBezTo>
                    <a:cubicBezTo>
                      <a:pt x="12125" y="9775"/>
                      <a:pt x="12170" y="9787"/>
                      <a:pt x="12208" y="9787"/>
                    </a:cubicBezTo>
                    <a:cubicBezTo>
                      <a:pt x="12362" y="9787"/>
                      <a:pt x="12412" y="9587"/>
                      <a:pt x="12168" y="9563"/>
                    </a:cubicBezTo>
                    <a:cubicBezTo>
                      <a:pt x="12077" y="9198"/>
                      <a:pt x="11651" y="8985"/>
                      <a:pt x="11469" y="8651"/>
                    </a:cubicBezTo>
                    <a:cubicBezTo>
                      <a:pt x="10800" y="7557"/>
                      <a:pt x="10192" y="6402"/>
                      <a:pt x="9554" y="5277"/>
                    </a:cubicBezTo>
                    <a:cubicBezTo>
                      <a:pt x="7122" y="2663"/>
                      <a:pt x="3688" y="991"/>
                      <a:pt x="314" y="19"/>
                    </a:cubicBezTo>
                    <a:cubicBezTo>
                      <a:pt x="280" y="6"/>
                      <a:pt x="250" y="0"/>
                      <a:pt x="222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50"/>
              <p:cNvSpPr/>
              <p:nvPr/>
            </p:nvSpPr>
            <p:spPr>
              <a:xfrm>
                <a:off x="2475725" y="3632500"/>
                <a:ext cx="398475" cy="203550"/>
              </a:xfrm>
              <a:custGeom>
                <a:avLst/>
                <a:gdLst/>
                <a:ahLst/>
                <a:cxnLst/>
                <a:rect l="l" t="t" r="r" b="b"/>
                <a:pathLst>
                  <a:path w="15939" h="8142" extrusionOk="0">
                    <a:moveTo>
                      <a:pt x="749" y="1"/>
                    </a:moveTo>
                    <a:cubicBezTo>
                      <a:pt x="284" y="1"/>
                      <a:pt x="1" y="107"/>
                      <a:pt x="194" y="429"/>
                    </a:cubicBezTo>
                    <a:cubicBezTo>
                      <a:pt x="1774" y="1766"/>
                      <a:pt x="3841" y="2404"/>
                      <a:pt x="5574" y="3529"/>
                    </a:cubicBezTo>
                    <a:cubicBezTo>
                      <a:pt x="7063" y="4562"/>
                      <a:pt x="8765" y="5322"/>
                      <a:pt x="10437" y="5961"/>
                    </a:cubicBezTo>
                    <a:cubicBezTo>
                      <a:pt x="11592" y="6447"/>
                      <a:pt x="12808" y="6660"/>
                      <a:pt x="13963" y="7146"/>
                    </a:cubicBezTo>
                    <a:cubicBezTo>
                      <a:pt x="14024" y="7176"/>
                      <a:pt x="14115" y="7207"/>
                      <a:pt x="14176" y="7237"/>
                    </a:cubicBezTo>
                    <a:lnTo>
                      <a:pt x="14206" y="7237"/>
                    </a:lnTo>
                    <a:cubicBezTo>
                      <a:pt x="14556" y="7237"/>
                      <a:pt x="15379" y="8142"/>
                      <a:pt x="15745" y="8142"/>
                    </a:cubicBezTo>
                    <a:cubicBezTo>
                      <a:pt x="15824" y="8142"/>
                      <a:pt x="15881" y="8100"/>
                      <a:pt x="15908" y="7997"/>
                    </a:cubicBezTo>
                    <a:cubicBezTo>
                      <a:pt x="15939" y="7967"/>
                      <a:pt x="15939" y="7875"/>
                      <a:pt x="15908" y="7845"/>
                    </a:cubicBezTo>
                    <a:cubicBezTo>
                      <a:pt x="15361" y="7420"/>
                      <a:pt x="14814" y="7055"/>
                      <a:pt x="14328" y="6568"/>
                    </a:cubicBezTo>
                    <a:cubicBezTo>
                      <a:pt x="13203" y="5444"/>
                      <a:pt x="12565" y="3924"/>
                      <a:pt x="11136" y="3103"/>
                    </a:cubicBezTo>
                    <a:cubicBezTo>
                      <a:pt x="8826" y="1553"/>
                      <a:pt x="5969" y="1006"/>
                      <a:pt x="3294" y="398"/>
                    </a:cubicBezTo>
                    <a:lnTo>
                      <a:pt x="3324" y="398"/>
                    </a:lnTo>
                    <a:cubicBezTo>
                      <a:pt x="3069" y="359"/>
                      <a:pt x="1602" y="1"/>
                      <a:pt x="74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50"/>
              <p:cNvSpPr/>
              <p:nvPr/>
            </p:nvSpPr>
            <p:spPr>
              <a:xfrm>
                <a:off x="2614300" y="3831975"/>
                <a:ext cx="234825" cy="385100"/>
              </a:xfrm>
              <a:custGeom>
                <a:avLst/>
                <a:gdLst/>
                <a:ahLst/>
                <a:cxnLst/>
                <a:rect l="l" t="t" r="r" b="b"/>
                <a:pathLst>
                  <a:path w="9393" h="15404" extrusionOk="0">
                    <a:moveTo>
                      <a:pt x="9256" y="0"/>
                    </a:moveTo>
                    <a:cubicBezTo>
                      <a:pt x="9163" y="0"/>
                      <a:pt x="9058" y="81"/>
                      <a:pt x="9058" y="200"/>
                    </a:cubicBezTo>
                    <a:cubicBezTo>
                      <a:pt x="9028" y="231"/>
                      <a:pt x="8967" y="261"/>
                      <a:pt x="8937" y="322"/>
                    </a:cubicBezTo>
                    <a:cubicBezTo>
                      <a:pt x="7842" y="1599"/>
                      <a:pt x="6566" y="2693"/>
                      <a:pt x="5441" y="3939"/>
                    </a:cubicBezTo>
                    <a:cubicBezTo>
                      <a:pt x="4469" y="5124"/>
                      <a:pt x="3800" y="6523"/>
                      <a:pt x="2979" y="7799"/>
                    </a:cubicBezTo>
                    <a:cubicBezTo>
                      <a:pt x="1642" y="10109"/>
                      <a:pt x="152" y="12541"/>
                      <a:pt x="0" y="15246"/>
                    </a:cubicBezTo>
                    <a:cubicBezTo>
                      <a:pt x="48" y="15361"/>
                      <a:pt x="120" y="15403"/>
                      <a:pt x="202" y="15403"/>
                    </a:cubicBezTo>
                    <a:cubicBezTo>
                      <a:pt x="382" y="15403"/>
                      <a:pt x="614" y="15199"/>
                      <a:pt x="760" y="15094"/>
                    </a:cubicBezTo>
                    <a:cubicBezTo>
                      <a:pt x="3192" y="13392"/>
                      <a:pt x="4864" y="10869"/>
                      <a:pt x="6627" y="8498"/>
                    </a:cubicBezTo>
                    <a:cubicBezTo>
                      <a:pt x="6627" y="8498"/>
                      <a:pt x="6627" y="8529"/>
                      <a:pt x="6627" y="8529"/>
                    </a:cubicBezTo>
                    <a:cubicBezTo>
                      <a:pt x="6627" y="8498"/>
                      <a:pt x="6657" y="8468"/>
                      <a:pt x="6687" y="8438"/>
                    </a:cubicBezTo>
                    <a:cubicBezTo>
                      <a:pt x="6681" y="8438"/>
                      <a:pt x="6675" y="8439"/>
                      <a:pt x="6671" y="8441"/>
                    </a:cubicBezTo>
                    <a:lnTo>
                      <a:pt x="6671" y="8441"/>
                    </a:lnTo>
                    <a:cubicBezTo>
                      <a:pt x="6697" y="8397"/>
                      <a:pt x="6723" y="8367"/>
                      <a:pt x="6748" y="8316"/>
                    </a:cubicBezTo>
                    <a:lnTo>
                      <a:pt x="6779" y="8316"/>
                    </a:lnTo>
                    <a:cubicBezTo>
                      <a:pt x="8116" y="6614"/>
                      <a:pt x="8602" y="4517"/>
                      <a:pt x="9119" y="2450"/>
                    </a:cubicBezTo>
                    <a:cubicBezTo>
                      <a:pt x="9301" y="1690"/>
                      <a:pt x="9149" y="900"/>
                      <a:pt x="9393" y="170"/>
                    </a:cubicBezTo>
                    <a:cubicBezTo>
                      <a:pt x="9393" y="50"/>
                      <a:pt x="9328" y="0"/>
                      <a:pt x="9256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50"/>
              <p:cNvSpPr/>
              <p:nvPr/>
            </p:nvSpPr>
            <p:spPr>
              <a:xfrm>
                <a:off x="2344525" y="3709325"/>
                <a:ext cx="405050" cy="4592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8370" extrusionOk="0">
                    <a:moveTo>
                      <a:pt x="6030" y="0"/>
                    </a:moveTo>
                    <a:cubicBezTo>
                      <a:pt x="4115" y="0"/>
                      <a:pt x="2194" y="209"/>
                      <a:pt x="335" y="334"/>
                    </a:cubicBezTo>
                    <a:cubicBezTo>
                      <a:pt x="1" y="699"/>
                      <a:pt x="578" y="821"/>
                      <a:pt x="852" y="881"/>
                    </a:cubicBezTo>
                    <a:cubicBezTo>
                      <a:pt x="1581" y="1185"/>
                      <a:pt x="2250" y="1641"/>
                      <a:pt x="3040" y="1854"/>
                    </a:cubicBezTo>
                    <a:cubicBezTo>
                      <a:pt x="4803" y="2492"/>
                      <a:pt x="6566" y="3222"/>
                      <a:pt x="8329" y="3830"/>
                    </a:cubicBezTo>
                    <a:cubicBezTo>
                      <a:pt x="10700" y="4195"/>
                      <a:pt x="13041" y="4802"/>
                      <a:pt x="15412" y="5198"/>
                    </a:cubicBezTo>
                    <a:cubicBezTo>
                      <a:pt x="14530" y="5866"/>
                      <a:pt x="13527" y="6353"/>
                      <a:pt x="12676" y="7052"/>
                    </a:cubicBezTo>
                    <a:cubicBezTo>
                      <a:pt x="11095" y="8663"/>
                      <a:pt x="9728" y="10486"/>
                      <a:pt x="8724" y="12493"/>
                    </a:cubicBezTo>
                    <a:cubicBezTo>
                      <a:pt x="8724" y="12493"/>
                      <a:pt x="8694" y="12523"/>
                      <a:pt x="8694" y="12523"/>
                    </a:cubicBezTo>
                    <a:cubicBezTo>
                      <a:pt x="8238" y="13496"/>
                      <a:pt x="7600" y="14407"/>
                      <a:pt x="7265" y="15441"/>
                    </a:cubicBezTo>
                    <a:cubicBezTo>
                      <a:pt x="7235" y="15532"/>
                      <a:pt x="7174" y="15654"/>
                      <a:pt x="7144" y="15745"/>
                    </a:cubicBezTo>
                    <a:cubicBezTo>
                      <a:pt x="7144" y="15745"/>
                      <a:pt x="7144" y="15745"/>
                      <a:pt x="7174" y="15714"/>
                    </a:cubicBezTo>
                    <a:lnTo>
                      <a:pt x="7174" y="15714"/>
                    </a:lnTo>
                    <a:cubicBezTo>
                      <a:pt x="7113" y="15836"/>
                      <a:pt x="7083" y="15958"/>
                      <a:pt x="7022" y="16079"/>
                    </a:cubicBezTo>
                    <a:cubicBezTo>
                      <a:pt x="7022" y="16094"/>
                      <a:pt x="7022" y="16102"/>
                      <a:pt x="7022" y="16110"/>
                    </a:cubicBezTo>
                    <a:cubicBezTo>
                      <a:pt x="7022" y="16140"/>
                      <a:pt x="6992" y="16201"/>
                      <a:pt x="6992" y="16231"/>
                    </a:cubicBezTo>
                    <a:cubicBezTo>
                      <a:pt x="6992" y="16231"/>
                      <a:pt x="6992" y="16201"/>
                      <a:pt x="6992" y="16201"/>
                    </a:cubicBezTo>
                    <a:cubicBezTo>
                      <a:pt x="6992" y="16231"/>
                      <a:pt x="6962" y="16292"/>
                      <a:pt x="6962" y="16322"/>
                    </a:cubicBezTo>
                    <a:cubicBezTo>
                      <a:pt x="6962" y="16322"/>
                      <a:pt x="6931" y="16322"/>
                      <a:pt x="6931" y="16353"/>
                    </a:cubicBezTo>
                    <a:cubicBezTo>
                      <a:pt x="6931" y="16353"/>
                      <a:pt x="6931" y="16383"/>
                      <a:pt x="6931" y="16383"/>
                    </a:cubicBezTo>
                    <a:cubicBezTo>
                      <a:pt x="6779" y="16991"/>
                      <a:pt x="6414" y="17599"/>
                      <a:pt x="6445" y="18237"/>
                    </a:cubicBezTo>
                    <a:cubicBezTo>
                      <a:pt x="6494" y="18330"/>
                      <a:pt x="6570" y="18369"/>
                      <a:pt x="6665" y="18369"/>
                    </a:cubicBezTo>
                    <a:cubicBezTo>
                      <a:pt x="7163" y="18369"/>
                      <a:pt x="8185" y="17286"/>
                      <a:pt x="8542" y="17082"/>
                    </a:cubicBezTo>
                    <a:cubicBezTo>
                      <a:pt x="10183" y="15714"/>
                      <a:pt x="11734" y="14134"/>
                      <a:pt x="12919" y="12371"/>
                    </a:cubicBezTo>
                    <a:cubicBezTo>
                      <a:pt x="14135" y="10061"/>
                      <a:pt x="15320" y="7720"/>
                      <a:pt x="16111" y="5228"/>
                    </a:cubicBezTo>
                    <a:cubicBezTo>
                      <a:pt x="16111" y="5258"/>
                      <a:pt x="16111" y="5258"/>
                      <a:pt x="16111" y="5258"/>
                    </a:cubicBezTo>
                    <a:cubicBezTo>
                      <a:pt x="16111" y="5198"/>
                      <a:pt x="16141" y="5137"/>
                      <a:pt x="16111" y="5106"/>
                    </a:cubicBezTo>
                    <a:cubicBezTo>
                      <a:pt x="16202" y="4954"/>
                      <a:pt x="16111" y="4772"/>
                      <a:pt x="15959" y="4681"/>
                    </a:cubicBezTo>
                    <a:cubicBezTo>
                      <a:pt x="15818" y="4597"/>
                      <a:pt x="15678" y="4434"/>
                      <a:pt x="15513" y="4434"/>
                    </a:cubicBezTo>
                    <a:cubicBezTo>
                      <a:pt x="15500" y="4434"/>
                      <a:pt x="15486" y="4435"/>
                      <a:pt x="15472" y="4438"/>
                    </a:cubicBezTo>
                    <a:cubicBezTo>
                      <a:pt x="13223" y="2219"/>
                      <a:pt x="10396" y="486"/>
                      <a:pt x="7235" y="30"/>
                    </a:cubicBezTo>
                    <a:cubicBezTo>
                      <a:pt x="6834" y="9"/>
                      <a:pt x="6432" y="0"/>
                      <a:pt x="6030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50"/>
              <p:cNvSpPr/>
              <p:nvPr/>
            </p:nvSpPr>
            <p:spPr>
              <a:xfrm>
                <a:off x="2373400" y="3869050"/>
                <a:ext cx="212800" cy="328300"/>
              </a:xfrm>
              <a:custGeom>
                <a:avLst/>
                <a:gdLst/>
                <a:ahLst/>
                <a:cxnLst/>
                <a:rect l="l" t="t" r="r" b="b"/>
                <a:pathLst>
                  <a:path w="8512" h="13132" extrusionOk="0">
                    <a:moveTo>
                      <a:pt x="252" y="12214"/>
                    </a:moveTo>
                    <a:cubicBezTo>
                      <a:pt x="244" y="12217"/>
                      <a:pt x="244" y="12224"/>
                      <a:pt x="244" y="12243"/>
                    </a:cubicBezTo>
                    <a:cubicBezTo>
                      <a:pt x="247" y="12234"/>
                      <a:pt x="250" y="12224"/>
                      <a:pt x="252" y="12214"/>
                    </a:cubicBezTo>
                    <a:close/>
                    <a:moveTo>
                      <a:pt x="8136" y="0"/>
                    </a:moveTo>
                    <a:cubicBezTo>
                      <a:pt x="8001" y="0"/>
                      <a:pt x="7904" y="242"/>
                      <a:pt x="7904" y="420"/>
                    </a:cubicBezTo>
                    <a:cubicBezTo>
                      <a:pt x="7752" y="541"/>
                      <a:pt x="7600" y="632"/>
                      <a:pt x="7417" y="754"/>
                    </a:cubicBezTo>
                    <a:cubicBezTo>
                      <a:pt x="3475" y="3301"/>
                      <a:pt x="1499" y="7846"/>
                      <a:pt x="252" y="12214"/>
                    </a:cubicBezTo>
                    <a:lnTo>
                      <a:pt x="252" y="12214"/>
                    </a:lnTo>
                    <a:cubicBezTo>
                      <a:pt x="257" y="12213"/>
                      <a:pt x="264" y="12213"/>
                      <a:pt x="274" y="12213"/>
                    </a:cubicBezTo>
                    <a:cubicBezTo>
                      <a:pt x="244" y="12243"/>
                      <a:pt x="244" y="12274"/>
                      <a:pt x="244" y="12304"/>
                    </a:cubicBezTo>
                    <a:cubicBezTo>
                      <a:pt x="244" y="12274"/>
                      <a:pt x="244" y="12274"/>
                      <a:pt x="244" y="12274"/>
                    </a:cubicBezTo>
                    <a:cubicBezTo>
                      <a:pt x="183" y="12517"/>
                      <a:pt x="1" y="12760"/>
                      <a:pt x="92" y="13034"/>
                    </a:cubicBezTo>
                    <a:cubicBezTo>
                      <a:pt x="137" y="13105"/>
                      <a:pt x="192" y="13132"/>
                      <a:pt x="251" y="13132"/>
                    </a:cubicBezTo>
                    <a:cubicBezTo>
                      <a:pt x="394" y="13132"/>
                      <a:pt x="562" y="12977"/>
                      <a:pt x="670" y="12912"/>
                    </a:cubicBezTo>
                    <a:cubicBezTo>
                      <a:pt x="2311" y="11879"/>
                      <a:pt x="3618" y="10511"/>
                      <a:pt x="4682" y="8900"/>
                    </a:cubicBezTo>
                    <a:lnTo>
                      <a:pt x="4773" y="8809"/>
                    </a:lnTo>
                    <a:cubicBezTo>
                      <a:pt x="6384" y="6772"/>
                      <a:pt x="8360" y="4401"/>
                      <a:pt x="8208" y="1666"/>
                    </a:cubicBezTo>
                    <a:cubicBezTo>
                      <a:pt x="8208" y="1483"/>
                      <a:pt x="8238" y="1271"/>
                      <a:pt x="8238" y="1088"/>
                    </a:cubicBezTo>
                    <a:cubicBezTo>
                      <a:pt x="8269" y="815"/>
                      <a:pt x="8269" y="511"/>
                      <a:pt x="8329" y="237"/>
                    </a:cubicBezTo>
                    <a:cubicBezTo>
                      <a:pt x="8360" y="207"/>
                      <a:pt x="8390" y="176"/>
                      <a:pt x="8451" y="146"/>
                    </a:cubicBezTo>
                    <a:cubicBezTo>
                      <a:pt x="8481" y="146"/>
                      <a:pt x="8512" y="85"/>
                      <a:pt x="8481" y="55"/>
                    </a:cubicBezTo>
                    <a:cubicBezTo>
                      <a:pt x="8470" y="49"/>
                      <a:pt x="8458" y="47"/>
                      <a:pt x="8446" y="47"/>
                    </a:cubicBezTo>
                    <a:cubicBezTo>
                      <a:pt x="8397" y="47"/>
                      <a:pt x="8348" y="91"/>
                      <a:pt x="8299" y="116"/>
                    </a:cubicBezTo>
                    <a:cubicBezTo>
                      <a:pt x="8241" y="33"/>
                      <a:pt x="8186" y="0"/>
                      <a:pt x="8136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50"/>
              <p:cNvSpPr/>
              <p:nvPr/>
            </p:nvSpPr>
            <p:spPr>
              <a:xfrm>
                <a:off x="2229800" y="3785775"/>
                <a:ext cx="373150" cy="81625"/>
              </a:xfrm>
              <a:custGeom>
                <a:avLst/>
                <a:gdLst/>
                <a:ahLst/>
                <a:cxnLst/>
                <a:rect l="l" t="t" r="r" b="b"/>
                <a:pathLst>
                  <a:path w="14926" h="3265" extrusionOk="0">
                    <a:moveTo>
                      <a:pt x="6557" y="0"/>
                    </a:moveTo>
                    <a:cubicBezTo>
                      <a:pt x="5818" y="0"/>
                      <a:pt x="5072" y="82"/>
                      <a:pt x="4347" y="194"/>
                    </a:cubicBezTo>
                    <a:cubicBezTo>
                      <a:pt x="3465" y="225"/>
                      <a:pt x="2584" y="377"/>
                      <a:pt x="1702" y="529"/>
                    </a:cubicBezTo>
                    <a:cubicBezTo>
                      <a:pt x="1186" y="681"/>
                      <a:pt x="486" y="711"/>
                      <a:pt x="61" y="1106"/>
                    </a:cubicBezTo>
                    <a:cubicBezTo>
                      <a:pt x="0" y="1228"/>
                      <a:pt x="122" y="1380"/>
                      <a:pt x="243" y="1440"/>
                    </a:cubicBezTo>
                    <a:cubicBezTo>
                      <a:pt x="578" y="1623"/>
                      <a:pt x="912" y="1714"/>
                      <a:pt x="1246" y="1836"/>
                    </a:cubicBezTo>
                    <a:cubicBezTo>
                      <a:pt x="2280" y="2261"/>
                      <a:pt x="3131" y="2778"/>
                      <a:pt x="4286" y="2960"/>
                    </a:cubicBezTo>
                    <a:cubicBezTo>
                      <a:pt x="4985" y="3051"/>
                      <a:pt x="5745" y="3264"/>
                      <a:pt x="6444" y="3264"/>
                    </a:cubicBezTo>
                    <a:cubicBezTo>
                      <a:pt x="8025" y="3264"/>
                      <a:pt x="9575" y="2960"/>
                      <a:pt x="11125" y="2869"/>
                    </a:cubicBezTo>
                    <a:cubicBezTo>
                      <a:pt x="11304" y="2861"/>
                      <a:pt x="11479" y="2857"/>
                      <a:pt x="11651" y="2857"/>
                    </a:cubicBezTo>
                    <a:cubicBezTo>
                      <a:pt x="12122" y="2857"/>
                      <a:pt x="12573" y="2885"/>
                      <a:pt x="13040" y="2930"/>
                    </a:cubicBezTo>
                    <a:cubicBezTo>
                      <a:pt x="13371" y="2947"/>
                      <a:pt x="13713" y="2985"/>
                      <a:pt x="14053" y="2985"/>
                    </a:cubicBezTo>
                    <a:cubicBezTo>
                      <a:pt x="14305" y="2985"/>
                      <a:pt x="14557" y="2964"/>
                      <a:pt x="14803" y="2899"/>
                    </a:cubicBezTo>
                    <a:cubicBezTo>
                      <a:pt x="14926" y="2801"/>
                      <a:pt x="14850" y="2623"/>
                      <a:pt x="14736" y="2623"/>
                    </a:cubicBezTo>
                    <a:cubicBezTo>
                      <a:pt x="14709" y="2623"/>
                      <a:pt x="14680" y="2633"/>
                      <a:pt x="14651" y="2656"/>
                    </a:cubicBezTo>
                    <a:cubicBezTo>
                      <a:pt x="14590" y="2687"/>
                      <a:pt x="14529" y="2687"/>
                      <a:pt x="14499" y="2687"/>
                    </a:cubicBezTo>
                    <a:cubicBezTo>
                      <a:pt x="13830" y="2596"/>
                      <a:pt x="13283" y="2170"/>
                      <a:pt x="12675" y="1896"/>
                    </a:cubicBezTo>
                    <a:cubicBezTo>
                      <a:pt x="11672" y="1501"/>
                      <a:pt x="10730" y="954"/>
                      <a:pt x="9666" y="681"/>
                    </a:cubicBezTo>
                    <a:lnTo>
                      <a:pt x="9696" y="681"/>
                    </a:lnTo>
                    <a:cubicBezTo>
                      <a:pt x="9666" y="681"/>
                      <a:pt x="9636" y="650"/>
                      <a:pt x="9605" y="650"/>
                    </a:cubicBezTo>
                    <a:cubicBezTo>
                      <a:pt x="8657" y="167"/>
                      <a:pt x="7614" y="0"/>
                      <a:pt x="6557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50"/>
              <p:cNvSpPr/>
              <p:nvPr/>
            </p:nvSpPr>
            <p:spPr>
              <a:xfrm>
                <a:off x="2105925" y="3868900"/>
                <a:ext cx="379975" cy="350950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14038" extrusionOk="0">
                    <a:moveTo>
                      <a:pt x="7721" y="0"/>
                    </a:moveTo>
                    <a:cubicBezTo>
                      <a:pt x="6597" y="30"/>
                      <a:pt x="5472" y="304"/>
                      <a:pt x="4378" y="669"/>
                    </a:cubicBezTo>
                    <a:cubicBezTo>
                      <a:pt x="3253" y="1003"/>
                      <a:pt x="2189" y="1550"/>
                      <a:pt x="1156" y="2097"/>
                    </a:cubicBezTo>
                    <a:cubicBezTo>
                      <a:pt x="913" y="2249"/>
                      <a:pt x="1" y="2492"/>
                      <a:pt x="244" y="2888"/>
                    </a:cubicBezTo>
                    <a:cubicBezTo>
                      <a:pt x="289" y="2948"/>
                      <a:pt x="358" y="2964"/>
                      <a:pt x="434" y="2964"/>
                    </a:cubicBezTo>
                    <a:cubicBezTo>
                      <a:pt x="510" y="2964"/>
                      <a:pt x="593" y="2948"/>
                      <a:pt x="669" y="2948"/>
                    </a:cubicBezTo>
                    <a:cubicBezTo>
                      <a:pt x="1277" y="2948"/>
                      <a:pt x="1824" y="3222"/>
                      <a:pt x="2402" y="3344"/>
                    </a:cubicBezTo>
                    <a:cubicBezTo>
                      <a:pt x="2956" y="3444"/>
                      <a:pt x="3593" y="3503"/>
                      <a:pt x="4210" y="3503"/>
                    </a:cubicBezTo>
                    <a:cubicBezTo>
                      <a:pt x="4338" y="3503"/>
                      <a:pt x="4465" y="3501"/>
                      <a:pt x="4590" y="3496"/>
                    </a:cubicBezTo>
                    <a:cubicBezTo>
                      <a:pt x="5837" y="3435"/>
                      <a:pt x="7052" y="3009"/>
                      <a:pt x="8268" y="2766"/>
                    </a:cubicBezTo>
                    <a:cubicBezTo>
                      <a:pt x="10274" y="2280"/>
                      <a:pt x="12250" y="1672"/>
                      <a:pt x="14287" y="1277"/>
                    </a:cubicBezTo>
                    <a:lnTo>
                      <a:pt x="14287" y="1277"/>
                    </a:lnTo>
                    <a:cubicBezTo>
                      <a:pt x="13770" y="1641"/>
                      <a:pt x="13344" y="2158"/>
                      <a:pt x="12949" y="2675"/>
                    </a:cubicBezTo>
                    <a:cubicBezTo>
                      <a:pt x="12463" y="3070"/>
                      <a:pt x="11977" y="3465"/>
                      <a:pt x="11490" y="3891"/>
                    </a:cubicBezTo>
                    <a:cubicBezTo>
                      <a:pt x="11399" y="3982"/>
                      <a:pt x="11277" y="4073"/>
                      <a:pt x="11186" y="4164"/>
                    </a:cubicBezTo>
                    <a:cubicBezTo>
                      <a:pt x="11179" y="4172"/>
                      <a:pt x="11171" y="4179"/>
                      <a:pt x="11156" y="4195"/>
                    </a:cubicBezTo>
                    <a:cubicBezTo>
                      <a:pt x="11156" y="4195"/>
                      <a:pt x="11156" y="4164"/>
                      <a:pt x="11156" y="4164"/>
                    </a:cubicBezTo>
                    <a:cubicBezTo>
                      <a:pt x="11095" y="4225"/>
                      <a:pt x="11004" y="4316"/>
                      <a:pt x="10943" y="4377"/>
                    </a:cubicBezTo>
                    <a:cubicBezTo>
                      <a:pt x="9970" y="5167"/>
                      <a:pt x="9241" y="6079"/>
                      <a:pt x="8603" y="7113"/>
                    </a:cubicBezTo>
                    <a:cubicBezTo>
                      <a:pt x="8116" y="7812"/>
                      <a:pt x="7539" y="8572"/>
                      <a:pt x="7296" y="9423"/>
                    </a:cubicBezTo>
                    <a:cubicBezTo>
                      <a:pt x="7083" y="10122"/>
                      <a:pt x="6900" y="10912"/>
                      <a:pt x="6688" y="11611"/>
                    </a:cubicBezTo>
                    <a:cubicBezTo>
                      <a:pt x="6414" y="12401"/>
                      <a:pt x="5958" y="13131"/>
                      <a:pt x="5837" y="13952"/>
                    </a:cubicBezTo>
                    <a:cubicBezTo>
                      <a:pt x="5865" y="14011"/>
                      <a:pt x="5909" y="14038"/>
                      <a:pt x="5965" y="14038"/>
                    </a:cubicBezTo>
                    <a:cubicBezTo>
                      <a:pt x="6517" y="14038"/>
                      <a:pt x="8289" y="11464"/>
                      <a:pt x="8785" y="11216"/>
                    </a:cubicBezTo>
                    <a:cubicBezTo>
                      <a:pt x="8785" y="11216"/>
                      <a:pt x="8815" y="11186"/>
                      <a:pt x="8815" y="11186"/>
                    </a:cubicBezTo>
                    <a:cubicBezTo>
                      <a:pt x="8815" y="11186"/>
                      <a:pt x="8846" y="11186"/>
                      <a:pt x="8846" y="11155"/>
                    </a:cubicBezTo>
                    <a:lnTo>
                      <a:pt x="8846" y="11186"/>
                    </a:lnTo>
                    <a:cubicBezTo>
                      <a:pt x="8846" y="11155"/>
                      <a:pt x="8876" y="11125"/>
                      <a:pt x="8907" y="11125"/>
                    </a:cubicBezTo>
                    <a:cubicBezTo>
                      <a:pt x="8907" y="11125"/>
                      <a:pt x="8937" y="11094"/>
                      <a:pt x="8937" y="11064"/>
                    </a:cubicBezTo>
                    <a:lnTo>
                      <a:pt x="8937" y="11094"/>
                    </a:lnTo>
                    <a:cubicBezTo>
                      <a:pt x="8967" y="11064"/>
                      <a:pt x="8967" y="11064"/>
                      <a:pt x="8998" y="11034"/>
                    </a:cubicBezTo>
                    <a:cubicBezTo>
                      <a:pt x="9119" y="10942"/>
                      <a:pt x="9271" y="10821"/>
                      <a:pt x="9393" y="10699"/>
                    </a:cubicBezTo>
                    <a:cubicBezTo>
                      <a:pt x="10366" y="9909"/>
                      <a:pt x="11186" y="8936"/>
                      <a:pt x="11825" y="7842"/>
                    </a:cubicBezTo>
                    <a:cubicBezTo>
                      <a:pt x="12584" y="6626"/>
                      <a:pt x="13223" y="5380"/>
                      <a:pt x="13679" y="3982"/>
                    </a:cubicBezTo>
                    <a:cubicBezTo>
                      <a:pt x="13831" y="3617"/>
                      <a:pt x="14013" y="3222"/>
                      <a:pt x="14135" y="2827"/>
                    </a:cubicBezTo>
                    <a:cubicBezTo>
                      <a:pt x="14317" y="2401"/>
                      <a:pt x="14408" y="1885"/>
                      <a:pt x="14591" y="1459"/>
                    </a:cubicBezTo>
                    <a:cubicBezTo>
                      <a:pt x="14790" y="1339"/>
                      <a:pt x="14885" y="1180"/>
                      <a:pt x="14814" y="1180"/>
                    </a:cubicBezTo>
                    <a:cubicBezTo>
                      <a:pt x="14777" y="1180"/>
                      <a:pt x="14695" y="1223"/>
                      <a:pt x="14560" y="1337"/>
                    </a:cubicBezTo>
                    <a:cubicBezTo>
                      <a:pt x="14530" y="1277"/>
                      <a:pt x="14499" y="1246"/>
                      <a:pt x="14439" y="1216"/>
                    </a:cubicBezTo>
                    <a:lnTo>
                      <a:pt x="14408" y="1216"/>
                    </a:lnTo>
                    <a:cubicBezTo>
                      <a:pt x="14530" y="1185"/>
                      <a:pt x="14682" y="1155"/>
                      <a:pt x="14803" y="1125"/>
                    </a:cubicBezTo>
                    <a:cubicBezTo>
                      <a:pt x="14864" y="1155"/>
                      <a:pt x="14986" y="1155"/>
                      <a:pt x="15016" y="1185"/>
                    </a:cubicBezTo>
                    <a:cubicBezTo>
                      <a:pt x="15138" y="1185"/>
                      <a:pt x="15198" y="1033"/>
                      <a:pt x="15077" y="1003"/>
                    </a:cubicBezTo>
                    <a:cubicBezTo>
                      <a:pt x="15092" y="897"/>
                      <a:pt x="15031" y="866"/>
                      <a:pt x="14952" y="866"/>
                    </a:cubicBezTo>
                    <a:cubicBezTo>
                      <a:pt x="14872" y="866"/>
                      <a:pt x="14773" y="897"/>
                      <a:pt x="14712" y="912"/>
                    </a:cubicBezTo>
                    <a:cubicBezTo>
                      <a:pt x="13800" y="760"/>
                      <a:pt x="12919" y="608"/>
                      <a:pt x="11977" y="517"/>
                    </a:cubicBezTo>
                    <a:cubicBezTo>
                      <a:pt x="11369" y="426"/>
                      <a:pt x="10730" y="274"/>
                      <a:pt x="10092" y="243"/>
                    </a:cubicBezTo>
                    <a:cubicBezTo>
                      <a:pt x="9302" y="152"/>
                      <a:pt x="8511" y="0"/>
                      <a:pt x="7721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50"/>
              <p:cNvSpPr/>
              <p:nvPr/>
            </p:nvSpPr>
            <p:spPr>
              <a:xfrm>
                <a:off x="1972175" y="3980700"/>
                <a:ext cx="330825" cy="228825"/>
              </a:xfrm>
              <a:custGeom>
                <a:avLst/>
                <a:gdLst/>
                <a:ahLst/>
                <a:cxnLst/>
                <a:rect l="l" t="t" r="r" b="b"/>
                <a:pathLst>
                  <a:path w="13233" h="9153" extrusionOk="0">
                    <a:moveTo>
                      <a:pt x="13139" y="0"/>
                    </a:moveTo>
                    <a:cubicBezTo>
                      <a:pt x="13007" y="0"/>
                      <a:pt x="12761" y="118"/>
                      <a:pt x="12676" y="118"/>
                    </a:cubicBezTo>
                    <a:cubicBezTo>
                      <a:pt x="12651" y="101"/>
                      <a:pt x="12625" y="93"/>
                      <a:pt x="12600" y="93"/>
                    </a:cubicBezTo>
                    <a:cubicBezTo>
                      <a:pt x="12536" y="93"/>
                      <a:pt x="12477" y="143"/>
                      <a:pt x="12433" y="209"/>
                    </a:cubicBezTo>
                    <a:cubicBezTo>
                      <a:pt x="9241" y="1090"/>
                      <a:pt x="6050" y="2306"/>
                      <a:pt x="3648" y="4677"/>
                    </a:cubicBezTo>
                    <a:cubicBezTo>
                      <a:pt x="2341" y="5984"/>
                      <a:pt x="730" y="7352"/>
                      <a:pt x="1" y="9054"/>
                    </a:cubicBezTo>
                    <a:cubicBezTo>
                      <a:pt x="31" y="9130"/>
                      <a:pt x="92" y="9153"/>
                      <a:pt x="161" y="9153"/>
                    </a:cubicBezTo>
                    <a:cubicBezTo>
                      <a:pt x="229" y="9153"/>
                      <a:pt x="305" y="9130"/>
                      <a:pt x="366" y="9115"/>
                    </a:cubicBezTo>
                    <a:cubicBezTo>
                      <a:pt x="2797" y="8355"/>
                      <a:pt x="5047" y="7109"/>
                      <a:pt x="7205" y="5741"/>
                    </a:cubicBezTo>
                    <a:cubicBezTo>
                      <a:pt x="8877" y="4525"/>
                      <a:pt x="10214" y="2945"/>
                      <a:pt x="11612" y="1455"/>
                    </a:cubicBezTo>
                    <a:cubicBezTo>
                      <a:pt x="11916" y="999"/>
                      <a:pt x="12554" y="756"/>
                      <a:pt x="12767" y="239"/>
                    </a:cubicBezTo>
                    <a:cubicBezTo>
                      <a:pt x="12828" y="239"/>
                      <a:pt x="12889" y="209"/>
                      <a:pt x="12980" y="179"/>
                    </a:cubicBezTo>
                    <a:lnTo>
                      <a:pt x="12950" y="179"/>
                    </a:lnTo>
                    <a:cubicBezTo>
                      <a:pt x="13041" y="148"/>
                      <a:pt x="13102" y="148"/>
                      <a:pt x="13162" y="118"/>
                    </a:cubicBezTo>
                    <a:cubicBezTo>
                      <a:pt x="13193" y="118"/>
                      <a:pt x="13223" y="118"/>
                      <a:pt x="13223" y="87"/>
                    </a:cubicBezTo>
                    <a:cubicBezTo>
                      <a:pt x="13232" y="23"/>
                      <a:pt x="13197" y="0"/>
                      <a:pt x="13139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50"/>
              <p:cNvSpPr/>
              <p:nvPr/>
            </p:nvSpPr>
            <p:spPr>
              <a:xfrm>
                <a:off x="2026425" y="3819850"/>
                <a:ext cx="1276350" cy="350675"/>
              </a:xfrm>
              <a:custGeom>
                <a:avLst/>
                <a:gdLst/>
                <a:ahLst/>
                <a:cxnLst/>
                <a:rect l="l" t="t" r="r" b="b"/>
                <a:pathLst>
                  <a:path w="51054" h="14027" extrusionOk="0">
                    <a:moveTo>
                      <a:pt x="171" y="13975"/>
                    </a:moveTo>
                    <a:lnTo>
                      <a:pt x="171" y="13975"/>
                    </a:lnTo>
                    <a:cubicBezTo>
                      <a:pt x="169" y="13977"/>
                      <a:pt x="167" y="13979"/>
                      <a:pt x="164" y="13981"/>
                    </a:cubicBezTo>
                    <a:lnTo>
                      <a:pt x="164" y="13981"/>
                    </a:lnTo>
                    <a:cubicBezTo>
                      <a:pt x="160" y="13988"/>
                      <a:pt x="156" y="13993"/>
                      <a:pt x="151" y="13999"/>
                    </a:cubicBezTo>
                    <a:lnTo>
                      <a:pt x="151" y="13999"/>
                    </a:lnTo>
                    <a:cubicBezTo>
                      <a:pt x="169" y="13998"/>
                      <a:pt x="171" y="13996"/>
                      <a:pt x="171" y="13975"/>
                    </a:cubicBezTo>
                    <a:close/>
                    <a:moveTo>
                      <a:pt x="33043" y="0"/>
                    </a:moveTo>
                    <a:cubicBezTo>
                      <a:pt x="31338" y="0"/>
                      <a:pt x="29630" y="130"/>
                      <a:pt x="27953" y="321"/>
                    </a:cubicBezTo>
                    <a:lnTo>
                      <a:pt x="28014" y="321"/>
                    </a:lnTo>
                    <a:cubicBezTo>
                      <a:pt x="27923" y="321"/>
                      <a:pt x="27862" y="351"/>
                      <a:pt x="27801" y="351"/>
                    </a:cubicBezTo>
                    <a:lnTo>
                      <a:pt x="27680" y="351"/>
                    </a:lnTo>
                    <a:cubicBezTo>
                      <a:pt x="27649" y="351"/>
                      <a:pt x="27588" y="381"/>
                      <a:pt x="27528" y="381"/>
                    </a:cubicBezTo>
                    <a:lnTo>
                      <a:pt x="27588" y="381"/>
                    </a:lnTo>
                    <a:cubicBezTo>
                      <a:pt x="17223" y="1536"/>
                      <a:pt x="7983" y="7342"/>
                      <a:pt x="111" y="13907"/>
                    </a:cubicBezTo>
                    <a:lnTo>
                      <a:pt x="80" y="13907"/>
                    </a:lnTo>
                    <a:cubicBezTo>
                      <a:pt x="1" y="13967"/>
                      <a:pt x="38" y="14027"/>
                      <a:pt x="91" y="14027"/>
                    </a:cubicBezTo>
                    <a:cubicBezTo>
                      <a:pt x="111" y="14027"/>
                      <a:pt x="132" y="14018"/>
                      <a:pt x="151" y="13999"/>
                    </a:cubicBezTo>
                    <a:lnTo>
                      <a:pt x="151" y="13999"/>
                    </a:lnTo>
                    <a:cubicBezTo>
                      <a:pt x="148" y="13999"/>
                      <a:pt x="145" y="13999"/>
                      <a:pt x="141" y="13999"/>
                    </a:cubicBezTo>
                    <a:cubicBezTo>
                      <a:pt x="149" y="13993"/>
                      <a:pt x="157" y="13987"/>
                      <a:pt x="164" y="13981"/>
                    </a:cubicBezTo>
                    <a:lnTo>
                      <a:pt x="164" y="13981"/>
                    </a:lnTo>
                    <a:cubicBezTo>
                      <a:pt x="167" y="13977"/>
                      <a:pt x="169" y="13973"/>
                      <a:pt x="171" y="13968"/>
                    </a:cubicBezTo>
                    <a:lnTo>
                      <a:pt x="171" y="13968"/>
                    </a:lnTo>
                    <a:cubicBezTo>
                      <a:pt x="171" y="13971"/>
                      <a:pt x="171" y="13973"/>
                      <a:pt x="171" y="13975"/>
                    </a:cubicBezTo>
                    <a:lnTo>
                      <a:pt x="171" y="13975"/>
                    </a:lnTo>
                    <a:cubicBezTo>
                      <a:pt x="6638" y="9031"/>
                      <a:pt x="13710" y="4694"/>
                      <a:pt x="21540" y="2388"/>
                    </a:cubicBezTo>
                    <a:cubicBezTo>
                      <a:pt x="21783" y="2327"/>
                      <a:pt x="22026" y="2266"/>
                      <a:pt x="22269" y="2205"/>
                    </a:cubicBezTo>
                    <a:cubicBezTo>
                      <a:pt x="25556" y="1414"/>
                      <a:pt x="28985" y="904"/>
                      <a:pt x="32386" y="904"/>
                    </a:cubicBezTo>
                    <a:cubicBezTo>
                      <a:pt x="36564" y="904"/>
                      <a:pt x="40702" y="1673"/>
                      <a:pt x="44488" y="3634"/>
                    </a:cubicBezTo>
                    <a:cubicBezTo>
                      <a:pt x="46495" y="4698"/>
                      <a:pt x="48440" y="5944"/>
                      <a:pt x="50203" y="7372"/>
                    </a:cubicBezTo>
                    <a:cubicBezTo>
                      <a:pt x="50271" y="7441"/>
                      <a:pt x="50358" y="7472"/>
                      <a:pt x="50444" y="7472"/>
                    </a:cubicBezTo>
                    <a:cubicBezTo>
                      <a:pt x="50549" y="7472"/>
                      <a:pt x="50653" y="7426"/>
                      <a:pt x="50720" y="7342"/>
                    </a:cubicBezTo>
                    <a:cubicBezTo>
                      <a:pt x="51054" y="6795"/>
                      <a:pt x="50142" y="6461"/>
                      <a:pt x="49899" y="6065"/>
                    </a:cubicBezTo>
                    <a:lnTo>
                      <a:pt x="49899" y="6065"/>
                    </a:lnTo>
                    <a:cubicBezTo>
                      <a:pt x="49899" y="6096"/>
                      <a:pt x="49929" y="6096"/>
                      <a:pt x="49929" y="6126"/>
                    </a:cubicBezTo>
                    <a:cubicBezTo>
                      <a:pt x="47042" y="3299"/>
                      <a:pt x="43060" y="1749"/>
                      <a:pt x="39230" y="685"/>
                    </a:cubicBezTo>
                    <a:lnTo>
                      <a:pt x="39230" y="685"/>
                    </a:lnTo>
                    <a:cubicBezTo>
                      <a:pt x="39230" y="685"/>
                      <a:pt x="39230" y="686"/>
                      <a:pt x="39260" y="716"/>
                    </a:cubicBezTo>
                    <a:cubicBezTo>
                      <a:pt x="37232" y="196"/>
                      <a:pt x="35139" y="0"/>
                      <a:pt x="3304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50"/>
              <p:cNvSpPr/>
              <p:nvPr/>
            </p:nvSpPr>
            <p:spPr>
              <a:xfrm>
                <a:off x="3738625" y="3633900"/>
                <a:ext cx="352650" cy="130525"/>
              </a:xfrm>
              <a:custGeom>
                <a:avLst/>
                <a:gdLst/>
                <a:ahLst/>
                <a:cxnLst/>
                <a:rect l="l" t="t" r="r" b="b"/>
                <a:pathLst>
                  <a:path w="14106" h="5221" extrusionOk="0">
                    <a:moveTo>
                      <a:pt x="303" y="0"/>
                    </a:moveTo>
                    <a:cubicBezTo>
                      <a:pt x="145" y="0"/>
                      <a:pt x="1" y="232"/>
                      <a:pt x="165" y="373"/>
                    </a:cubicBezTo>
                    <a:cubicBezTo>
                      <a:pt x="195" y="373"/>
                      <a:pt x="226" y="403"/>
                      <a:pt x="256" y="403"/>
                    </a:cubicBezTo>
                    <a:cubicBezTo>
                      <a:pt x="925" y="859"/>
                      <a:pt x="1685" y="1224"/>
                      <a:pt x="2414" y="1528"/>
                    </a:cubicBezTo>
                    <a:cubicBezTo>
                      <a:pt x="3235" y="1862"/>
                      <a:pt x="3843" y="2500"/>
                      <a:pt x="4603" y="2956"/>
                    </a:cubicBezTo>
                    <a:cubicBezTo>
                      <a:pt x="5758" y="3594"/>
                      <a:pt x="7034" y="3959"/>
                      <a:pt x="8281" y="4354"/>
                    </a:cubicBezTo>
                    <a:cubicBezTo>
                      <a:pt x="8886" y="4480"/>
                      <a:pt x="11425" y="5221"/>
                      <a:pt x="12938" y="5221"/>
                    </a:cubicBezTo>
                    <a:cubicBezTo>
                      <a:pt x="13628" y="5221"/>
                      <a:pt x="14105" y="5066"/>
                      <a:pt x="14086" y="4628"/>
                    </a:cubicBezTo>
                    <a:cubicBezTo>
                      <a:pt x="12566" y="3321"/>
                      <a:pt x="10621" y="2561"/>
                      <a:pt x="8889" y="1588"/>
                    </a:cubicBezTo>
                    <a:cubicBezTo>
                      <a:pt x="8189" y="1072"/>
                      <a:pt x="7338" y="950"/>
                      <a:pt x="6548" y="798"/>
                    </a:cubicBezTo>
                    <a:cubicBezTo>
                      <a:pt x="4809" y="263"/>
                      <a:pt x="2975" y="58"/>
                      <a:pt x="1172" y="58"/>
                    </a:cubicBezTo>
                    <a:cubicBezTo>
                      <a:pt x="927" y="58"/>
                      <a:pt x="682" y="61"/>
                      <a:pt x="439" y="69"/>
                    </a:cubicBezTo>
                    <a:cubicBezTo>
                      <a:pt x="397" y="20"/>
                      <a:pt x="349" y="0"/>
                      <a:pt x="303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50"/>
              <p:cNvSpPr/>
              <p:nvPr/>
            </p:nvSpPr>
            <p:spPr>
              <a:xfrm>
                <a:off x="3817200" y="3577000"/>
                <a:ext cx="379975" cy="60850"/>
              </a:xfrm>
              <a:custGeom>
                <a:avLst/>
                <a:gdLst/>
                <a:ahLst/>
                <a:cxnLst/>
                <a:rect l="l" t="t" r="r" b="b"/>
                <a:pathLst>
                  <a:path w="15199" h="2434" extrusionOk="0">
                    <a:moveTo>
                      <a:pt x="3527" y="1"/>
                    </a:moveTo>
                    <a:cubicBezTo>
                      <a:pt x="2556" y="1"/>
                      <a:pt x="1602" y="91"/>
                      <a:pt x="700" y="430"/>
                    </a:cubicBezTo>
                    <a:cubicBezTo>
                      <a:pt x="548" y="399"/>
                      <a:pt x="396" y="399"/>
                      <a:pt x="244" y="399"/>
                    </a:cubicBezTo>
                    <a:cubicBezTo>
                      <a:pt x="1" y="399"/>
                      <a:pt x="1" y="764"/>
                      <a:pt x="214" y="764"/>
                    </a:cubicBezTo>
                    <a:cubicBezTo>
                      <a:pt x="1095" y="825"/>
                      <a:pt x="1885" y="1342"/>
                      <a:pt x="2767" y="1433"/>
                    </a:cubicBezTo>
                    <a:cubicBezTo>
                      <a:pt x="4127" y="1610"/>
                      <a:pt x="5430" y="2133"/>
                      <a:pt x="6844" y="2133"/>
                    </a:cubicBezTo>
                    <a:cubicBezTo>
                      <a:pt x="6883" y="2133"/>
                      <a:pt x="6922" y="2133"/>
                      <a:pt x="6961" y="2132"/>
                    </a:cubicBezTo>
                    <a:cubicBezTo>
                      <a:pt x="7678" y="2217"/>
                      <a:pt x="8398" y="2239"/>
                      <a:pt x="9119" y="2239"/>
                    </a:cubicBezTo>
                    <a:cubicBezTo>
                      <a:pt x="9855" y="2239"/>
                      <a:pt x="10592" y="2216"/>
                      <a:pt x="11328" y="2216"/>
                    </a:cubicBezTo>
                    <a:cubicBezTo>
                      <a:pt x="11921" y="2216"/>
                      <a:pt x="12512" y="2231"/>
                      <a:pt x="13101" y="2284"/>
                    </a:cubicBezTo>
                    <a:cubicBezTo>
                      <a:pt x="13131" y="2282"/>
                      <a:pt x="13161" y="2282"/>
                      <a:pt x="13192" y="2282"/>
                    </a:cubicBezTo>
                    <a:cubicBezTo>
                      <a:pt x="13652" y="2282"/>
                      <a:pt x="14279" y="2434"/>
                      <a:pt x="14745" y="2434"/>
                    </a:cubicBezTo>
                    <a:cubicBezTo>
                      <a:pt x="14897" y="2434"/>
                      <a:pt x="15031" y="2418"/>
                      <a:pt x="15138" y="2375"/>
                    </a:cubicBezTo>
                    <a:cubicBezTo>
                      <a:pt x="15199" y="2284"/>
                      <a:pt x="15138" y="2193"/>
                      <a:pt x="15077" y="2101"/>
                    </a:cubicBezTo>
                    <a:cubicBezTo>
                      <a:pt x="14530" y="1372"/>
                      <a:pt x="13679" y="916"/>
                      <a:pt x="12767" y="703"/>
                    </a:cubicBezTo>
                    <a:cubicBezTo>
                      <a:pt x="11442" y="237"/>
                      <a:pt x="10058" y="68"/>
                      <a:pt x="8663" y="68"/>
                    </a:cubicBezTo>
                    <a:cubicBezTo>
                      <a:pt x="8329" y="68"/>
                      <a:pt x="7995" y="78"/>
                      <a:pt x="7660" y="95"/>
                    </a:cubicBezTo>
                    <a:lnTo>
                      <a:pt x="7691" y="95"/>
                    </a:lnTo>
                    <a:cubicBezTo>
                      <a:pt x="7425" y="113"/>
                      <a:pt x="7157" y="120"/>
                      <a:pt x="6888" y="120"/>
                    </a:cubicBezTo>
                    <a:cubicBezTo>
                      <a:pt x="5779" y="120"/>
                      <a:pt x="4642" y="1"/>
                      <a:pt x="3527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50"/>
              <p:cNvSpPr/>
              <p:nvPr/>
            </p:nvSpPr>
            <p:spPr>
              <a:xfrm>
                <a:off x="3945625" y="3398150"/>
                <a:ext cx="446075" cy="115900"/>
              </a:xfrm>
              <a:custGeom>
                <a:avLst/>
                <a:gdLst/>
                <a:ahLst/>
                <a:cxnLst/>
                <a:rect l="l" t="t" r="r" b="b"/>
                <a:pathLst>
                  <a:path w="17843" h="4636" extrusionOk="0">
                    <a:moveTo>
                      <a:pt x="2554" y="3207"/>
                    </a:moveTo>
                    <a:cubicBezTo>
                      <a:pt x="2554" y="3237"/>
                      <a:pt x="2523" y="3237"/>
                      <a:pt x="2523" y="3237"/>
                    </a:cubicBezTo>
                    <a:lnTo>
                      <a:pt x="2554" y="3237"/>
                    </a:lnTo>
                    <a:cubicBezTo>
                      <a:pt x="2554" y="3237"/>
                      <a:pt x="2554" y="3237"/>
                      <a:pt x="2554" y="3207"/>
                    </a:cubicBezTo>
                    <a:close/>
                    <a:moveTo>
                      <a:pt x="11928" y="0"/>
                    </a:moveTo>
                    <a:cubicBezTo>
                      <a:pt x="8603" y="0"/>
                      <a:pt x="5356" y="1204"/>
                      <a:pt x="2675" y="3146"/>
                    </a:cubicBezTo>
                    <a:cubicBezTo>
                      <a:pt x="2675" y="3146"/>
                      <a:pt x="2675" y="3146"/>
                      <a:pt x="2675" y="3146"/>
                    </a:cubicBezTo>
                    <a:lnTo>
                      <a:pt x="2675" y="3146"/>
                    </a:lnTo>
                    <a:cubicBezTo>
                      <a:pt x="2675" y="3146"/>
                      <a:pt x="2657" y="3146"/>
                      <a:pt x="2649" y="3160"/>
                    </a:cubicBezTo>
                    <a:lnTo>
                      <a:pt x="2649" y="3160"/>
                    </a:lnTo>
                    <a:cubicBezTo>
                      <a:pt x="2605" y="3186"/>
                      <a:pt x="2579" y="3211"/>
                      <a:pt x="2554" y="3237"/>
                    </a:cubicBezTo>
                    <a:cubicBezTo>
                      <a:pt x="2311" y="3450"/>
                      <a:pt x="1" y="4149"/>
                      <a:pt x="943" y="4423"/>
                    </a:cubicBezTo>
                    <a:cubicBezTo>
                      <a:pt x="1034" y="4392"/>
                      <a:pt x="1095" y="4392"/>
                      <a:pt x="1186" y="4362"/>
                    </a:cubicBezTo>
                    <a:lnTo>
                      <a:pt x="1186" y="4362"/>
                    </a:lnTo>
                    <a:cubicBezTo>
                      <a:pt x="1061" y="4437"/>
                      <a:pt x="1142" y="4636"/>
                      <a:pt x="1259" y="4636"/>
                    </a:cubicBezTo>
                    <a:cubicBezTo>
                      <a:pt x="1284" y="4636"/>
                      <a:pt x="1311" y="4626"/>
                      <a:pt x="1338" y="4605"/>
                    </a:cubicBezTo>
                    <a:cubicBezTo>
                      <a:pt x="1672" y="4423"/>
                      <a:pt x="2068" y="4331"/>
                      <a:pt x="2463" y="4301"/>
                    </a:cubicBezTo>
                    <a:lnTo>
                      <a:pt x="2432" y="4301"/>
                    </a:lnTo>
                    <a:cubicBezTo>
                      <a:pt x="2600" y="4288"/>
                      <a:pt x="2768" y="4283"/>
                      <a:pt x="2936" y="4283"/>
                    </a:cubicBezTo>
                    <a:cubicBezTo>
                      <a:pt x="3507" y="4283"/>
                      <a:pt x="4077" y="4341"/>
                      <a:pt x="4648" y="4341"/>
                    </a:cubicBezTo>
                    <a:cubicBezTo>
                      <a:pt x="5095" y="4341"/>
                      <a:pt x="5542" y="4305"/>
                      <a:pt x="5989" y="4179"/>
                    </a:cubicBezTo>
                    <a:cubicBezTo>
                      <a:pt x="9028" y="3541"/>
                      <a:pt x="12037" y="2660"/>
                      <a:pt x="15077" y="1991"/>
                    </a:cubicBezTo>
                    <a:lnTo>
                      <a:pt x="15047" y="1991"/>
                    </a:lnTo>
                    <a:cubicBezTo>
                      <a:pt x="15138" y="1960"/>
                      <a:pt x="15198" y="1930"/>
                      <a:pt x="15290" y="1930"/>
                    </a:cubicBezTo>
                    <a:cubicBezTo>
                      <a:pt x="15989" y="1748"/>
                      <a:pt x="17843" y="1626"/>
                      <a:pt x="16171" y="927"/>
                    </a:cubicBezTo>
                    <a:cubicBezTo>
                      <a:pt x="15138" y="593"/>
                      <a:pt x="14135" y="106"/>
                      <a:pt x="13040" y="46"/>
                    </a:cubicBezTo>
                    <a:cubicBezTo>
                      <a:pt x="12669" y="15"/>
                      <a:pt x="12298" y="0"/>
                      <a:pt x="11928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50"/>
              <p:cNvSpPr/>
              <p:nvPr/>
            </p:nvSpPr>
            <p:spPr>
              <a:xfrm>
                <a:off x="3804025" y="3313525"/>
                <a:ext cx="268525" cy="277500"/>
              </a:xfrm>
              <a:custGeom>
                <a:avLst/>
                <a:gdLst/>
                <a:ahLst/>
                <a:cxnLst/>
                <a:rect l="l" t="t" r="r" b="b"/>
                <a:pathLst>
                  <a:path w="10741" h="11100" extrusionOk="0">
                    <a:moveTo>
                      <a:pt x="10475" y="1"/>
                    </a:moveTo>
                    <a:cubicBezTo>
                      <a:pt x="9888" y="1"/>
                      <a:pt x="8512" y="818"/>
                      <a:pt x="8248" y="938"/>
                    </a:cubicBezTo>
                    <a:cubicBezTo>
                      <a:pt x="7276" y="1455"/>
                      <a:pt x="6364" y="2063"/>
                      <a:pt x="5482" y="2731"/>
                    </a:cubicBezTo>
                    <a:cubicBezTo>
                      <a:pt x="4966" y="3127"/>
                      <a:pt x="4449" y="3583"/>
                      <a:pt x="3962" y="4008"/>
                    </a:cubicBezTo>
                    <a:cubicBezTo>
                      <a:pt x="3962" y="4008"/>
                      <a:pt x="3962" y="4038"/>
                      <a:pt x="3962" y="4038"/>
                    </a:cubicBezTo>
                    <a:cubicBezTo>
                      <a:pt x="2534" y="5497"/>
                      <a:pt x="1987" y="7595"/>
                      <a:pt x="953" y="9297"/>
                    </a:cubicBezTo>
                    <a:cubicBezTo>
                      <a:pt x="953" y="9297"/>
                      <a:pt x="953" y="9297"/>
                      <a:pt x="953" y="9267"/>
                    </a:cubicBezTo>
                    <a:cubicBezTo>
                      <a:pt x="862" y="9510"/>
                      <a:pt x="771" y="9722"/>
                      <a:pt x="649" y="9966"/>
                    </a:cubicBezTo>
                    <a:cubicBezTo>
                      <a:pt x="649" y="9966"/>
                      <a:pt x="680" y="9935"/>
                      <a:pt x="680" y="9935"/>
                    </a:cubicBezTo>
                    <a:lnTo>
                      <a:pt x="680" y="9935"/>
                    </a:lnTo>
                    <a:cubicBezTo>
                      <a:pt x="558" y="10270"/>
                      <a:pt x="254" y="10543"/>
                      <a:pt x="163" y="10847"/>
                    </a:cubicBezTo>
                    <a:cubicBezTo>
                      <a:pt x="1" y="10901"/>
                      <a:pt x="79" y="11100"/>
                      <a:pt x="206" y="11100"/>
                    </a:cubicBezTo>
                    <a:cubicBezTo>
                      <a:pt x="221" y="11100"/>
                      <a:pt x="238" y="11097"/>
                      <a:pt x="254" y="11090"/>
                    </a:cubicBezTo>
                    <a:cubicBezTo>
                      <a:pt x="254" y="11060"/>
                      <a:pt x="285" y="11060"/>
                      <a:pt x="285" y="11060"/>
                    </a:cubicBezTo>
                    <a:cubicBezTo>
                      <a:pt x="306" y="11064"/>
                      <a:pt x="327" y="11066"/>
                      <a:pt x="347" y="11066"/>
                    </a:cubicBezTo>
                    <a:cubicBezTo>
                      <a:pt x="614" y="11066"/>
                      <a:pt x="782" y="10713"/>
                      <a:pt x="923" y="10543"/>
                    </a:cubicBezTo>
                    <a:cubicBezTo>
                      <a:pt x="1196" y="10270"/>
                      <a:pt x="1470" y="9996"/>
                      <a:pt x="1744" y="9722"/>
                    </a:cubicBezTo>
                    <a:lnTo>
                      <a:pt x="1713" y="9722"/>
                    </a:lnTo>
                    <a:cubicBezTo>
                      <a:pt x="1896" y="9570"/>
                      <a:pt x="2078" y="9388"/>
                      <a:pt x="2230" y="9236"/>
                    </a:cubicBezTo>
                    <a:cubicBezTo>
                      <a:pt x="2260" y="9206"/>
                      <a:pt x="2260" y="9206"/>
                      <a:pt x="2260" y="9206"/>
                    </a:cubicBezTo>
                    <a:cubicBezTo>
                      <a:pt x="3446" y="8142"/>
                      <a:pt x="4601" y="7108"/>
                      <a:pt x="5543" y="5862"/>
                    </a:cubicBezTo>
                    <a:cubicBezTo>
                      <a:pt x="5634" y="5771"/>
                      <a:pt x="5725" y="5649"/>
                      <a:pt x="5817" y="5528"/>
                    </a:cubicBezTo>
                    <a:cubicBezTo>
                      <a:pt x="5817" y="5528"/>
                      <a:pt x="5817" y="5528"/>
                      <a:pt x="5817" y="5497"/>
                    </a:cubicBezTo>
                    <a:lnTo>
                      <a:pt x="5847" y="5497"/>
                    </a:lnTo>
                    <a:cubicBezTo>
                      <a:pt x="6637" y="4525"/>
                      <a:pt x="7306" y="3461"/>
                      <a:pt x="8187" y="2579"/>
                    </a:cubicBezTo>
                    <a:cubicBezTo>
                      <a:pt x="8978" y="1728"/>
                      <a:pt x="9920" y="1029"/>
                      <a:pt x="10741" y="209"/>
                    </a:cubicBezTo>
                    <a:cubicBezTo>
                      <a:pt x="10734" y="60"/>
                      <a:pt x="10633" y="1"/>
                      <a:pt x="10475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50"/>
              <p:cNvSpPr/>
              <p:nvPr/>
            </p:nvSpPr>
            <p:spPr>
              <a:xfrm>
                <a:off x="3719950" y="3305050"/>
                <a:ext cx="144400" cy="334375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375" extrusionOk="0">
                    <a:moveTo>
                      <a:pt x="5684" y="1"/>
                    </a:moveTo>
                    <a:cubicBezTo>
                      <a:pt x="3496" y="1277"/>
                      <a:pt x="1915" y="3800"/>
                      <a:pt x="1429" y="6262"/>
                    </a:cubicBezTo>
                    <a:cubicBezTo>
                      <a:pt x="790" y="8542"/>
                      <a:pt x="334" y="10852"/>
                      <a:pt x="122" y="13192"/>
                    </a:cubicBezTo>
                    <a:cubicBezTo>
                      <a:pt x="31" y="13192"/>
                      <a:pt x="0" y="13283"/>
                      <a:pt x="61" y="13344"/>
                    </a:cubicBezTo>
                    <a:cubicBezTo>
                      <a:pt x="91" y="13375"/>
                      <a:pt x="122" y="13375"/>
                      <a:pt x="152" y="13375"/>
                    </a:cubicBezTo>
                    <a:cubicBezTo>
                      <a:pt x="213" y="13375"/>
                      <a:pt x="243" y="13344"/>
                      <a:pt x="274" y="13344"/>
                    </a:cubicBezTo>
                    <a:cubicBezTo>
                      <a:pt x="296" y="13351"/>
                      <a:pt x="318" y="13354"/>
                      <a:pt x="339" y="13354"/>
                    </a:cubicBezTo>
                    <a:cubicBezTo>
                      <a:pt x="511" y="13354"/>
                      <a:pt x="611" y="13142"/>
                      <a:pt x="638" y="12979"/>
                    </a:cubicBezTo>
                    <a:cubicBezTo>
                      <a:pt x="1003" y="12554"/>
                      <a:pt x="1307" y="12098"/>
                      <a:pt x="1611" y="11642"/>
                    </a:cubicBezTo>
                    <a:cubicBezTo>
                      <a:pt x="1702" y="11460"/>
                      <a:pt x="1824" y="11277"/>
                      <a:pt x="1945" y="11095"/>
                    </a:cubicBezTo>
                    <a:cubicBezTo>
                      <a:pt x="3283" y="8967"/>
                      <a:pt x="3952" y="6536"/>
                      <a:pt x="4711" y="4165"/>
                    </a:cubicBezTo>
                    <a:cubicBezTo>
                      <a:pt x="5228" y="2858"/>
                      <a:pt x="5532" y="1520"/>
                      <a:pt x="5775" y="152"/>
                    </a:cubicBezTo>
                    <a:cubicBezTo>
                      <a:pt x="5775" y="92"/>
                      <a:pt x="5745" y="1"/>
                      <a:pt x="5684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50"/>
              <p:cNvSpPr/>
              <p:nvPr/>
            </p:nvSpPr>
            <p:spPr>
              <a:xfrm>
                <a:off x="3581650" y="3393275"/>
                <a:ext cx="373475" cy="418350"/>
              </a:xfrm>
              <a:custGeom>
                <a:avLst/>
                <a:gdLst/>
                <a:ahLst/>
                <a:cxnLst/>
                <a:rect l="l" t="t" r="r" b="b"/>
                <a:pathLst>
                  <a:path w="14939" h="16734" extrusionOk="0">
                    <a:moveTo>
                      <a:pt x="2371" y="10940"/>
                    </a:moveTo>
                    <a:cubicBezTo>
                      <a:pt x="2371" y="10940"/>
                      <a:pt x="2371" y="10940"/>
                      <a:pt x="2371" y="10970"/>
                    </a:cubicBezTo>
                    <a:cubicBezTo>
                      <a:pt x="2371" y="10940"/>
                      <a:pt x="2401" y="10940"/>
                      <a:pt x="2401" y="10940"/>
                    </a:cubicBezTo>
                    <a:close/>
                    <a:moveTo>
                      <a:pt x="6103" y="1"/>
                    </a:moveTo>
                    <a:cubicBezTo>
                      <a:pt x="5950" y="1"/>
                      <a:pt x="5714" y="381"/>
                      <a:pt x="5593" y="453"/>
                    </a:cubicBezTo>
                    <a:cubicBezTo>
                      <a:pt x="5502" y="545"/>
                      <a:pt x="5411" y="636"/>
                      <a:pt x="5319" y="727"/>
                    </a:cubicBezTo>
                    <a:cubicBezTo>
                      <a:pt x="4803" y="1213"/>
                      <a:pt x="4377" y="1791"/>
                      <a:pt x="3952" y="2338"/>
                    </a:cubicBezTo>
                    <a:cubicBezTo>
                      <a:pt x="3952" y="2338"/>
                      <a:pt x="3952" y="2338"/>
                      <a:pt x="3952" y="2307"/>
                    </a:cubicBezTo>
                    <a:cubicBezTo>
                      <a:pt x="2310" y="4131"/>
                      <a:pt x="1489" y="6411"/>
                      <a:pt x="1186" y="8812"/>
                    </a:cubicBezTo>
                    <a:cubicBezTo>
                      <a:pt x="1186" y="8843"/>
                      <a:pt x="1186" y="8843"/>
                      <a:pt x="1186" y="8843"/>
                    </a:cubicBezTo>
                    <a:cubicBezTo>
                      <a:pt x="942" y="10393"/>
                      <a:pt x="578" y="11943"/>
                      <a:pt x="182" y="13493"/>
                    </a:cubicBezTo>
                    <a:cubicBezTo>
                      <a:pt x="122" y="13675"/>
                      <a:pt x="0" y="13919"/>
                      <a:pt x="213" y="14010"/>
                    </a:cubicBezTo>
                    <a:cubicBezTo>
                      <a:pt x="252" y="14029"/>
                      <a:pt x="288" y="14038"/>
                      <a:pt x="323" y="14038"/>
                    </a:cubicBezTo>
                    <a:cubicBezTo>
                      <a:pt x="504" y="14038"/>
                      <a:pt x="628" y="13803"/>
                      <a:pt x="730" y="13675"/>
                    </a:cubicBezTo>
                    <a:cubicBezTo>
                      <a:pt x="730" y="13675"/>
                      <a:pt x="760" y="13706"/>
                      <a:pt x="790" y="13706"/>
                    </a:cubicBezTo>
                    <a:cubicBezTo>
                      <a:pt x="676" y="13792"/>
                      <a:pt x="723" y="14012"/>
                      <a:pt x="881" y="14012"/>
                    </a:cubicBezTo>
                    <a:cubicBezTo>
                      <a:pt x="891" y="14012"/>
                      <a:pt x="901" y="14012"/>
                      <a:pt x="912" y="14010"/>
                    </a:cubicBezTo>
                    <a:cubicBezTo>
                      <a:pt x="954" y="14008"/>
                      <a:pt x="997" y="14007"/>
                      <a:pt x="1039" y="14007"/>
                    </a:cubicBezTo>
                    <a:cubicBezTo>
                      <a:pt x="1814" y="14007"/>
                      <a:pt x="2564" y="14264"/>
                      <a:pt x="3313" y="14466"/>
                    </a:cubicBezTo>
                    <a:lnTo>
                      <a:pt x="3283" y="14466"/>
                    </a:lnTo>
                    <a:cubicBezTo>
                      <a:pt x="5198" y="15013"/>
                      <a:pt x="7052" y="15925"/>
                      <a:pt x="9028" y="16168"/>
                    </a:cubicBezTo>
                    <a:cubicBezTo>
                      <a:pt x="9247" y="16268"/>
                      <a:pt x="12082" y="16733"/>
                      <a:pt x="13646" y="16733"/>
                    </a:cubicBezTo>
                    <a:cubicBezTo>
                      <a:pt x="14467" y="16733"/>
                      <a:pt x="14938" y="16605"/>
                      <a:pt x="14499" y="16229"/>
                    </a:cubicBezTo>
                    <a:cubicBezTo>
                      <a:pt x="11660" y="14685"/>
                      <a:pt x="8646" y="12667"/>
                      <a:pt x="5298" y="12667"/>
                    </a:cubicBezTo>
                    <a:cubicBezTo>
                      <a:pt x="4954" y="12667"/>
                      <a:pt x="4607" y="12688"/>
                      <a:pt x="4255" y="12733"/>
                    </a:cubicBezTo>
                    <a:cubicBezTo>
                      <a:pt x="4037" y="12658"/>
                      <a:pt x="3813" y="12627"/>
                      <a:pt x="3586" y="12627"/>
                    </a:cubicBezTo>
                    <a:cubicBezTo>
                      <a:pt x="2710" y="12627"/>
                      <a:pt x="1794" y="13093"/>
                      <a:pt x="973" y="13311"/>
                    </a:cubicBezTo>
                    <a:cubicBezTo>
                      <a:pt x="1489" y="12551"/>
                      <a:pt x="1976" y="11791"/>
                      <a:pt x="2371" y="10940"/>
                    </a:cubicBezTo>
                    <a:cubicBezTo>
                      <a:pt x="2401" y="10940"/>
                      <a:pt x="2401" y="10909"/>
                      <a:pt x="2432" y="10879"/>
                    </a:cubicBezTo>
                    <a:cubicBezTo>
                      <a:pt x="2432" y="10849"/>
                      <a:pt x="2432" y="10849"/>
                      <a:pt x="2462" y="10849"/>
                    </a:cubicBezTo>
                    <a:lnTo>
                      <a:pt x="2432" y="10849"/>
                    </a:lnTo>
                    <a:cubicBezTo>
                      <a:pt x="2493" y="10788"/>
                      <a:pt x="2523" y="10727"/>
                      <a:pt x="2553" y="10666"/>
                    </a:cubicBezTo>
                    <a:cubicBezTo>
                      <a:pt x="2553" y="10659"/>
                      <a:pt x="2553" y="10651"/>
                      <a:pt x="2553" y="10636"/>
                    </a:cubicBezTo>
                    <a:lnTo>
                      <a:pt x="2584" y="10636"/>
                    </a:lnTo>
                    <a:cubicBezTo>
                      <a:pt x="2584" y="10605"/>
                      <a:pt x="2614" y="10575"/>
                      <a:pt x="2614" y="10545"/>
                    </a:cubicBezTo>
                    <a:cubicBezTo>
                      <a:pt x="2675" y="10484"/>
                      <a:pt x="2705" y="10393"/>
                      <a:pt x="2766" y="10301"/>
                    </a:cubicBezTo>
                    <a:cubicBezTo>
                      <a:pt x="2766" y="10301"/>
                      <a:pt x="2766" y="10271"/>
                      <a:pt x="2797" y="10271"/>
                    </a:cubicBezTo>
                    <a:cubicBezTo>
                      <a:pt x="2797" y="10271"/>
                      <a:pt x="2797" y="10271"/>
                      <a:pt x="2797" y="10241"/>
                    </a:cubicBezTo>
                    <a:cubicBezTo>
                      <a:pt x="3678" y="8873"/>
                      <a:pt x="4225" y="7292"/>
                      <a:pt x="4590" y="5681"/>
                    </a:cubicBezTo>
                    <a:cubicBezTo>
                      <a:pt x="5107" y="4101"/>
                      <a:pt x="5563" y="2520"/>
                      <a:pt x="5866" y="909"/>
                    </a:cubicBezTo>
                    <a:cubicBezTo>
                      <a:pt x="5927" y="636"/>
                      <a:pt x="6140" y="393"/>
                      <a:pt x="6201" y="89"/>
                    </a:cubicBezTo>
                    <a:cubicBezTo>
                      <a:pt x="6176" y="26"/>
                      <a:pt x="6142" y="1"/>
                      <a:pt x="6103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50"/>
              <p:cNvSpPr/>
              <p:nvPr/>
            </p:nvSpPr>
            <p:spPr>
              <a:xfrm>
                <a:off x="3465675" y="3448100"/>
                <a:ext cx="445025" cy="449600"/>
              </a:xfrm>
              <a:custGeom>
                <a:avLst/>
                <a:gdLst/>
                <a:ahLst/>
                <a:cxnLst/>
                <a:rect l="l" t="t" r="r" b="b"/>
                <a:pathLst>
                  <a:path w="17801" h="17984" extrusionOk="0">
                    <a:moveTo>
                      <a:pt x="5160" y="0"/>
                    </a:moveTo>
                    <a:cubicBezTo>
                      <a:pt x="5133" y="0"/>
                      <a:pt x="5110" y="8"/>
                      <a:pt x="5095" y="23"/>
                    </a:cubicBezTo>
                    <a:cubicBezTo>
                      <a:pt x="4548" y="601"/>
                      <a:pt x="4274" y="1361"/>
                      <a:pt x="3849" y="2029"/>
                    </a:cubicBezTo>
                    <a:cubicBezTo>
                      <a:pt x="3059" y="3701"/>
                      <a:pt x="2086" y="5251"/>
                      <a:pt x="1721" y="7105"/>
                    </a:cubicBezTo>
                    <a:lnTo>
                      <a:pt x="1752" y="7105"/>
                    </a:lnTo>
                    <a:cubicBezTo>
                      <a:pt x="1387" y="8169"/>
                      <a:pt x="1508" y="9294"/>
                      <a:pt x="1296" y="10388"/>
                    </a:cubicBezTo>
                    <a:cubicBezTo>
                      <a:pt x="1265" y="10510"/>
                      <a:pt x="1235" y="10662"/>
                      <a:pt x="1235" y="10814"/>
                    </a:cubicBezTo>
                    <a:cubicBezTo>
                      <a:pt x="1174" y="12181"/>
                      <a:pt x="870" y="13458"/>
                      <a:pt x="505" y="14735"/>
                    </a:cubicBezTo>
                    <a:cubicBezTo>
                      <a:pt x="467" y="14718"/>
                      <a:pt x="429" y="14710"/>
                      <a:pt x="392" y="14710"/>
                    </a:cubicBezTo>
                    <a:cubicBezTo>
                      <a:pt x="167" y="14710"/>
                      <a:pt x="1" y="14995"/>
                      <a:pt x="262" y="15099"/>
                    </a:cubicBezTo>
                    <a:cubicBezTo>
                      <a:pt x="1812" y="15373"/>
                      <a:pt x="3362" y="15495"/>
                      <a:pt x="4882" y="16072"/>
                    </a:cubicBezTo>
                    <a:cubicBezTo>
                      <a:pt x="4852" y="16042"/>
                      <a:pt x="4852" y="16042"/>
                      <a:pt x="4852" y="16042"/>
                    </a:cubicBezTo>
                    <a:lnTo>
                      <a:pt x="4852" y="16042"/>
                    </a:lnTo>
                    <a:cubicBezTo>
                      <a:pt x="7434" y="17462"/>
                      <a:pt x="10321" y="17983"/>
                      <a:pt x="13233" y="17983"/>
                    </a:cubicBezTo>
                    <a:cubicBezTo>
                      <a:pt x="14434" y="17983"/>
                      <a:pt x="15638" y="17895"/>
                      <a:pt x="16828" y="17744"/>
                    </a:cubicBezTo>
                    <a:cubicBezTo>
                      <a:pt x="17800" y="17197"/>
                      <a:pt x="13606" y="15920"/>
                      <a:pt x="13150" y="15799"/>
                    </a:cubicBezTo>
                    <a:cubicBezTo>
                      <a:pt x="11630" y="15464"/>
                      <a:pt x="10171" y="14917"/>
                      <a:pt x="8743" y="14400"/>
                    </a:cubicBezTo>
                    <a:cubicBezTo>
                      <a:pt x="8560" y="14340"/>
                      <a:pt x="8378" y="14279"/>
                      <a:pt x="8195" y="14248"/>
                    </a:cubicBezTo>
                    <a:lnTo>
                      <a:pt x="8226" y="14248"/>
                    </a:lnTo>
                    <a:cubicBezTo>
                      <a:pt x="7385" y="13976"/>
                      <a:pt x="6531" y="13861"/>
                      <a:pt x="5676" y="13861"/>
                    </a:cubicBezTo>
                    <a:cubicBezTo>
                      <a:pt x="4338" y="13861"/>
                      <a:pt x="3001" y="14144"/>
                      <a:pt x="1721" y="14552"/>
                    </a:cubicBezTo>
                    <a:cubicBezTo>
                      <a:pt x="1700" y="14547"/>
                      <a:pt x="1679" y="14545"/>
                      <a:pt x="1659" y="14545"/>
                    </a:cubicBezTo>
                    <a:cubicBezTo>
                      <a:pt x="1561" y="14545"/>
                      <a:pt x="1478" y="14604"/>
                      <a:pt x="1478" y="14704"/>
                    </a:cubicBezTo>
                    <a:lnTo>
                      <a:pt x="1448" y="14704"/>
                    </a:lnTo>
                    <a:cubicBezTo>
                      <a:pt x="1326" y="14735"/>
                      <a:pt x="1235" y="14735"/>
                      <a:pt x="1113" y="14735"/>
                    </a:cubicBezTo>
                    <a:cubicBezTo>
                      <a:pt x="1630" y="13853"/>
                      <a:pt x="2086" y="12941"/>
                      <a:pt x="2511" y="11999"/>
                    </a:cubicBezTo>
                    <a:cubicBezTo>
                      <a:pt x="3119" y="10905"/>
                      <a:pt x="3454" y="9689"/>
                      <a:pt x="3940" y="8564"/>
                    </a:cubicBezTo>
                    <a:cubicBezTo>
                      <a:pt x="4548" y="6893"/>
                      <a:pt x="4852" y="5191"/>
                      <a:pt x="4973" y="3397"/>
                    </a:cubicBezTo>
                    <a:cubicBezTo>
                      <a:pt x="5125" y="2485"/>
                      <a:pt x="5399" y="874"/>
                      <a:pt x="5247" y="23"/>
                    </a:cubicBezTo>
                    <a:cubicBezTo>
                      <a:pt x="5217" y="8"/>
                      <a:pt x="5186" y="0"/>
                      <a:pt x="5160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50"/>
              <p:cNvSpPr/>
              <p:nvPr/>
            </p:nvSpPr>
            <p:spPr>
              <a:xfrm>
                <a:off x="3349125" y="3550325"/>
                <a:ext cx="386450" cy="415475"/>
              </a:xfrm>
              <a:custGeom>
                <a:avLst/>
                <a:gdLst/>
                <a:ahLst/>
                <a:cxnLst/>
                <a:rect l="l" t="t" r="r" b="b"/>
                <a:pathLst>
                  <a:path w="15458" h="16619" extrusionOk="0">
                    <a:moveTo>
                      <a:pt x="3596" y="1"/>
                    </a:moveTo>
                    <a:cubicBezTo>
                      <a:pt x="3575" y="1"/>
                      <a:pt x="3551" y="3"/>
                      <a:pt x="3526" y="7"/>
                    </a:cubicBezTo>
                    <a:cubicBezTo>
                      <a:pt x="3252" y="190"/>
                      <a:pt x="3252" y="676"/>
                      <a:pt x="3040" y="980"/>
                    </a:cubicBezTo>
                    <a:cubicBezTo>
                      <a:pt x="2614" y="1983"/>
                      <a:pt x="2067" y="2956"/>
                      <a:pt x="1611" y="3959"/>
                    </a:cubicBezTo>
                    <a:cubicBezTo>
                      <a:pt x="1185" y="5357"/>
                      <a:pt x="760" y="6816"/>
                      <a:pt x="790" y="8275"/>
                    </a:cubicBezTo>
                    <a:cubicBezTo>
                      <a:pt x="912" y="9673"/>
                      <a:pt x="851" y="11071"/>
                      <a:pt x="881" y="12469"/>
                    </a:cubicBezTo>
                    <a:cubicBezTo>
                      <a:pt x="881" y="13229"/>
                      <a:pt x="942" y="13928"/>
                      <a:pt x="760" y="14658"/>
                    </a:cubicBezTo>
                    <a:cubicBezTo>
                      <a:pt x="547" y="14780"/>
                      <a:pt x="304" y="14840"/>
                      <a:pt x="122" y="14992"/>
                    </a:cubicBezTo>
                    <a:cubicBezTo>
                      <a:pt x="0" y="15083"/>
                      <a:pt x="61" y="15357"/>
                      <a:pt x="243" y="15357"/>
                    </a:cubicBezTo>
                    <a:cubicBezTo>
                      <a:pt x="395" y="15357"/>
                      <a:pt x="578" y="15296"/>
                      <a:pt x="730" y="15266"/>
                    </a:cubicBezTo>
                    <a:cubicBezTo>
                      <a:pt x="774" y="15310"/>
                      <a:pt x="827" y="15331"/>
                      <a:pt x="880" y="15331"/>
                    </a:cubicBezTo>
                    <a:cubicBezTo>
                      <a:pt x="973" y="15331"/>
                      <a:pt x="1067" y="15271"/>
                      <a:pt x="1125" y="15175"/>
                    </a:cubicBezTo>
                    <a:cubicBezTo>
                      <a:pt x="1289" y="15147"/>
                      <a:pt x="1459" y="15132"/>
                      <a:pt x="1629" y="15132"/>
                    </a:cubicBezTo>
                    <a:cubicBezTo>
                      <a:pt x="1838" y="15132"/>
                      <a:pt x="2048" y="15155"/>
                      <a:pt x="2249" y="15205"/>
                    </a:cubicBezTo>
                    <a:lnTo>
                      <a:pt x="2401" y="15205"/>
                    </a:lnTo>
                    <a:cubicBezTo>
                      <a:pt x="2948" y="15296"/>
                      <a:pt x="3526" y="15357"/>
                      <a:pt x="4073" y="15448"/>
                    </a:cubicBezTo>
                    <a:cubicBezTo>
                      <a:pt x="4742" y="15539"/>
                      <a:pt x="5380" y="15904"/>
                      <a:pt x="6018" y="16056"/>
                    </a:cubicBezTo>
                    <a:cubicBezTo>
                      <a:pt x="6869" y="16299"/>
                      <a:pt x="7751" y="16482"/>
                      <a:pt x="8632" y="16573"/>
                    </a:cubicBezTo>
                    <a:cubicBezTo>
                      <a:pt x="8979" y="16606"/>
                      <a:pt x="9323" y="16619"/>
                      <a:pt x="9666" y="16619"/>
                    </a:cubicBezTo>
                    <a:cubicBezTo>
                      <a:pt x="10587" y="16619"/>
                      <a:pt x="11502" y="16526"/>
                      <a:pt x="12432" y="16482"/>
                    </a:cubicBezTo>
                    <a:cubicBezTo>
                      <a:pt x="12468" y="16473"/>
                      <a:pt x="12530" y="16469"/>
                      <a:pt x="12612" y="16469"/>
                    </a:cubicBezTo>
                    <a:cubicBezTo>
                      <a:pt x="12962" y="16469"/>
                      <a:pt x="13671" y="16535"/>
                      <a:pt x="14263" y="16535"/>
                    </a:cubicBezTo>
                    <a:cubicBezTo>
                      <a:pt x="14935" y="16535"/>
                      <a:pt x="15457" y="16450"/>
                      <a:pt x="15137" y="16087"/>
                    </a:cubicBezTo>
                    <a:cubicBezTo>
                      <a:pt x="14560" y="15904"/>
                      <a:pt x="14012" y="15661"/>
                      <a:pt x="13465" y="15418"/>
                    </a:cubicBezTo>
                    <a:cubicBezTo>
                      <a:pt x="12280" y="15023"/>
                      <a:pt x="11094" y="14476"/>
                      <a:pt x="9879" y="14324"/>
                    </a:cubicBezTo>
                    <a:lnTo>
                      <a:pt x="9848" y="14324"/>
                    </a:lnTo>
                    <a:cubicBezTo>
                      <a:pt x="9818" y="14324"/>
                      <a:pt x="9787" y="14293"/>
                      <a:pt x="9727" y="14293"/>
                    </a:cubicBezTo>
                    <a:cubicBezTo>
                      <a:pt x="8480" y="14141"/>
                      <a:pt x="7265" y="13716"/>
                      <a:pt x="6018" y="13624"/>
                    </a:cubicBezTo>
                    <a:cubicBezTo>
                      <a:pt x="5930" y="13621"/>
                      <a:pt x="5841" y="13620"/>
                      <a:pt x="5752" y="13620"/>
                    </a:cubicBezTo>
                    <a:cubicBezTo>
                      <a:pt x="4990" y="13620"/>
                      <a:pt x="4227" y="13732"/>
                      <a:pt x="3465" y="13868"/>
                    </a:cubicBezTo>
                    <a:cubicBezTo>
                      <a:pt x="3410" y="13813"/>
                      <a:pt x="3345" y="13794"/>
                      <a:pt x="3273" y="13794"/>
                    </a:cubicBezTo>
                    <a:cubicBezTo>
                      <a:pt x="3106" y="13794"/>
                      <a:pt x="2906" y="13898"/>
                      <a:pt x="2736" y="13898"/>
                    </a:cubicBezTo>
                    <a:cubicBezTo>
                      <a:pt x="2340" y="14020"/>
                      <a:pt x="1945" y="14172"/>
                      <a:pt x="1581" y="14324"/>
                    </a:cubicBezTo>
                    <a:cubicBezTo>
                      <a:pt x="2158" y="13199"/>
                      <a:pt x="2584" y="11983"/>
                      <a:pt x="2948" y="10798"/>
                    </a:cubicBezTo>
                    <a:cubicBezTo>
                      <a:pt x="3070" y="10463"/>
                      <a:pt x="3161" y="10099"/>
                      <a:pt x="3222" y="9734"/>
                    </a:cubicBezTo>
                    <a:cubicBezTo>
                      <a:pt x="3252" y="9491"/>
                      <a:pt x="3435" y="9156"/>
                      <a:pt x="3252" y="8944"/>
                    </a:cubicBezTo>
                    <a:cubicBezTo>
                      <a:pt x="3496" y="7606"/>
                      <a:pt x="3739" y="6269"/>
                      <a:pt x="3799" y="4931"/>
                    </a:cubicBezTo>
                    <a:cubicBezTo>
                      <a:pt x="3799" y="3632"/>
                      <a:pt x="3830" y="2453"/>
                      <a:pt x="3890" y="1126"/>
                    </a:cubicBezTo>
                    <a:lnTo>
                      <a:pt x="3890" y="1126"/>
                    </a:lnTo>
                    <a:cubicBezTo>
                      <a:pt x="3890" y="1128"/>
                      <a:pt x="3890" y="1130"/>
                      <a:pt x="3891" y="1132"/>
                    </a:cubicBezTo>
                    <a:lnTo>
                      <a:pt x="3891" y="1102"/>
                    </a:lnTo>
                    <a:cubicBezTo>
                      <a:pt x="3890" y="1110"/>
                      <a:pt x="3890" y="1118"/>
                      <a:pt x="3890" y="1126"/>
                    </a:cubicBezTo>
                    <a:lnTo>
                      <a:pt x="3890" y="1126"/>
                    </a:lnTo>
                    <a:cubicBezTo>
                      <a:pt x="3835" y="803"/>
                      <a:pt x="4020" y="1"/>
                      <a:pt x="3596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50"/>
              <p:cNvSpPr/>
              <p:nvPr/>
            </p:nvSpPr>
            <p:spPr>
              <a:xfrm>
                <a:off x="3288325" y="3697300"/>
                <a:ext cx="336650" cy="353425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14137" extrusionOk="0">
                    <a:moveTo>
                      <a:pt x="733" y="1"/>
                    </a:moveTo>
                    <a:cubicBezTo>
                      <a:pt x="272" y="1"/>
                      <a:pt x="139" y="3164"/>
                      <a:pt x="31" y="3490"/>
                    </a:cubicBezTo>
                    <a:cubicBezTo>
                      <a:pt x="0" y="4432"/>
                      <a:pt x="61" y="5435"/>
                      <a:pt x="304" y="6347"/>
                    </a:cubicBezTo>
                    <a:cubicBezTo>
                      <a:pt x="547" y="7442"/>
                      <a:pt x="1034" y="8384"/>
                      <a:pt x="1459" y="9387"/>
                    </a:cubicBezTo>
                    <a:cubicBezTo>
                      <a:pt x="1642" y="9782"/>
                      <a:pt x="1520" y="10360"/>
                      <a:pt x="1946" y="10603"/>
                    </a:cubicBezTo>
                    <a:cubicBezTo>
                      <a:pt x="2219" y="10755"/>
                      <a:pt x="2493" y="10785"/>
                      <a:pt x="2797" y="10815"/>
                    </a:cubicBezTo>
                    <a:cubicBezTo>
                      <a:pt x="4377" y="11788"/>
                      <a:pt x="5806" y="13126"/>
                      <a:pt x="7660" y="13642"/>
                    </a:cubicBezTo>
                    <a:cubicBezTo>
                      <a:pt x="7812" y="13673"/>
                      <a:pt x="7994" y="13733"/>
                      <a:pt x="8146" y="13764"/>
                    </a:cubicBezTo>
                    <a:cubicBezTo>
                      <a:pt x="9046" y="13889"/>
                      <a:pt x="9986" y="14137"/>
                      <a:pt x="10900" y="14137"/>
                    </a:cubicBezTo>
                    <a:cubicBezTo>
                      <a:pt x="11098" y="14137"/>
                      <a:pt x="11295" y="14125"/>
                      <a:pt x="11490" y="14098"/>
                    </a:cubicBezTo>
                    <a:cubicBezTo>
                      <a:pt x="13466" y="13794"/>
                      <a:pt x="10517" y="12305"/>
                      <a:pt x="9849" y="12153"/>
                    </a:cubicBezTo>
                    <a:cubicBezTo>
                      <a:pt x="8967" y="11879"/>
                      <a:pt x="8177" y="11393"/>
                      <a:pt x="7295" y="11150"/>
                    </a:cubicBezTo>
                    <a:cubicBezTo>
                      <a:pt x="6931" y="11059"/>
                      <a:pt x="6535" y="10967"/>
                      <a:pt x="6140" y="10876"/>
                    </a:cubicBezTo>
                    <a:lnTo>
                      <a:pt x="6171" y="10876"/>
                    </a:lnTo>
                    <a:cubicBezTo>
                      <a:pt x="4924" y="10420"/>
                      <a:pt x="3709" y="10329"/>
                      <a:pt x="2432" y="10208"/>
                    </a:cubicBezTo>
                    <a:cubicBezTo>
                      <a:pt x="2310" y="10116"/>
                      <a:pt x="2219" y="10025"/>
                      <a:pt x="2098" y="9934"/>
                    </a:cubicBezTo>
                    <a:cubicBezTo>
                      <a:pt x="2067" y="9843"/>
                      <a:pt x="2037" y="9721"/>
                      <a:pt x="2037" y="9600"/>
                    </a:cubicBezTo>
                    <a:cubicBezTo>
                      <a:pt x="2098" y="9144"/>
                      <a:pt x="2128" y="8597"/>
                      <a:pt x="2128" y="8201"/>
                    </a:cubicBezTo>
                    <a:cubicBezTo>
                      <a:pt x="2128" y="7989"/>
                      <a:pt x="2158" y="7745"/>
                      <a:pt x="2158" y="7533"/>
                    </a:cubicBezTo>
                    <a:cubicBezTo>
                      <a:pt x="2250" y="5375"/>
                      <a:pt x="1703" y="3217"/>
                      <a:pt x="1186" y="1180"/>
                    </a:cubicBezTo>
                    <a:cubicBezTo>
                      <a:pt x="1125" y="846"/>
                      <a:pt x="1034" y="420"/>
                      <a:pt x="912" y="147"/>
                    </a:cubicBezTo>
                    <a:cubicBezTo>
                      <a:pt x="847" y="46"/>
                      <a:pt x="788" y="1"/>
                      <a:pt x="733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50"/>
              <p:cNvSpPr/>
              <p:nvPr/>
            </p:nvSpPr>
            <p:spPr>
              <a:xfrm>
                <a:off x="3266275" y="3423900"/>
                <a:ext cx="1034800" cy="589525"/>
              </a:xfrm>
              <a:custGeom>
                <a:avLst/>
                <a:gdLst/>
                <a:ahLst/>
                <a:cxnLst/>
                <a:rect l="l" t="t" r="r" b="b"/>
                <a:pathLst>
                  <a:path w="41392" h="23581" extrusionOk="0">
                    <a:moveTo>
                      <a:pt x="40281" y="0"/>
                    </a:moveTo>
                    <a:cubicBezTo>
                      <a:pt x="39939" y="0"/>
                      <a:pt x="39599" y="22"/>
                      <a:pt x="39404" y="22"/>
                    </a:cubicBezTo>
                    <a:cubicBezTo>
                      <a:pt x="39363" y="22"/>
                      <a:pt x="39329" y="21"/>
                      <a:pt x="39303" y="19"/>
                    </a:cubicBezTo>
                    <a:cubicBezTo>
                      <a:pt x="28816" y="809"/>
                      <a:pt x="20062" y="7253"/>
                      <a:pt x="11490" y="12694"/>
                    </a:cubicBezTo>
                    <a:cubicBezTo>
                      <a:pt x="7995" y="14730"/>
                      <a:pt x="5107" y="17496"/>
                      <a:pt x="2463" y="20505"/>
                    </a:cubicBezTo>
                    <a:cubicBezTo>
                      <a:pt x="1916" y="21326"/>
                      <a:pt x="1" y="22329"/>
                      <a:pt x="609" y="23362"/>
                    </a:cubicBezTo>
                    <a:cubicBezTo>
                      <a:pt x="742" y="23496"/>
                      <a:pt x="925" y="23581"/>
                      <a:pt x="1096" y="23581"/>
                    </a:cubicBezTo>
                    <a:cubicBezTo>
                      <a:pt x="1159" y="23581"/>
                      <a:pt x="1220" y="23569"/>
                      <a:pt x="1278" y="23545"/>
                    </a:cubicBezTo>
                    <a:cubicBezTo>
                      <a:pt x="2250" y="23119"/>
                      <a:pt x="2828" y="22116"/>
                      <a:pt x="3588" y="21417"/>
                    </a:cubicBezTo>
                    <a:cubicBezTo>
                      <a:pt x="5958" y="18773"/>
                      <a:pt x="8420" y="16159"/>
                      <a:pt x="11490" y="14274"/>
                    </a:cubicBezTo>
                    <a:cubicBezTo>
                      <a:pt x="20032" y="8499"/>
                      <a:pt x="30427" y="627"/>
                      <a:pt x="41096" y="444"/>
                    </a:cubicBezTo>
                    <a:cubicBezTo>
                      <a:pt x="41121" y="461"/>
                      <a:pt x="41149" y="469"/>
                      <a:pt x="41177" y="469"/>
                    </a:cubicBezTo>
                    <a:cubicBezTo>
                      <a:pt x="41248" y="469"/>
                      <a:pt x="41317" y="419"/>
                      <a:pt x="41339" y="353"/>
                    </a:cubicBezTo>
                    <a:cubicBezTo>
                      <a:pt x="41391" y="57"/>
                      <a:pt x="40834" y="0"/>
                      <a:pt x="402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50"/>
              <p:cNvSpPr/>
              <p:nvPr/>
            </p:nvSpPr>
            <p:spPr>
              <a:xfrm>
                <a:off x="2804275" y="4533025"/>
                <a:ext cx="368900" cy="132475"/>
              </a:xfrm>
              <a:custGeom>
                <a:avLst/>
                <a:gdLst/>
                <a:ahLst/>
                <a:cxnLst/>
                <a:rect l="l" t="t" r="r" b="b"/>
                <a:pathLst>
                  <a:path w="14756" h="5299" extrusionOk="0">
                    <a:moveTo>
                      <a:pt x="14408" y="1"/>
                    </a:moveTo>
                    <a:cubicBezTo>
                      <a:pt x="13587" y="92"/>
                      <a:pt x="12797" y="274"/>
                      <a:pt x="12007" y="487"/>
                    </a:cubicBezTo>
                    <a:lnTo>
                      <a:pt x="12037" y="487"/>
                    </a:lnTo>
                    <a:cubicBezTo>
                      <a:pt x="11186" y="730"/>
                      <a:pt x="10274" y="609"/>
                      <a:pt x="9423" y="730"/>
                    </a:cubicBezTo>
                    <a:cubicBezTo>
                      <a:pt x="8116" y="943"/>
                      <a:pt x="6870" y="1460"/>
                      <a:pt x="5654" y="1916"/>
                    </a:cubicBezTo>
                    <a:cubicBezTo>
                      <a:pt x="4864" y="2341"/>
                      <a:pt x="0" y="4256"/>
                      <a:pt x="943" y="5290"/>
                    </a:cubicBezTo>
                    <a:cubicBezTo>
                      <a:pt x="1080" y="5296"/>
                      <a:pt x="1218" y="5299"/>
                      <a:pt x="1355" y="5299"/>
                    </a:cubicBezTo>
                    <a:cubicBezTo>
                      <a:pt x="3220" y="5299"/>
                      <a:pt x="5060" y="4752"/>
                      <a:pt x="6900" y="4469"/>
                    </a:cubicBezTo>
                    <a:cubicBezTo>
                      <a:pt x="7751" y="4408"/>
                      <a:pt x="8481" y="4013"/>
                      <a:pt x="9241" y="3618"/>
                    </a:cubicBezTo>
                    <a:cubicBezTo>
                      <a:pt x="11156" y="2888"/>
                      <a:pt x="12888" y="1733"/>
                      <a:pt x="14469" y="396"/>
                    </a:cubicBezTo>
                    <a:cubicBezTo>
                      <a:pt x="14486" y="400"/>
                      <a:pt x="14502" y="401"/>
                      <a:pt x="14517" y="401"/>
                    </a:cubicBezTo>
                    <a:cubicBezTo>
                      <a:pt x="14745" y="401"/>
                      <a:pt x="14756" y="1"/>
                      <a:pt x="14499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50"/>
              <p:cNvSpPr/>
              <p:nvPr/>
            </p:nvSpPr>
            <p:spPr>
              <a:xfrm>
                <a:off x="2815675" y="4618625"/>
                <a:ext cx="326650" cy="207875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8315" extrusionOk="0">
                    <a:moveTo>
                      <a:pt x="12794" y="0"/>
                    </a:moveTo>
                    <a:cubicBezTo>
                      <a:pt x="12757" y="0"/>
                      <a:pt x="12716" y="13"/>
                      <a:pt x="12675" y="42"/>
                    </a:cubicBezTo>
                    <a:cubicBezTo>
                      <a:pt x="11976" y="528"/>
                      <a:pt x="11034" y="619"/>
                      <a:pt x="10304" y="1106"/>
                    </a:cubicBezTo>
                    <a:cubicBezTo>
                      <a:pt x="9089" y="1835"/>
                      <a:pt x="7690" y="2230"/>
                      <a:pt x="6566" y="3142"/>
                    </a:cubicBezTo>
                    <a:cubicBezTo>
                      <a:pt x="4803" y="4236"/>
                      <a:pt x="3374" y="5695"/>
                      <a:pt x="1642" y="6850"/>
                    </a:cubicBezTo>
                    <a:cubicBezTo>
                      <a:pt x="1186" y="7246"/>
                      <a:pt x="304" y="7580"/>
                      <a:pt x="0" y="8036"/>
                    </a:cubicBezTo>
                    <a:cubicBezTo>
                      <a:pt x="0" y="8127"/>
                      <a:pt x="122" y="8188"/>
                      <a:pt x="213" y="8218"/>
                    </a:cubicBezTo>
                    <a:cubicBezTo>
                      <a:pt x="493" y="8284"/>
                      <a:pt x="777" y="8315"/>
                      <a:pt x="1058" y="8315"/>
                    </a:cubicBezTo>
                    <a:cubicBezTo>
                      <a:pt x="1693" y="8315"/>
                      <a:pt x="2319" y="8158"/>
                      <a:pt x="2888" y="7884"/>
                    </a:cubicBezTo>
                    <a:cubicBezTo>
                      <a:pt x="4560" y="7306"/>
                      <a:pt x="5988" y="6334"/>
                      <a:pt x="7295" y="5179"/>
                    </a:cubicBezTo>
                    <a:lnTo>
                      <a:pt x="7265" y="5179"/>
                    </a:lnTo>
                    <a:cubicBezTo>
                      <a:pt x="8997" y="3659"/>
                      <a:pt x="11338" y="2595"/>
                      <a:pt x="12523" y="589"/>
                    </a:cubicBezTo>
                    <a:cubicBezTo>
                      <a:pt x="12675" y="528"/>
                      <a:pt x="12797" y="437"/>
                      <a:pt x="12918" y="346"/>
                    </a:cubicBezTo>
                    <a:cubicBezTo>
                      <a:pt x="13066" y="223"/>
                      <a:pt x="12955" y="0"/>
                      <a:pt x="12794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50"/>
              <p:cNvSpPr/>
              <p:nvPr/>
            </p:nvSpPr>
            <p:spPr>
              <a:xfrm>
                <a:off x="2795475" y="4777950"/>
                <a:ext cx="293900" cy="308775"/>
              </a:xfrm>
              <a:custGeom>
                <a:avLst/>
                <a:gdLst/>
                <a:ahLst/>
                <a:cxnLst/>
                <a:rect l="l" t="t" r="r" b="b"/>
                <a:pathLst>
                  <a:path w="11756" h="12351" extrusionOk="0">
                    <a:moveTo>
                      <a:pt x="11273" y="1"/>
                    </a:moveTo>
                    <a:cubicBezTo>
                      <a:pt x="11226" y="1"/>
                      <a:pt x="11163" y="17"/>
                      <a:pt x="11082" y="52"/>
                    </a:cubicBezTo>
                    <a:cubicBezTo>
                      <a:pt x="11021" y="113"/>
                      <a:pt x="10991" y="173"/>
                      <a:pt x="10930" y="234"/>
                    </a:cubicBezTo>
                    <a:cubicBezTo>
                      <a:pt x="10968" y="122"/>
                      <a:pt x="10877" y="44"/>
                      <a:pt x="10789" y="44"/>
                    </a:cubicBezTo>
                    <a:cubicBezTo>
                      <a:pt x="10734" y="44"/>
                      <a:pt x="10680" y="73"/>
                      <a:pt x="10656" y="143"/>
                    </a:cubicBezTo>
                    <a:cubicBezTo>
                      <a:pt x="10504" y="508"/>
                      <a:pt x="10231" y="812"/>
                      <a:pt x="9988" y="1085"/>
                    </a:cubicBezTo>
                    <a:cubicBezTo>
                      <a:pt x="9988" y="1085"/>
                      <a:pt x="9988" y="1085"/>
                      <a:pt x="9988" y="1055"/>
                    </a:cubicBezTo>
                    <a:cubicBezTo>
                      <a:pt x="9137" y="1876"/>
                      <a:pt x="7982" y="2362"/>
                      <a:pt x="7283" y="3365"/>
                    </a:cubicBezTo>
                    <a:cubicBezTo>
                      <a:pt x="5307" y="5766"/>
                      <a:pt x="3483" y="8289"/>
                      <a:pt x="1538" y="10721"/>
                    </a:cubicBezTo>
                    <a:cubicBezTo>
                      <a:pt x="1477" y="10782"/>
                      <a:pt x="1447" y="10842"/>
                      <a:pt x="1386" y="10903"/>
                    </a:cubicBezTo>
                    <a:cubicBezTo>
                      <a:pt x="1027" y="11390"/>
                      <a:pt x="0" y="12351"/>
                      <a:pt x="721" y="12351"/>
                    </a:cubicBezTo>
                    <a:cubicBezTo>
                      <a:pt x="856" y="12351"/>
                      <a:pt x="1052" y="12317"/>
                      <a:pt x="1325" y="12241"/>
                    </a:cubicBezTo>
                    <a:cubicBezTo>
                      <a:pt x="2328" y="11876"/>
                      <a:pt x="3422" y="11602"/>
                      <a:pt x="4334" y="10994"/>
                    </a:cubicBezTo>
                    <a:cubicBezTo>
                      <a:pt x="7404" y="8897"/>
                      <a:pt x="9501" y="5645"/>
                      <a:pt x="10504" y="2119"/>
                    </a:cubicBezTo>
                    <a:lnTo>
                      <a:pt x="10565" y="1967"/>
                    </a:lnTo>
                    <a:cubicBezTo>
                      <a:pt x="10593" y="1690"/>
                      <a:pt x="11756" y="1"/>
                      <a:pt x="11273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50"/>
              <p:cNvSpPr/>
              <p:nvPr/>
            </p:nvSpPr>
            <p:spPr>
              <a:xfrm>
                <a:off x="3109750" y="4614275"/>
                <a:ext cx="78300" cy="37982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5193" extrusionOk="0">
                    <a:moveTo>
                      <a:pt x="1842" y="1219"/>
                    </a:moveTo>
                    <a:cubicBezTo>
                      <a:pt x="1846" y="1229"/>
                      <a:pt x="1850" y="1239"/>
                      <a:pt x="1855" y="1249"/>
                    </a:cubicBezTo>
                    <a:cubicBezTo>
                      <a:pt x="1855" y="1226"/>
                      <a:pt x="1855" y="1221"/>
                      <a:pt x="1842" y="1219"/>
                    </a:cubicBezTo>
                    <a:close/>
                    <a:moveTo>
                      <a:pt x="1562" y="0"/>
                    </a:moveTo>
                    <a:cubicBezTo>
                      <a:pt x="1525" y="0"/>
                      <a:pt x="1487" y="18"/>
                      <a:pt x="1459" y="64"/>
                    </a:cubicBezTo>
                    <a:cubicBezTo>
                      <a:pt x="1459" y="94"/>
                      <a:pt x="1459" y="94"/>
                      <a:pt x="1429" y="125"/>
                    </a:cubicBezTo>
                    <a:cubicBezTo>
                      <a:pt x="1186" y="246"/>
                      <a:pt x="1277" y="672"/>
                      <a:pt x="1277" y="915"/>
                    </a:cubicBezTo>
                    <a:cubicBezTo>
                      <a:pt x="1216" y="1310"/>
                      <a:pt x="1186" y="1675"/>
                      <a:pt x="1155" y="2070"/>
                    </a:cubicBezTo>
                    <a:cubicBezTo>
                      <a:pt x="1155" y="2070"/>
                      <a:pt x="1155" y="2070"/>
                      <a:pt x="1155" y="2040"/>
                    </a:cubicBezTo>
                    <a:cubicBezTo>
                      <a:pt x="1125" y="2283"/>
                      <a:pt x="1095" y="2526"/>
                      <a:pt x="1064" y="2769"/>
                    </a:cubicBezTo>
                    <a:cubicBezTo>
                      <a:pt x="1064" y="2769"/>
                      <a:pt x="1064" y="2799"/>
                      <a:pt x="1064" y="2799"/>
                    </a:cubicBezTo>
                    <a:cubicBezTo>
                      <a:pt x="791" y="4350"/>
                      <a:pt x="517" y="5900"/>
                      <a:pt x="547" y="7450"/>
                    </a:cubicBezTo>
                    <a:cubicBezTo>
                      <a:pt x="547" y="7602"/>
                      <a:pt x="547" y="7754"/>
                      <a:pt x="547" y="7906"/>
                    </a:cubicBezTo>
                    <a:lnTo>
                      <a:pt x="547" y="7936"/>
                    </a:lnTo>
                    <a:cubicBezTo>
                      <a:pt x="517" y="9183"/>
                      <a:pt x="669" y="10429"/>
                      <a:pt x="517" y="11675"/>
                    </a:cubicBezTo>
                    <a:cubicBezTo>
                      <a:pt x="396" y="12830"/>
                      <a:pt x="122" y="13985"/>
                      <a:pt x="0" y="15110"/>
                    </a:cubicBezTo>
                    <a:cubicBezTo>
                      <a:pt x="45" y="15167"/>
                      <a:pt x="94" y="15192"/>
                      <a:pt x="147" y="15192"/>
                    </a:cubicBezTo>
                    <a:cubicBezTo>
                      <a:pt x="602" y="15192"/>
                      <a:pt x="1326" y="13285"/>
                      <a:pt x="1490" y="13012"/>
                    </a:cubicBezTo>
                    <a:cubicBezTo>
                      <a:pt x="1915" y="11979"/>
                      <a:pt x="2280" y="10945"/>
                      <a:pt x="2554" y="9882"/>
                    </a:cubicBezTo>
                    <a:cubicBezTo>
                      <a:pt x="2706" y="9243"/>
                      <a:pt x="2827" y="8575"/>
                      <a:pt x="2918" y="7936"/>
                    </a:cubicBezTo>
                    <a:cubicBezTo>
                      <a:pt x="2949" y="7906"/>
                      <a:pt x="2949" y="7906"/>
                      <a:pt x="2949" y="7906"/>
                    </a:cubicBezTo>
                    <a:cubicBezTo>
                      <a:pt x="3131" y="5869"/>
                      <a:pt x="2250" y="3894"/>
                      <a:pt x="2006" y="1888"/>
                    </a:cubicBezTo>
                    <a:lnTo>
                      <a:pt x="2006" y="1888"/>
                    </a:lnTo>
                    <a:cubicBezTo>
                      <a:pt x="2037" y="1918"/>
                      <a:pt x="2037" y="1918"/>
                      <a:pt x="2037" y="1918"/>
                    </a:cubicBezTo>
                    <a:cubicBezTo>
                      <a:pt x="1976" y="1675"/>
                      <a:pt x="1915" y="1462"/>
                      <a:pt x="1824" y="1219"/>
                    </a:cubicBezTo>
                    <a:cubicBezTo>
                      <a:pt x="1832" y="1219"/>
                      <a:pt x="1837" y="1219"/>
                      <a:pt x="1842" y="1219"/>
                    </a:cubicBezTo>
                    <a:lnTo>
                      <a:pt x="1842" y="1219"/>
                    </a:lnTo>
                    <a:cubicBezTo>
                      <a:pt x="1708" y="892"/>
                      <a:pt x="1790" y="510"/>
                      <a:pt x="1672" y="185"/>
                    </a:cubicBezTo>
                    <a:cubicBezTo>
                      <a:pt x="1736" y="100"/>
                      <a:pt x="1651" y="0"/>
                      <a:pt x="1562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50"/>
              <p:cNvSpPr/>
              <p:nvPr/>
            </p:nvSpPr>
            <p:spPr>
              <a:xfrm>
                <a:off x="3176625" y="4523150"/>
                <a:ext cx="129200" cy="349125"/>
              </a:xfrm>
              <a:custGeom>
                <a:avLst/>
                <a:gdLst/>
                <a:ahLst/>
                <a:cxnLst/>
                <a:rect l="l" t="t" r="r" b="b"/>
                <a:pathLst>
                  <a:path w="5168" h="13965" extrusionOk="0">
                    <a:moveTo>
                      <a:pt x="395" y="1"/>
                    </a:moveTo>
                    <a:cubicBezTo>
                      <a:pt x="335" y="1"/>
                      <a:pt x="304" y="1"/>
                      <a:pt x="274" y="31"/>
                    </a:cubicBezTo>
                    <a:cubicBezTo>
                      <a:pt x="243" y="61"/>
                      <a:pt x="243" y="122"/>
                      <a:pt x="213" y="153"/>
                    </a:cubicBezTo>
                    <a:cubicBezTo>
                      <a:pt x="0" y="244"/>
                      <a:pt x="61" y="487"/>
                      <a:pt x="152" y="639"/>
                    </a:cubicBezTo>
                    <a:cubicBezTo>
                      <a:pt x="122" y="1216"/>
                      <a:pt x="183" y="1764"/>
                      <a:pt x="213" y="2311"/>
                    </a:cubicBezTo>
                    <a:cubicBezTo>
                      <a:pt x="213" y="2280"/>
                      <a:pt x="213" y="2280"/>
                      <a:pt x="213" y="2280"/>
                    </a:cubicBezTo>
                    <a:cubicBezTo>
                      <a:pt x="243" y="2493"/>
                      <a:pt x="274" y="2736"/>
                      <a:pt x="304" y="2949"/>
                    </a:cubicBezTo>
                    <a:cubicBezTo>
                      <a:pt x="578" y="5441"/>
                      <a:pt x="1550" y="7782"/>
                      <a:pt x="2432" y="10092"/>
                    </a:cubicBezTo>
                    <a:cubicBezTo>
                      <a:pt x="2827" y="11429"/>
                      <a:pt x="3435" y="12676"/>
                      <a:pt x="4073" y="13891"/>
                    </a:cubicBezTo>
                    <a:cubicBezTo>
                      <a:pt x="4095" y="13936"/>
                      <a:pt x="4150" y="13964"/>
                      <a:pt x="4202" y="13964"/>
                    </a:cubicBezTo>
                    <a:cubicBezTo>
                      <a:pt x="4221" y="13964"/>
                      <a:pt x="4239" y="13960"/>
                      <a:pt x="4256" y="13952"/>
                    </a:cubicBezTo>
                    <a:cubicBezTo>
                      <a:pt x="5167" y="11612"/>
                      <a:pt x="4833" y="8633"/>
                      <a:pt x="3708" y="6414"/>
                    </a:cubicBezTo>
                    <a:cubicBezTo>
                      <a:pt x="2797" y="4256"/>
                      <a:pt x="1702" y="2128"/>
                      <a:pt x="426" y="153"/>
                    </a:cubicBezTo>
                    <a:lnTo>
                      <a:pt x="456" y="153"/>
                    </a:lnTo>
                    <a:cubicBezTo>
                      <a:pt x="517" y="122"/>
                      <a:pt x="456" y="1"/>
                      <a:pt x="395" y="1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50"/>
              <p:cNvSpPr/>
              <p:nvPr/>
            </p:nvSpPr>
            <p:spPr>
              <a:xfrm>
                <a:off x="2871075" y="4357425"/>
                <a:ext cx="467425" cy="366175"/>
              </a:xfrm>
              <a:custGeom>
                <a:avLst/>
                <a:gdLst/>
                <a:ahLst/>
                <a:cxnLst/>
                <a:rect l="l" t="t" r="r" b="b"/>
                <a:pathLst>
                  <a:path w="18697" h="14647" extrusionOk="0">
                    <a:moveTo>
                      <a:pt x="1619" y="7115"/>
                    </a:moveTo>
                    <a:lnTo>
                      <a:pt x="1619" y="7115"/>
                    </a:lnTo>
                    <a:cubicBezTo>
                      <a:pt x="1617" y="7115"/>
                      <a:pt x="1616" y="7116"/>
                      <a:pt x="1614" y="7116"/>
                    </a:cubicBezTo>
                    <a:lnTo>
                      <a:pt x="1644" y="7116"/>
                    </a:lnTo>
                    <a:cubicBezTo>
                      <a:pt x="1636" y="7116"/>
                      <a:pt x="1627" y="7116"/>
                      <a:pt x="1619" y="7115"/>
                    </a:cubicBezTo>
                    <a:close/>
                    <a:moveTo>
                      <a:pt x="14238" y="1"/>
                    </a:moveTo>
                    <a:cubicBezTo>
                      <a:pt x="14225" y="1"/>
                      <a:pt x="14212" y="2"/>
                      <a:pt x="14198" y="3"/>
                    </a:cubicBezTo>
                    <a:cubicBezTo>
                      <a:pt x="13955" y="64"/>
                      <a:pt x="14016" y="399"/>
                      <a:pt x="14016" y="581"/>
                    </a:cubicBezTo>
                    <a:cubicBezTo>
                      <a:pt x="13985" y="581"/>
                      <a:pt x="13985" y="611"/>
                      <a:pt x="13955" y="611"/>
                    </a:cubicBezTo>
                    <a:cubicBezTo>
                      <a:pt x="13977" y="498"/>
                      <a:pt x="13865" y="385"/>
                      <a:pt x="13756" y="385"/>
                    </a:cubicBezTo>
                    <a:cubicBezTo>
                      <a:pt x="13719" y="385"/>
                      <a:pt x="13682" y="398"/>
                      <a:pt x="13651" y="429"/>
                    </a:cubicBezTo>
                    <a:cubicBezTo>
                      <a:pt x="13043" y="946"/>
                      <a:pt x="12253" y="1250"/>
                      <a:pt x="11523" y="1584"/>
                    </a:cubicBezTo>
                    <a:cubicBezTo>
                      <a:pt x="11523" y="1584"/>
                      <a:pt x="11523" y="1554"/>
                      <a:pt x="11523" y="1554"/>
                    </a:cubicBezTo>
                    <a:cubicBezTo>
                      <a:pt x="9699" y="2344"/>
                      <a:pt x="7693" y="2739"/>
                      <a:pt x="5961" y="3803"/>
                    </a:cubicBezTo>
                    <a:cubicBezTo>
                      <a:pt x="5961" y="3803"/>
                      <a:pt x="5961" y="3803"/>
                      <a:pt x="5991" y="3772"/>
                    </a:cubicBezTo>
                    <a:lnTo>
                      <a:pt x="5991" y="3772"/>
                    </a:lnTo>
                    <a:cubicBezTo>
                      <a:pt x="5598" y="3893"/>
                      <a:pt x="1" y="7052"/>
                      <a:pt x="1619" y="7115"/>
                    </a:cubicBezTo>
                    <a:lnTo>
                      <a:pt x="1619" y="7115"/>
                    </a:lnTo>
                    <a:cubicBezTo>
                      <a:pt x="5174" y="6538"/>
                      <a:pt x="9184" y="6233"/>
                      <a:pt x="11827" y="3529"/>
                    </a:cubicBezTo>
                    <a:cubicBezTo>
                      <a:pt x="12891" y="3134"/>
                      <a:pt x="13408" y="1888"/>
                      <a:pt x="14076" y="1006"/>
                    </a:cubicBezTo>
                    <a:cubicBezTo>
                      <a:pt x="14137" y="1949"/>
                      <a:pt x="14228" y="2861"/>
                      <a:pt x="14411" y="3742"/>
                    </a:cubicBezTo>
                    <a:cubicBezTo>
                      <a:pt x="14411" y="3742"/>
                      <a:pt x="14411" y="3772"/>
                      <a:pt x="14411" y="3772"/>
                    </a:cubicBezTo>
                    <a:cubicBezTo>
                      <a:pt x="14411" y="3772"/>
                      <a:pt x="14411" y="3803"/>
                      <a:pt x="14411" y="3833"/>
                    </a:cubicBezTo>
                    <a:cubicBezTo>
                      <a:pt x="14411" y="3864"/>
                      <a:pt x="14441" y="3864"/>
                      <a:pt x="14441" y="3864"/>
                    </a:cubicBezTo>
                    <a:lnTo>
                      <a:pt x="14411" y="3864"/>
                    </a:lnTo>
                    <a:cubicBezTo>
                      <a:pt x="14441" y="3864"/>
                      <a:pt x="14441" y="3864"/>
                      <a:pt x="14441" y="3894"/>
                    </a:cubicBezTo>
                    <a:cubicBezTo>
                      <a:pt x="14441" y="3952"/>
                      <a:pt x="14441" y="4025"/>
                      <a:pt x="14441" y="4076"/>
                    </a:cubicBezTo>
                    <a:cubicBezTo>
                      <a:pt x="14441" y="4076"/>
                      <a:pt x="14471" y="4107"/>
                      <a:pt x="14471" y="4107"/>
                    </a:cubicBezTo>
                    <a:cubicBezTo>
                      <a:pt x="14471" y="4137"/>
                      <a:pt x="14471" y="4168"/>
                      <a:pt x="14471" y="4198"/>
                    </a:cubicBezTo>
                    <a:cubicBezTo>
                      <a:pt x="14471" y="4289"/>
                      <a:pt x="14502" y="4380"/>
                      <a:pt x="14502" y="4502"/>
                    </a:cubicBezTo>
                    <a:cubicBezTo>
                      <a:pt x="14502" y="4502"/>
                      <a:pt x="14502" y="4532"/>
                      <a:pt x="14502" y="4532"/>
                    </a:cubicBezTo>
                    <a:cubicBezTo>
                      <a:pt x="14502" y="4563"/>
                      <a:pt x="14502" y="4563"/>
                      <a:pt x="14532" y="4563"/>
                    </a:cubicBezTo>
                    <a:cubicBezTo>
                      <a:pt x="14684" y="6204"/>
                      <a:pt x="15231" y="7785"/>
                      <a:pt x="15961" y="9274"/>
                    </a:cubicBezTo>
                    <a:cubicBezTo>
                      <a:pt x="16538" y="10824"/>
                      <a:pt x="17177" y="12344"/>
                      <a:pt x="17906" y="13803"/>
                    </a:cubicBezTo>
                    <a:lnTo>
                      <a:pt x="17906" y="13773"/>
                    </a:lnTo>
                    <a:cubicBezTo>
                      <a:pt x="18028" y="14046"/>
                      <a:pt x="18028" y="14380"/>
                      <a:pt x="18149" y="14624"/>
                    </a:cubicBezTo>
                    <a:cubicBezTo>
                      <a:pt x="18181" y="14640"/>
                      <a:pt x="18209" y="14647"/>
                      <a:pt x="18232" y="14647"/>
                    </a:cubicBezTo>
                    <a:cubicBezTo>
                      <a:pt x="18430" y="14647"/>
                      <a:pt x="18338" y="14121"/>
                      <a:pt x="18393" y="13985"/>
                    </a:cubicBezTo>
                    <a:cubicBezTo>
                      <a:pt x="18423" y="13864"/>
                      <a:pt x="18453" y="13712"/>
                      <a:pt x="18453" y="13590"/>
                    </a:cubicBezTo>
                    <a:cubicBezTo>
                      <a:pt x="18544" y="12891"/>
                      <a:pt x="18544" y="12192"/>
                      <a:pt x="18544" y="11493"/>
                    </a:cubicBezTo>
                    <a:cubicBezTo>
                      <a:pt x="18696" y="9031"/>
                      <a:pt x="17937" y="6751"/>
                      <a:pt x="16660" y="4684"/>
                    </a:cubicBezTo>
                    <a:cubicBezTo>
                      <a:pt x="16660" y="4684"/>
                      <a:pt x="16660" y="4654"/>
                      <a:pt x="16660" y="4654"/>
                    </a:cubicBezTo>
                    <a:cubicBezTo>
                      <a:pt x="15900" y="3286"/>
                      <a:pt x="15201" y="1827"/>
                      <a:pt x="14563" y="399"/>
                    </a:cubicBezTo>
                    <a:cubicBezTo>
                      <a:pt x="14505" y="227"/>
                      <a:pt x="14448" y="1"/>
                      <a:pt x="14238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50"/>
              <p:cNvSpPr/>
              <p:nvPr/>
            </p:nvSpPr>
            <p:spPr>
              <a:xfrm>
                <a:off x="2897425" y="4221325"/>
                <a:ext cx="508700" cy="373275"/>
              </a:xfrm>
              <a:custGeom>
                <a:avLst/>
                <a:gdLst/>
                <a:ahLst/>
                <a:cxnLst/>
                <a:rect l="l" t="t" r="r" b="b"/>
                <a:pathLst>
                  <a:path w="20348" h="14931" extrusionOk="0">
                    <a:moveTo>
                      <a:pt x="14783" y="1"/>
                    </a:moveTo>
                    <a:cubicBezTo>
                      <a:pt x="14765" y="1"/>
                      <a:pt x="14745" y="3"/>
                      <a:pt x="14724" y="7"/>
                    </a:cubicBezTo>
                    <a:cubicBezTo>
                      <a:pt x="13326" y="797"/>
                      <a:pt x="12019" y="1648"/>
                      <a:pt x="10499" y="2134"/>
                    </a:cubicBezTo>
                    <a:lnTo>
                      <a:pt x="10530" y="2134"/>
                    </a:lnTo>
                    <a:cubicBezTo>
                      <a:pt x="6426" y="2833"/>
                      <a:pt x="2961" y="5295"/>
                      <a:pt x="104" y="8213"/>
                    </a:cubicBezTo>
                    <a:cubicBezTo>
                      <a:pt x="1" y="8464"/>
                      <a:pt x="162" y="8561"/>
                      <a:pt x="472" y="8561"/>
                    </a:cubicBezTo>
                    <a:cubicBezTo>
                      <a:pt x="1439" y="8561"/>
                      <a:pt x="3855" y="7615"/>
                      <a:pt x="4177" y="7453"/>
                    </a:cubicBezTo>
                    <a:cubicBezTo>
                      <a:pt x="5575" y="6815"/>
                      <a:pt x="7034" y="6329"/>
                      <a:pt x="8524" y="5843"/>
                    </a:cubicBezTo>
                    <a:lnTo>
                      <a:pt x="8493" y="5843"/>
                    </a:lnTo>
                    <a:cubicBezTo>
                      <a:pt x="8676" y="5782"/>
                      <a:pt x="8858" y="5721"/>
                      <a:pt x="9040" y="5630"/>
                    </a:cubicBezTo>
                    <a:lnTo>
                      <a:pt x="9010" y="5630"/>
                    </a:lnTo>
                    <a:cubicBezTo>
                      <a:pt x="11138" y="4839"/>
                      <a:pt x="12688" y="3198"/>
                      <a:pt x="13934" y="1374"/>
                    </a:cubicBezTo>
                    <a:cubicBezTo>
                      <a:pt x="14025" y="1314"/>
                      <a:pt x="14086" y="1192"/>
                      <a:pt x="13995" y="1101"/>
                    </a:cubicBezTo>
                    <a:cubicBezTo>
                      <a:pt x="14025" y="1070"/>
                      <a:pt x="14025" y="1070"/>
                      <a:pt x="14025" y="1070"/>
                    </a:cubicBezTo>
                    <a:cubicBezTo>
                      <a:pt x="14117" y="979"/>
                      <a:pt x="14177" y="918"/>
                      <a:pt x="14269" y="827"/>
                    </a:cubicBezTo>
                    <a:cubicBezTo>
                      <a:pt x="14421" y="1861"/>
                      <a:pt x="14633" y="2864"/>
                      <a:pt x="14876" y="3867"/>
                    </a:cubicBezTo>
                    <a:cubicBezTo>
                      <a:pt x="15089" y="5083"/>
                      <a:pt x="15576" y="6238"/>
                      <a:pt x="15880" y="7423"/>
                    </a:cubicBezTo>
                    <a:cubicBezTo>
                      <a:pt x="16457" y="9125"/>
                      <a:pt x="17278" y="10645"/>
                      <a:pt x="18281" y="12134"/>
                    </a:cubicBezTo>
                    <a:cubicBezTo>
                      <a:pt x="18767" y="13107"/>
                      <a:pt x="19436" y="13989"/>
                      <a:pt x="20044" y="14870"/>
                    </a:cubicBezTo>
                    <a:cubicBezTo>
                      <a:pt x="20074" y="14931"/>
                      <a:pt x="20135" y="14931"/>
                      <a:pt x="20165" y="14931"/>
                    </a:cubicBezTo>
                    <a:cubicBezTo>
                      <a:pt x="20226" y="14931"/>
                      <a:pt x="20287" y="14870"/>
                      <a:pt x="20287" y="14840"/>
                    </a:cubicBezTo>
                    <a:cubicBezTo>
                      <a:pt x="20348" y="14049"/>
                      <a:pt x="20105" y="13259"/>
                      <a:pt x="20013" y="12499"/>
                    </a:cubicBezTo>
                    <a:cubicBezTo>
                      <a:pt x="19588" y="10706"/>
                      <a:pt x="19405" y="8882"/>
                      <a:pt x="18524" y="7210"/>
                    </a:cubicBezTo>
                    <a:cubicBezTo>
                      <a:pt x="18159" y="6177"/>
                      <a:pt x="17339" y="5356"/>
                      <a:pt x="16852" y="4384"/>
                    </a:cubicBezTo>
                    <a:cubicBezTo>
                      <a:pt x="16761" y="4232"/>
                      <a:pt x="16700" y="4110"/>
                      <a:pt x="16609" y="3988"/>
                    </a:cubicBezTo>
                    <a:cubicBezTo>
                      <a:pt x="15849" y="2894"/>
                      <a:pt x="15272" y="1709"/>
                      <a:pt x="14755" y="462"/>
                    </a:cubicBezTo>
                    <a:cubicBezTo>
                      <a:pt x="15040" y="405"/>
                      <a:pt x="15058" y="1"/>
                      <a:pt x="14783" y="1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50"/>
              <p:cNvSpPr/>
              <p:nvPr/>
            </p:nvSpPr>
            <p:spPr>
              <a:xfrm>
                <a:off x="2963075" y="4063500"/>
                <a:ext cx="503075" cy="355525"/>
              </a:xfrm>
              <a:custGeom>
                <a:avLst/>
                <a:gdLst/>
                <a:ahLst/>
                <a:cxnLst/>
                <a:rect l="l" t="t" r="r" b="b"/>
                <a:pathLst>
                  <a:path w="20123" h="14221" extrusionOk="0">
                    <a:moveTo>
                      <a:pt x="13170" y="0"/>
                    </a:moveTo>
                    <a:cubicBezTo>
                      <a:pt x="13136" y="0"/>
                      <a:pt x="13102" y="9"/>
                      <a:pt x="13071" y="28"/>
                    </a:cubicBezTo>
                    <a:cubicBezTo>
                      <a:pt x="12950" y="119"/>
                      <a:pt x="12858" y="271"/>
                      <a:pt x="12737" y="392"/>
                    </a:cubicBezTo>
                    <a:cubicBezTo>
                      <a:pt x="12725" y="390"/>
                      <a:pt x="12714" y="389"/>
                      <a:pt x="12703" y="389"/>
                    </a:cubicBezTo>
                    <a:cubicBezTo>
                      <a:pt x="12568" y="389"/>
                      <a:pt x="12465" y="556"/>
                      <a:pt x="12494" y="696"/>
                    </a:cubicBezTo>
                    <a:cubicBezTo>
                      <a:pt x="12220" y="1000"/>
                      <a:pt x="11947" y="1213"/>
                      <a:pt x="11582" y="1395"/>
                    </a:cubicBezTo>
                    <a:cubicBezTo>
                      <a:pt x="11582" y="1426"/>
                      <a:pt x="11491" y="1456"/>
                      <a:pt x="11460" y="1487"/>
                    </a:cubicBezTo>
                    <a:cubicBezTo>
                      <a:pt x="10974" y="1760"/>
                      <a:pt x="10488" y="2064"/>
                      <a:pt x="10001" y="2338"/>
                    </a:cubicBezTo>
                    <a:cubicBezTo>
                      <a:pt x="9424" y="2672"/>
                      <a:pt x="8725" y="2794"/>
                      <a:pt x="8117" y="3037"/>
                    </a:cubicBezTo>
                    <a:cubicBezTo>
                      <a:pt x="7296" y="3402"/>
                      <a:pt x="6475" y="3797"/>
                      <a:pt x="5746" y="4313"/>
                    </a:cubicBezTo>
                    <a:cubicBezTo>
                      <a:pt x="4560" y="5043"/>
                      <a:pt x="3618" y="6076"/>
                      <a:pt x="2524" y="6927"/>
                    </a:cubicBezTo>
                    <a:cubicBezTo>
                      <a:pt x="2281" y="7201"/>
                      <a:pt x="1" y="8538"/>
                      <a:pt x="943" y="8690"/>
                    </a:cubicBezTo>
                    <a:cubicBezTo>
                      <a:pt x="1490" y="8508"/>
                      <a:pt x="2068" y="8356"/>
                      <a:pt x="2676" y="8174"/>
                    </a:cubicBezTo>
                    <a:cubicBezTo>
                      <a:pt x="3831" y="7748"/>
                      <a:pt x="5107" y="7475"/>
                      <a:pt x="6171" y="6806"/>
                    </a:cubicBezTo>
                    <a:cubicBezTo>
                      <a:pt x="6202" y="6775"/>
                      <a:pt x="6232" y="6775"/>
                      <a:pt x="6293" y="6745"/>
                    </a:cubicBezTo>
                    <a:lnTo>
                      <a:pt x="6263" y="6745"/>
                    </a:lnTo>
                    <a:cubicBezTo>
                      <a:pt x="7357" y="6107"/>
                      <a:pt x="8573" y="5681"/>
                      <a:pt x="9606" y="4952"/>
                    </a:cubicBezTo>
                    <a:cubicBezTo>
                      <a:pt x="10305" y="4465"/>
                      <a:pt x="10913" y="3827"/>
                      <a:pt x="11460" y="3189"/>
                    </a:cubicBezTo>
                    <a:cubicBezTo>
                      <a:pt x="11472" y="3190"/>
                      <a:pt x="11483" y="3191"/>
                      <a:pt x="11494" y="3191"/>
                    </a:cubicBezTo>
                    <a:cubicBezTo>
                      <a:pt x="11742" y="3191"/>
                      <a:pt x="11833" y="2877"/>
                      <a:pt x="12007" y="2702"/>
                    </a:cubicBezTo>
                    <a:cubicBezTo>
                      <a:pt x="12281" y="2399"/>
                      <a:pt x="12463" y="2034"/>
                      <a:pt x="12676" y="1669"/>
                    </a:cubicBezTo>
                    <a:cubicBezTo>
                      <a:pt x="12889" y="2915"/>
                      <a:pt x="13314" y="4101"/>
                      <a:pt x="13770" y="5256"/>
                    </a:cubicBezTo>
                    <a:cubicBezTo>
                      <a:pt x="13892" y="5620"/>
                      <a:pt x="14044" y="5985"/>
                      <a:pt x="14226" y="6289"/>
                    </a:cubicBezTo>
                    <a:cubicBezTo>
                      <a:pt x="14378" y="6502"/>
                      <a:pt x="14439" y="6867"/>
                      <a:pt x="14682" y="6927"/>
                    </a:cubicBezTo>
                    <a:cubicBezTo>
                      <a:pt x="15320" y="8113"/>
                      <a:pt x="15959" y="9298"/>
                      <a:pt x="16749" y="10393"/>
                    </a:cubicBezTo>
                    <a:cubicBezTo>
                      <a:pt x="17570" y="11426"/>
                      <a:pt x="18269" y="12368"/>
                      <a:pt x="19059" y="13463"/>
                    </a:cubicBezTo>
                    <a:lnTo>
                      <a:pt x="19059" y="13432"/>
                    </a:lnTo>
                    <a:cubicBezTo>
                      <a:pt x="19260" y="13608"/>
                      <a:pt x="19545" y="14221"/>
                      <a:pt x="19843" y="14221"/>
                    </a:cubicBezTo>
                    <a:cubicBezTo>
                      <a:pt x="19906" y="14221"/>
                      <a:pt x="19969" y="14194"/>
                      <a:pt x="20032" y="14131"/>
                    </a:cubicBezTo>
                    <a:cubicBezTo>
                      <a:pt x="20123" y="13797"/>
                      <a:pt x="19819" y="13402"/>
                      <a:pt x="19789" y="13037"/>
                    </a:cubicBezTo>
                    <a:cubicBezTo>
                      <a:pt x="19515" y="11973"/>
                      <a:pt x="19363" y="10879"/>
                      <a:pt x="19059" y="9815"/>
                    </a:cubicBezTo>
                    <a:cubicBezTo>
                      <a:pt x="18542" y="8478"/>
                      <a:pt x="17965" y="7049"/>
                      <a:pt x="17053" y="5924"/>
                    </a:cubicBezTo>
                    <a:cubicBezTo>
                      <a:pt x="16080" y="4891"/>
                      <a:pt x="15260" y="3766"/>
                      <a:pt x="14348" y="2672"/>
                    </a:cubicBezTo>
                    <a:cubicBezTo>
                      <a:pt x="13892" y="2125"/>
                      <a:pt x="13406" y="1578"/>
                      <a:pt x="13102" y="879"/>
                    </a:cubicBezTo>
                    <a:cubicBezTo>
                      <a:pt x="13193" y="666"/>
                      <a:pt x="13314" y="484"/>
                      <a:pt x="13406" y="271"/>
                    </a:cubicBezTo>
                    <a:cubicBezTo>
                      <a:pt x="13430" y="126"/>
                      <a:pt x="13300" y="0"/>
                      <a:pt x="13170" y="0"/>
                    </a:cubicBezTo>
                    <a:close/>
                  </a:path>
                </a:pathLst>
              </a:custGeom>
              <a:solidFill>
                <a:srgbClr val="046A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50"/>
              <p:cNvSpPr/>
              <p:nvPr/>
            </p:nvSpPr>
            <p:spPr>
              <a:xfrm>
                <a:off x="3029150" y="4030625"/>
                <a:ext cx="460500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7603" extrusionOk="0">
                    <a:moveTo>
                      <a:pt x="10380" y="0"/>
                    </a:moveTo>
                    <a:cubicBezTo>
                      <a:pt x="10356" y="0"/>
                      <a:pt x="10332" y="2"/>
                      <a:pt x="10307" y="5"/>
                    </a:cubicBezTo>
                    <a:cubicBezTo>
                      <a:pt x="10003" y="66"/>
                      <a:pt x="9759" y="218"/>
                      <a:pt x="9516" y="340"/>
                    </a:cubicBezTo>
                    <a:cubicBezTo>
                      <a:pt x="7662" y="583"/>
                      <a:pt x="5686" y="431"/>
                      <a:pt x="3954" y="1191"/>
                    </a:cubicBezTo>
                    <a:cubicBezTo>
                      <a:pt x="3711" y="1282"/>
                      <a:pt x="3468" y="1403"/>
                      <a:pt x="3224" y="1525"/>
                    </a:cubicBezTo>
                    <a:cubicBezTo>
                      <a:pt x="2373" y="2042"/>
                      <a:pt x="1340" y="2437"/>
                      <a:pt x="641" y="3197"/>
                    </a:cubicBezTo>
                    <a:cubicBezTo>
                      <a:pt x="0" y="3895"/>
                      <a:pt x="405" y="4106"/>
                      <a:pt x="1068" y="4106"/>
                    </a:cubicBezTo>
                    <a:cubicBezTo>
                      <a:pt x="1789" y="4106"/>
                      <a:pt x="2816" y="3856"/>
                      <a:pt x="3133" y="3714"/>
                    </a:cubicBezTo>
                    <a:cubicBezTo>
                      <a:pt x="3984" y="3349"/>
                      <a:pt x="4927" y="3258"/>
                      <a:pt x="5747" y="2893"/>
                    </a:cubicBezTo>
                    <a:cubicBezTo>
                      <a:pt x="6112" y="2741"/>
                      <a:pt x="6477" y="2559"/>
                      <a:pt x="6841" y="2407"/>
                    </a:cubicBezTo>
                    <a:lnTo>
                      <a:pt x="6811" y="2407"/>
                    </a:lnTo>
                    <a:cubicBezTo>
                      <a:pt x="8057" y="2011"/>
                      <a:pt x="9091" y="1312"/>
                      <a:pt x="10185" y="613"/>
                    </a:cubicBezTo>
                    <a:cubicBezTo>
                      <a:pt x="10266" y="613"/>
                      <a:pt x="10361" y="627"/>
                      <a:pt x="10451" y="627"/>
                    </a:cubicBezTo>
                    <a:cubicBezTo>
                      <a:pt x="10496" y="627"/>
                      <a:pt x="10540" y="623"/>
                      <a:pt x="10580" y="613"/>
                    </a:cubicBezTo>
                    <a:cubicBezTo>
                      <a:pt x="10671" y="704"/>
                      <a:pt x="10763" y="765"/>
                      <a:pt x="10854" y="856"/>
                    </a:cubicBezTo>
                    <a:cubicBezTo>
                      <a:pt x="11097" y="1251"/>
                      <a:pt x="11401" y="1677"/>
                      <a:pt x="11644" y="2011"/>
                    </a:cubicBezTo>
                    <a:cubicBezTo>
                      <a:pt x="11766" y="2163"/>
                      <a:pt x="11918" y="2376"/>
                      <a:pt x="12039" y="2559"/>
                    </a:cubicBezTo>
                    <a:cubicBezTo>
                      <a:pt x="13316" y="4291"/>
                      <a:pt x="15079" y="5659"/>
                      <a:pt x="16750" y="6935"/>
                    </a:cubicBezTo>
                    <a:lnTo>
                      <a:pt x="16720" y="6935"/>
                    </a:lnTo>
                    <a:cubicBezTo>
                      <a:pt x="16994" y="7148"/>
                      <a:pt x="17328" y="7422"/>
                      <a:pt x="17602" y="7574"/>
                    </a:cubicBezTo>
                    <a:cubicBezTo>
                      <a:pt x="17659" y="7593"/>
                      <a:pt x="17706" y="7603"/>
                      <a:pt x="17745" y="7603"/>
                    </a:cubicBezTo>
                    <a:cubicBezTo>
                      <a:pt x="18420" y="7603"/>
                      <a:pt x="16320" y="4729"/>
                      <a:pt x="16234" y="4413"/>
                    </a:cubicBezTo>
                    <a:cubicBezTo>
                      <a:pt x="15656" y="3622"/>
                      <a:pt x="14988" y="2893"/>
                      <a:pt x="14228" y="2315"/>
                    </a:cubicBezTo>
                    <a:cubicBezTo>
                      <a:pt x="13377" y="1616"/>
                      <a:pt x="12404" y="1191"/>
                      <a:pt x="11431" y="644"/>
                    </a:cubicBezTo>
                    <a:cubicBezTo>
                      <a:pt x="11087" y="471"/>
                      <a:pt x="10796" y="0"/>
                      <a:pt x="10380" y="0"/>
                    </a:cubicBezTo>
                    <a:close/>
                  </a:path>
                </a:pathLst>
              </a:custGeom>
              <a:solidFill>
                <a:srgbClr val="6F9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50"/>
              <p:cNvSpPr/>
              <p:nvPr/>
            </p:nvSpPr>
            <p:spPr>
              <a:xfrm>
                <a:off x="2859750" y="3960450"/>
                <a:ext cx="470400" cy="1086325"/>
              </a:xfrm>
              <a:custGeom>
                <a:avLst/>
                <a:gdLst/>
                <a:ahLst/>
                <a:cxnLst/>
                <a:rect l="l" t="t" r="r" b="b"/>
                <a:pathLst>
                  <a:path w="18816" h="43453" extrusionOk="0">
                    <a:moveTo>
                      <a:pt x="17533" y="0"/>
                    </a:moveTo>
                    <a:cubicBezTo>
                      <a:pt x="17335" y="0"/>
                      <a:pt x="17147" y="114"/>
                      <a:pt x="17022" y="289"/>
                    </a:cubicBezTo>
                    <a:cubicBezTo>
                      <a:pt x="16931" y="441"/>
                      <a:pt x="16839" y="593"/>
                      <a:pt x="16809" y="776"/>
                    </a:cubicBezTo>
                    <a:cubicBezTo>
                      <a:pt x="16566" y="2660"/>
                      <a:pt x="16475" y="4545"/>
                      <a:pt x="16323" y="6429"/>
                    </a:cubicBezTo>
                    <a:cubicBezTo>
                      <a:pt x="16171" y="8983"/>
                      <a:pt x="15624" y="11475"/>
                      <a:pt x="14772" y="13907"/>
                    </a:cubicBezTo>
                    <a:cubicBezTo>
                      <a:pt x="11703" y="23724"/>
                      <a:pt x="8420" y="36339"/>
                      <a:pt x="152" y="43086"/>
                    </a:cubicBezTo>
                    <a:cubicBezTo>
                      <a:pt x="61" y="43117"/>
                      <a:pt x="0" y="43238"/>
                      <a:pt x="31" y="43360"/>
                    </a:cubicBezTo>
                    <a:cubicBezTo>
                      <a:pt x="63" y="43424"/>
                      <a:pt x="118" y="43452"/>
                      <a:pt x="191" y="43452"/>
                    </a:cubicBezTo>
                    <a:cubicBezTo>
                      <a:pt x="669" y="43452"/>
                      <a:pt x="1894" y="42238"/>
                      <a:pt x="2158" y="42053"/>
                    </a:cubicBezTo>
                    <a:cubicBezTo>
                      <a:pt x="9666" y="34910"/>
                      <a:pt x="12462" y="24606"/>
                      <a:pt x="15776" y="15122"/>
                    </a:cubicBezTo>
                    <a:cubicBezTo>
                      <a:pt x="17265" y="11384"/>
                      <a:pt x="17782" y="7402"/>
                      <a:pt x="17994" y="3390"/>
                    </a:cubicBezTo>
                    <a:cubicBezTo>
                      <a:pt x="17903" y="2417"/>
                      <a:pt x="18815" y="441"/>
                      <a:pt x="17660" y="16"/>
                    </a:cubicBezTo>
                    <a:cubicBezTo>
                      <a:pt x="17618" y="5"/>
                      <a:pt x="17575" y="0"/>
                      <a:pt x="175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04" name="Google Shape;3504;p50"/>
            <p:cNvSpPr/>
            <p:nvPr/>
          </p:nvSpPr>
          <p:spPr>
            <a:xfrm>
              <a:off x="3760975" y="2287400"/>
              <a:ext cx="267225" cy="379725"/>
            </a:xfrm>
            <a:custGeom>
              <a:avLst/>
              <a:gdLst/>
              <a:ahLst/>
              <a:cxnLst/>
              <a:rect l="l" t="t" r="r" b="b"/>
              <a:pathLst>
                <a:path w="10689" h="15189" extrusionOk="0">
                  <a:moveTo>
                    <a:pt x="10338" y="0"/>
                  </a:moveTo>
                  <a:cubicBezTo>
                    <a:pt x="10297" y="0"/>
                    <a:pt x="10246" y="12"/>
                    <a:pt x="10183" y="37"/>
                  </a:cubicBezTo>
                  <a:cubicBezTo>
                    <a:pt x="8937" y="979"/>
                    <a:pt x="7660" y="1891"/>
                    <a:pt x="6475" y="2894"/>
                  </a:cubicBezTo>
                  <a:cubicBezTo>
                    <a:pt x="5107" y="4323"/>
                    <a:pt x="3891" y="5964"/>
                    <a:pt x="3040" y="7758"/>
                  </a:cubicBezTo>
                  <a:cubicBezTo>
                    <a:pt x="2067" y="9764"/>
                    <a:pt x="1855" y="12013"/>
                    <a:pt x="912" y="13989"/>
                  </a:cubicBezTo>
                  <a:cubicBezTo>
                    <a:pt x="730" y="14323"/>
                    <a:pt x="0" y="14779"/>
                    <a:pt x="365" y="15144"/>
                  </a:cubicBezTo>
                  <a:cubicBezTo>
                    <a:pt x="415" y="15175"/>
                    <a:pt x="461" y="15188"/>
                    <a:pt x="504" y="15188"/>
                  </a:cubicBezTo>
                  <a:cubicBezTo>
                    <a:pt x="670" y="15188"/>
                    <a:pt x="785" y="14991"/>
                    <a:pt x="882" y="14870"/>
                  </a:cubicBezTo>
                  <a:cubicBezTo>
                    <a:pt x="2463" y="12864"/>
                    <a:pt x="4134" y="10888"/>
                    <a:pt x="5806" y="8913"/>
                  </a:cubicBezTo>
                  <a:cubicBezTo>
                    <a:pt x="7630" y="6542"/>
                    <a:pt x="8998" y="3806"/>
                    <a:pt x="10183" y="1071"/>
                  </a:cubicBezTo>
                  <a:cubicBezTo>
                    <a:pt x="10265" y="853"/>
                    <a:pt x="10688" y="0"/>
                    <a:pt x="10338" y="0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" name="Google Shape;4592;p57"/>
          <p:cNvPicPr preferRelativeResize="0"/>
          <p:nvPr/>
        </p:nvPicPr>
        <p:blipFill rotWithShape="1">
          <a:blip r:embed="rId3">
            <a:alphaModFix/>
          </a:blip>
          <a:srcRect t="9256" b="9256"/>
          <a:stretch/>
        </p:blipFill>
        <p:spPr>
          <a:xfrm>
            <a:off x="5032271" y="933530"/>
            <a:ext cx="3332644" cy="271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9491;p66"/>
          <p:cNvGrpSpPr/>
          <p:nvPr/>
        </p:nvGrpSpPr>
        <p:grpSpPr>
          <a:xfrm>
            <a:off x="3297539" y="2289053"/>
            <a:ext cx="1128920" cy="1116885"/>
            <a:chOff x="581525" y="3254850"/>
            <a:chExt cx="297750" cy="294575"/>
          </a:xfrm>
        </p:grpSpPr>
        <p:sp>
          <p:nvSpPr>
            <p:cNvPr id="360" name="Google Shape;9492;p66"/>
            <p:cNvSpPr/>
            <p:nvPr/>
          </p:nvSpPr>
          <p:spPr>
            <a:xfrm>
              <a:off x="616950" y="3358025"/>
              <a:ext cx="89025" cy="86650"/>
            </a:xfrm>
            <a:custGeom>
              <a:avLst/>
              <a:gdLst/>
              <a:ahLst/>
              <a:cxnLst/>
              <a:rect l="l" t="t" r="r" b="b"/>
              <a:pathLst>
                <a:path w="3561" h="3466" extrusionOk="0">
                  <a:moveTo>
                    <a:pt x="1797" y="0"/>
                  </a:moveTo>
                  <a:cubicBezTo>
                    <a:pt x="789" y="0"/>
                    <a:pt x="1" y="788"/>
                    <a:pt x="1" y="1733"/>
                  </a:cubicBezTo>
                  <a:cubicBezTo>
                    <a:pt x="1" y="2710"/>
                    <a:pt x="789" y="3466"/>
                    <a:pt x="1797" y="3466"/>
                  </a:cubicBezTo>
                  <a:cubicBezTo>
                    <a:pt x="2773" y="3466"/>
                    <a:pt x="3561" y="2710"/>
                    <a:pt x="3561" y="1733"/>
                  </a:cubicBezTo>
                  <a:cubicBezTo>
                    <a:pt x="3561" y="788"/>
                    <a:pt x="2773" y="0"/>
                    <a:pt x="17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9493;p66"/>
            <p:cNvSpPr/>
            <p:nvPr/>
          </p:nvSpPr>
          <p:spPr>
            <a:xfrm>
              <a:off x="721725" y="32548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355"/>
                  </a:moveTo>
                  <a:cubicBezTo>
                    <a:pt x="3749" y="1355"/>
                    <a:pt x="4159" y="1827"/>
                    <a:pt x="4159" y="2363"/>
                  </a:cubicBezTo>
                  <a:cubicBezTo>
                    <a:pt x="4159" y="2773"/>
                    <a:pt x="3970" y="3119"/>
                    <a:pt x="3623" y="3277"/>
                  </a:cubicBezTo>
                  <a:cubicBezTo>
                    <a:pt x="3529" y="3308"/>
                    <a:pt x="3497" y="3434"/>
                    <a:pt x="3497" y="3560"/>
                  </a:cubicBezTo>
                  <a:cubicBezTo>
                    <a:pt x="3497" y="3749"/>
                    <a:pt x="3340" y="3907"/>
                    <a:pt x="3151" y="3907"/>
                  </a:cubicBezTo>
                  <a:cubicBezTo>
                    <a:pt x="2962" y="3907"/>
                    <a:pt x="2804" y="3749"/>
                    <a:pt x="2804" y="3560"/>
                  </a:cubicBezTo>
                  <a:cubicBezTo>
                    <a:pt x="2804" y="3151"/>
                    <a:pt x="2993" y="2836"/>
                    <a:pt x="3308" y="2647"/>
                  </a:cubicBezTo>
                  <a:cubicBezTo>
                    <a:pt x="3434" y="2552"/>
                    <a:pt x="3497" y="2458"/>
                    <a:pt x="3497" y="2332"/>
                  </a:cubicBezTo>
                  <a:cubicBezTo>
                    <a:pt x="3497" y="2143"/>
                    <a:pt x="3340" y="1953"/>
                    <a:pt x="3151" y="1953"/>
                  </a:cubicBezTo>
                  <a:cubicBezTo>
                    <a:pt x="2962" y="1953"/>
                    <a:pt x="2804" y="2143"/>
                    <a:pt x="2804" y="2332"/>
                  </a:cubicBezTo>
                  <a:cubicBezTo>
                    <a:pt x="2804" y="2521"/>
                    <a:pt x="2646" y="2678"/>
                    <a:pt x="2426" y="2678"/>
                  </a:cubicBezTo>
                  <a:cubicBezTo>
                    <a:pt x="2237" y="2678"/>
                    <a:pt x="2079" y="2521"/>
                    <a:pt x="2079" y="2332"/>
                  </a:cubicBezTo>
                  <a:cubicBezTo>
                    <a:pt x="2079" y="1827"/>
                    <a:pt x="2552" y="1355"/>
                    <a:pt x="3151" y="1355"/>
                  </a:cubicBezTo>
                  <a:close/>
                  <a:moveTo>
                    <a:pt x="3151" y="4096"/>
                  </a:moveTo>
                  <a:cubicBezTo>
                    <a:pt x="3340" y="4096"/>
                    <a:pt x="3497" y="4253"/>
                    <a:pt x="3497" y="4442"/>
                  </a:cubicBezTo>
                  <a:cubicBezTo>
                    <a:pt x="3497" y="4663"/>
                    <a:pt x="3340" y="4820"/>
                    <a:pt x="3151" y="4820"/>
                  </a:cubicBezTo>
                  <a:cubicBezTo>
                    <a:pt x="2962" y="4820"/>
                    <a:pt x="2804" y="4663"/>
                    <a:pt x="2804" y="4442"/>
                  </a:cubicBezTo>
                  <a:cubicBezTo>
                    <a:pt x="2804" y="4253"/>
                    <a:pt x="2962" y="4096"/>
                    <a:pt x="3151" y="4096"/>
                  </a:cubicBezTo>
                  <a:close/>
                  <a:moveTo>
                    <a:pt x="3182" y="0"/>
                  </a:moveTo>
                  <a:cubicBezTo>
                    <a:pt x="1481" y="0"/>
                    <a:pt x="63" y="1418"/>
                    <a:pt x="63" y="3119"/>
                  </a:cubicBezTo>
                  <a:cubicBezTo>
                    <a:pt x="63" y="3655"/>
                    <a:pt x="189" y="4159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47" y="6238"/>
                    <a:pt x="473" y="6238"/>
                  </a:cubicBezTo>
                  <a:lnTo>
                    <a:pt x="1764" y="5892"/>
                  </a:lnTo>
                  <a:cubicBezTo>
                    <a:pt x="2205" y="6144"/>
                    <a:pt x="2678" y="6238"/>
                    <a:pt x="3182" y="6238"/>
                  </a:cubicBezTo>
                  <a:cubicBezTo>
                    <a:pt x="4915" y="6238"/>
                    <a:pt x="6301" y="4789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9494;p66"/>
            <p:cNvSpPr/>
            <p:nvPr/>
          </p:nvSpPr>
          <p:spPr>
            <a:xfrm>
              <a:off x="581525" y="3440725"/>
              <a:ext cx="157550" cy="108700"/>
            </a:xfrm>
            <a:custGeom>
              <a:avLst/>
              <a:gdLst/>
              <a:ahLst/>
              <a:cxnLst/>
              <a:rect l="l" t="t" r="r" b="b"/>
              <a:pathLst>
                <a:path w="6302" h="4348" extrusionOk="0">
                  <a:moveTo>
                    <a:pt x="1355" y="0"/>
                  </a:moveTo>
                  <a:cubicBezTo>
                    <a:pt x="567" y="567"/>
                    <a:pt x="0" y="1513"/>
                    <a:pt x="0" y="2584"/>
                  </a:cubicBezTo>
                  <a:lnTo>
                    <a:pt x="0" y="4001"/>
                  </a:lnTo>
                  <a:cubicBezTo>
                    <a:pt x="63" y="4190"/>
                    <a:pt x="221" y="4348"/>
                    <a:pt x="410" y="4348"/>
                  </a:cubicBezTo>
                  <a:lnTo>
                    <a:pt x="5955" y="4348"/>
                  </a:lnTo>
                  <a:cubicBezTo>
                    <a:pt x="6144" y="4348"/>
                    <a:pt x="6301" y="4190"/>
                    <a:pt x="6301" y="4001"/>
                  </a:cubicBezTo>
                  <a:lnTo>
                    <a:pt x="6301" y="2584"/>
                  </a:lnTo>
                  <a:cubicBezTo>
                    <a:pt x="6301" y="1513"/>
                    <a:pt x="5797" y="599"/>
                    <a:pt x="4978" y="0"/>
                  </a:cubicBezTo>
                  <a:cubicBezTo>
                    <a:pt x="4537" y="536"/>
                    <a:pt x="3875" y="851"/>
                    <a:pt x="3151" y="851"/>
                  </a:cubicBezTo>
                  <a:cubicBezTo>
                    <a:pt x="2458" y="851"/>
                    <a:pt x="1796" y="536"/>
                    <a:pt x="135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hlinkClick r:id="rId4"/>
          </p:cNvPr>
          <p:cNvSpPr txBox="1"/>
          <p:nvPr/>
        </p:nvSpPr>
        <p:spPr>
          <a:xfrm>
            <a:off x="1597163" y="3781369"/>
            <a:ext cx="5566606" cy="307777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GitHub: </a:t>
            </a:r>
            <a:r>
              <a:rPr lang="en-US" dirty="0" smtClean="0">
                <a:solidFill>
                  <a:schemeClr val="bg2"/>
                </a:solidFill>
                <a:hlinkClick r:id="rId4"/>
              </a:rPr>
              <a:t>https</a:t>
            </a:r>
            <a:r>
              <a:rPr lang="en-US" dirty="0">
                <a:solidFill>
                  <a:schemeClr val="bg2"/>
                </a:solidFill>
                <a:hlinkClick r:id="rId4"/>
              </a:rPr>
              <a:t>://github.com/nvminhnhan/IntrusionWarning_MobileNet</a:t>
            </a:r>
            <a:endParaRPr lang="en-US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861;p31"/>
          <p:cNvGrpSpPr/>
          <p:nvPr/>
        </p:nvGrpSpPr>
        <p:grpSpPr>
          <a:xfrm>
            <a:off x="5594781" y="1360953"/>
            <a:ext cx="3044820" cy="3069148"/>
            <a:chOff x="668900" y="1037175"/>
            <a:chExt cx="3044820" cy="3069148"/>
          </a:xfrm>
        </p:grpSpPr>
        <p:sp>
          <p:nvSpPr>
            <p:cNvPr id="177" name="Google Shape;1862;p31"/>
            <p:cNvSpPr/>
            <p:nvPr/>
          </p:nvSpPr>
          <p:spPr>
            <a:xfrm>
              <a:off x="668900" y="1037175"/>
              <a:ext cx="3044700" cy="3069000"/>
            </a:xfrm>
            <a:prstGeom prst="rect">
              <a:avLst/>
            </a:prstGeom>
            <a:solidFill>
              <a:schemeClr val="accent6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8" name="Google Shape;1863;p31"/>
            <p:cNvGrpSpPr/>
            <p:nvPr/>
          </p:nvGrpSpPr>
          <p:grpSpPr>
            <a:xfrm>
              <a:off x="668900" y="1037175"/>
              <a:ext cx="3044820" cy="3069148"/>
              <a:chOff x="2726418" y="1713698"/>
              <a:chExt cx="1370923" cy="1381877"/>
            </a:xfrm>
          </p:grpSpPr>
          <p:sp>
            <p:nvSpPr>
              <p:cNvPr id="179" name="Google Shape;1864;p31"/>
              <p:cNvSpPr/>
              <p:nvPr/>
            </p:nvSpPr>
            <p:spPr>
              <a:xfrm>
                <a:off x="3471725" y="2168925"/>
                <a:ext cx="86875" cy="117225"/>
              </a:xfrm>
              <a:custGeom>
                <a:avLst/>
                <a:gdLst/>
                <a:ahLst/>
                <a:cxnLst/>
                <a:rect l="l" t="t" r="r" b="b"/>
                <a:pathLst>
                  <a:path w="3475" h="4689" extrusionOk="0">
                    <a:moveTo>
                      <a:pt x="3474" y="0"/>
                    </a:moveTo>
                    <a:lnTo>
                      <a:pt x="84" y="293"/>
                    </a:lnTo>
                    <a:lnTo>
                      <a:pt x="0" y="4479"/>
                    </a:lnTo>
                    <a:lnTo>
                      <a:pt x="3286" y="4688"/>
                    </a:lnTo>
                    <a:lnTo>
                      <a:pt x="3474" y="0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65;p31"/>
              <p:cNvSpPr/>
              <p:nvPr/>
            </p:nvSpPr>
            <p:spPr>
              <a:xfrm>
                <a:off x="3467000" y="2197175"/>
                <a:ext cx="102050" cy="59675"/>
              </a:xfrm>
              <a:custGeom>
                <a:avLst/>
                <a:gdLst/>
                <a:ahLst/>
                <a:cxnLst/>
                <a:rect l="l" t="t" r="r" b="b"/>
                <a:pathLst>
                  <a:path w="4082" h="2387" extrusionOk="0">
                    <a:moveTo>
                      <a:pt x="4061" y="0"/>
                    </a:moveTo>
                    <a:lnTo>
                      <a:pt x="64" y="42"/>
                    </a:lnTo>
                    <a:lnTo>
                      <a:pt x="1" y="2386"/>
                    </a:lnTo>
                    <a:lnTo>
                      <a:pt x="4082" y="2009"/>
                    </a:lnTo>
                    <a:lnTo>
                      <a:pt x="40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66;p31"/>
              <p:cNvSpPr/>
              <p:nvPr/>
            </p:nvSpPr>
            <p:spPr>
              <a:xfrm>
                <a:off x="3238300" y="2212875"/>
                <a:ext cx="3833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335" h="15531" extrusionOk="0">
                    <a:moveTo>
                      <a:pt x="8667" y="0"/>
                    </a:moveTo>
                    <a:lnTo>
                      <a:pt x="8688" y="5421"/>
                    </a:lnTo>
                    <a:cubicBezTo>
                      <a:pt x="8688" y="5421"/>
                      <a:pt x="8332" y="4332"/>
                      <a:pt x="6344" y="1486"/>
                    </a:cubicBezTo>
                    <a:cubicBezTo>
                      <a:pt x="6196" y="1268"/>
                      <a:pt x="5916" y="1170"/>
                      <a:pt x="5560" y="1170"/>
                    </a:cubicBezTo>
                    <a:cubicBezTo>
                      <a:pt x="3760" y="1170"/>
                      <a:pt x="0" y="3673"/>
                      <a:pt x="1258" y="5839"/>
                    </a:cubicBezTo>
                    <a:cubicBezTo>
                      <a:pt x="3268" y="9355"/>
                      <a:pt x="5674" y="15404"/>
                      <a:pt x="9588" y="15530"/>
                    </a:cubicBezTo>
                    <a:cubicBezTo>
                      <a:pt x="9620" y="15531"/>
                      <a:pt x="9651" y="15531"/>
                      <a:pt x="9682" y="15531"/>
                    </a:cubicBezTo>
                    <a:cubicBezTo>
                      <a:pt x="15334" y="15531"/>
                      <a:pt x="14444" y="398"/>
                      <a:pt x="14444" y="398"/>
                    </a:cubicBezTo>
                    <a:lnTo>
                      <a:pt x="8667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67;p31"/>
              <p:cNvSpPr/>
              <p:nvPr/>
            </p:nvSpPr>
            <p:spPr>
              <a:xfrm>
                <a:off x="3440325" y="2048350"/>
                <a:ext cx="141625" cy="147950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5918" extrusionOk="0">
                    <a:moveTo>
                      <a:pt x="3381" y="1"/>
                    </a:moveTo>
                    <a:cubicBezTo>
                      <a:pt x="3156" y="1"/>
                      <a:pt x="2938" y="139"/>
                      <a:pt x="2700" y="365"/>
                    </a:cubicBezTo>
                    <a:cubicBezTo>
                      <a:pt x="2500" y="240"/>
                      <a:pt x="2330" y="181"/>
                      <a:pt x="2172" y="181"/>
                    </a:cubicBezTo>
                    <a:cubicBezTo>
                      <a:pt x="1934" y="181"/>
                      <a:pt x="1725" y="314"/>
                      <a:pt x="1486" y="553"/>
                    </a:cubicBezTo>
                    <a:cubicBezTo>
                      <a:pt x="1428" y="368"/>
                      <a:pt x="1300" y="247"/>
                      <a:pt x="1122" y="247"/>
                    </a:cubicBezTo>
                    <a:cubicBezTo>
                      <a:pt x="978" y="247"/>
                      <a:pt x="803" y="325"/>
                      <a:pt x="607" y="512"/>
                    </a:cubicBezTo>
                    <a:cubicBezTo>
                      <a:pt x="0" y="1119"/>
                      <a:pt x="147" y="2081"/>
                      <a:pt x="210" y="2793"/>
                    </a:cubicBezTo>
                    <a:cubicBezTo>
                      <a:pt x="417" y="5031"/>
                      <a:pt x="1727" y="5917"/>
                      <a:pt x="2945" y="5917"/>
                    </a:cubicBezTo>
                    <a:cubicBezTo>
                      <a:pt x="3697" y="5917"/>
                      <a:pt x="4414" y="5579"/>
                      <a:pt x="4814" y="5011"/>
                    </a:cubicBezTo>
                    <a:cubicBezTo>
                      <a:pt x="5568" y="3944"/>
                      <a:pt x="4919" y="3735"/>
                      <a:pt x="4814" y="2542"/>
                    </a:cubicBezTo>
                    <a:cubicBezTo>
                      <a:pt x="4723" y="1429"/>
                      <a:pt x="5665" y="174"/>
                      <a:pt x="4552" y="174"/>
                    </a:cubicBezTo>
                    <a:cubicBezTo>
                      <a:pt x="4387" y="174"/>
                      <a:pt x="4178" y="201"/>
                      <a:pt x="3914" y="260"/>
                    </a:cubicBezTo>
                    <a:cubicBezTo>
                      <a:pt x="3725" y="80"/>
                      <a:pt x="3551" y="1"/>
                      <a:pt x="3381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68;p31"/>
              <p:cNvSpPr/>
              <p:nvPr/>
            </p:nvSpPr>
            <p:spPr>
              <a:xfrm>
                <a:off x="3581075" y="22761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69;p31"/>
              <p:cNvSpPr/>
              <p:nvPr/>
            </p:nvSpPr>
            <p:spPr>
              <a:xfrm>
                <a:off x="3553875" y="2221225"/>
                <a:ext cx="6300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252" h="4313" fill="none" extrusionOk="0">
                    <a:moveTo>
                      <a:pt x="251" y="1"/>
                    </a:moveTo>
                    <a:lnTo>
                      <a:pt x="0" y="4312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70;p31"/>
              <p:cNvSpPr/>
              <p:nvPr/>
            </p:nvSpPr>
            <p:spPr>
              <a:xfrm>
                <a:off x="3568525" y="230020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5" y="1"/>
                    </a:moveTo>
                    <a:cubicBezTo>
                      <a:pt x="176" y="1"/>
                      <a:pt x="62" y="182"/>
                      <a:pt x="42" y="421"/>
                    </a:cubicBezTo>
                    <a:cubicBezTo>
                      <a:pt x="0" y="672"/>
                      <a:pt x="84" y="860"/>
                      <a:pt x="230" y="881"/>
                    </a:cubicBezTo>
                    <a:cubicBezTo>
                      <a:pt x="237" y="882"/>
                      <a:pt x="243" y="883"/>
                      <a:pt x="249" y="883"/>
                    </a:cubicBezTo>
                    <a:cubicBezTo>
                      <a:pt x="368" y="883"/>
                      <a:pt x="483" y="701"/>
                      <a:pt x="502" y="463"/>
                    </a:cubicBezTo>
                    <a:cubicBezTo>
                      <a:pt x="523" y="232"/>
                      <a:pt x="440" y="23"/>
                      <a:pt x="314" y="2"/>
                    </a:cubicBezTo>
                    <a:cubicBezTo>
                      <a:pt x="308" y="1"/>
                      <a:pt x="301" y="1"/>
                      <a:pt x="29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71;p31"/>
              <p:cNvSpPr/>
              <p:nvPr/>
            </p:nvSpPr>
            <p:spPr>
              <a:xfrm>
                <a:off x="3572175" y="2265150"/>
                <a:ext cx="1310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524" h="883" extrusionOk="0">
                    <a:moveTo>
                      <a:pt x="292" y="0"/>
                    </a:moveTo>
                    <a:cubicBezTo>
                      <a:pt x="155" y="0"/>
                      <a:pt x="41" y="182"/>
                      <a:pt x="21" y="421"/>
                    </a:cubicBezTo>
                    <a:cubicBezTo>
                      <a:pt x="1" y="672"/>
                      <a:pt x="84" y="860"/>
                      <a:pt x="210" y="881"/>
                    </a:cubicBezTo>
                    <a:cubicBezTo>
                      <a:pt x="216" y="882"/>
                      <a:pt x="223" y="883"/>
                      <a:pt x="229" y="883"/>
                    </a:cubicBezTo>
                    <a:cubicBezTo>
                      <a:pt x="348" y="883"/>
                      <a:pt x="463" y="701"/>
                      <a:pt x="503" y="462"/>
                    </a:cubicBezTo>
                    <a:cubicBezTo>
                      <a:pt x="524" y="232"/>
                      <a:pt x="440" y="23"/>
                      <a:pt x="315" y="2"/>
                    </a:cubicBezTo>
                    <a:cubicBezTo>
                      <a:pt x="307" y="1"/>
                      <a:pt x="300" y="0"/>
                      <a:pt x="292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2;p31"/>
              <p:cNvSpPr/>
              <p:nvPr/>
            </p:nvSpPr>
            <p:spPr>
              <a:xfrm>
                <a:off x="3445025" y="2322225"/>
                <a:ext cx="10500" cy="1271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5087" fill="none" extrusionOk="0">
                    <a:moveTo>
                      <a:pt x="419" y="0"/>
                    </a:moveTo>
                    <a:lnTo>
                      <a:pt x="1" y="50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73;p31"/>
              <p:cNvSpPr/>
              <p:nvPr/>
            </p:nvSpPr>
            <p:spPr>
              <a:xfrm>
                <a:off x="2982500" y="2842325"/>
                <a:ext cx="2579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0319" h="10130" extrusionOk="0">
                    <a:moveTo>
                      <a:pt x="10318" y="0"/>
                    </a:moveTo>
                    <a:lnTo>
                      <a:pt x="8602" y="691"/>
                    </a:lnTo>
                    <a:lnTo>
                      <a:pt x="5379" y="1946"/>
                    </a:lnTo>
                    <a:lnTo>
                      <a:pt x="398" y="3893"/>
                    </a:lnTo>
                    <a:lnTo>
                      <a:pt x="356" y="4751"/>
                    </a:lnTo>
                    <a:lnTo>
                      <a:pt x="335" y="4856"/>
                    </a:lnTo>
                    <a:lnTo>
                      <a:pt x="0" y="10130"/>
                    </a:lnTo>
                    <a:lnTo>
                      <a:pt x="8811" y="10130"/>
                    </a:lnTo>
                    <a:lnTo>
                      <a:pt x="9753" y="3788"/>
                    </a:lnTo>
                    <a:lnTo>
                      <a:pt x="10235" y="523"/>
                    </a:lnTo>
                    <a:lnTo>
                      <a:pt x="10318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74;p31"/>
              <p:cNvSpPr/>
              <p:nvPr/>
            </p:nvSpPr>
            <p:spPr>
              <a:xfrm>
                <a:off x="3112250" y="2842325"/>
                <a:ext cx="282575" cy="253250"/>
              </a:xfrm>
              <a:custGeom>
                <a:avLst/>
                <a:gdLst/>
                <a:ahLst/>
                <a:cxnLst/>
                <a:rect l="l" t="t" r="r" b="b"/>
                <a:pathLst>
                  <a:path w="11303" h="10130" extrusionOk="0">
                    <a:moveTo>
                      <a:pt x="10633" y="0"/>
                    </a:moveTo>
                    <a:lnTo>
                      <a:pt x="6238" y="419"/>
                    </a:lnTo>
                    <a:lnTo>
                      <a:pt x="5045" y="523"/>
                    </a:lnTo>
                    <a:lnTo>
                      <a:pt x="3412" y="691"/>
                    </a:lnTo>
                    <a:lnTo>
                      <a:pt x="1" y="1005"/>
                    </a:lnTo>
                    <a:lnTo>
                      <a:pt x="189" y="1946"/>
                    </a:lnTo>
                    <a:lnTo>
                      <a:pt x="754" y="5128"/>
                    </a:lnTo>
                    <a:lnTo>
                      <a:pt x="775" y="5149"/>
                    </a:lnTo>
                    <a:lnTo>
                      <a:pt x="1675" y="10130"/>
                    </a:lnTo>
                    <a:lnTo>
                      <a:pt x="11302" y="10130"/>
                    </a:lnTo>
                    <a:lnTo>
                      <a:pt x="10947" y="4751"/>
                    </a:lnTo>
                    <a:lnTo>
                      <a:pt x="10947" y="4688"/>
                    </a:lnTo>
                    <a:lnTo>
                      <a:pt x="10633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875;p31"/>
              <p:cNvSpPr/>
              <p:nvPr/>
            </p:nvSpPr>
            <p:spPr>
              <a:xfrm>
                <a:off x="2910275" y="2216125"/>
                <a:ext cx="506000" cy="758075"/>
              </a:xfrm>
              <a:custGeom>
                <a:avLst/>
                <a:gdLst/>
                <a:ahLst/>
                <a:cxnLst/>
                <a:rect l="l" t="t" r="r" b="b"/>
                <a:pathLst>
                  <a:path w="20240" h="30323" extrusionOk="0">
                    <a:moveTo>
                      <a:pt x="9656" y="1"/>
                    </a:moveTo>
                    <a:cubicBezTo>
                      <a:pt x="8640" y="1"/>
                      <a:pt x="7641" y="49"/>
                      <a:pt x="6677" y="142"/>
                    </a:cubicBezTo>
                    <a:cubicBezTo>
                      <a:pt x="2826" y="519"/>
                      <a:pt x="1" y="4454"/>
                      <a:pt x="1110" y="8158"/>
                    </a:cubicBezTo>
                    <a:cubicBezTo>
                      <a:pt x="2345" y="12323"/>
                      <a:pt x="4229" y="15232"/>
                      <a:pt x="4229" y="17639"/>
                    </a:cubicBezTo>
                    <a:cubicBezTo>
                      <a:pt x="3350" y="22306"/>
                      <a:pt x="2743" y="27769"/>
                      <a:pt x="2743" y="29757"/>
                    </a:cubicBezTo>
                    <a:cubicBezTo>
                      <a:pt x="9775" y="30322"/>
                      <a:pt x="11617" y="30322"/>
                      <a:pt x="11617" y="30322"/>
                    </a:cubicBezTo>
                    <a:lnTo>
                      <a:pt x="14317" y="26471"/>
                    </a:lnTo>
                    <a:lnTo>
                      <a:pt x="16033" y="30071"/>
                    </a:lnTo>
                    <a:lnTo>
                      <a:pt x="19591" y="29757"/>
                    </a:lnTo>
                    <a:lnTo>
                      <a:pt x="18649" y="17890"/>
                    </a:lnTo>
                    <a:cubicBezTo>
                      <a:pt x="18649" y="17890"/>
                      <a:pt x="20240" y="3909"/>
                      <a:pt x="18816" y="1440"/>
                    </a:cubicBezTo>
                    <a:cubicBezTo>
                      <a:pt x="15982" y="448"/>
                      <a:pt x="12744" y="1"/>
                      <a:pt x="9656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876;p31"/>
              <p:cNvSpPr/>
              <p:nvPr/>
            </p:nvSpPr>
            <p:spPr>
              <a:xfrm>
                <a:off x="3349800" y="2383450"/>
                <a:ext cx="54975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089" extrusionOk="0">
                    <a:moveTo>
                      <a:pt x="1" y="0"/>
                    </a:moveTo>
                    <a:lnTo>
                      <a:pt x="1" y="1088"/>
                    </a:lnTo>
                    <a:lnTo>
                      <a:pt x="2198" y="1088"/>
                    </a:lnTo>
                    <a:lnTo>
                      <a:pt x="2198" y="0"/>
                    </a:ln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877;p31"/>
              <p:cNvSpPr/>
              <p:nvPr/>
            </p:nvSpPr>
            <p:spPr>
              <a:xfrm>
                <a:off x="3355550" y="2356225"/>
                <a:ext cx="32475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115" extrusionOk="0">
                    <a:moveTo>
                      <a:pt x="398" y="1"/>
                    </a:moveTo>
                    <a:lnTo>
                      <a:pt x="1" y="2115"/>
                    </a:lnTo>
                    <a:lnTo>
                      <a:pt x="1298" y="2115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878;p31"/>
              <p:cNvSpPr/>
              <p:nvPr/>
            </p:nvSpPr>
            <p:spPr>
              <a:xfrm>
                <a:off x="3096025" y="2213700"/>
                <a:ext cx="231300" cy="399975"/>
              </a:xfrm>
              <a:custGeom>
                <a:avLst/>
                <a:gdLst/>
                <a:ahLst/>
                <a:cxnLst/>
                <a:rect l="l" t="t" r="r" b="b"/>
                <a:pathLst>
                  <a:path w="9252" h="15999" extrusionOk="0">
                    <a:moveTo>
                      <a:pt x="3192" y="0"/>
                    </a:moveTo>
                    <a:cubicBezTo>
                      <a:pt x="1391" y="0"/>
                      <a:pt x="1" y="260"/>
                      <a:pt x="1" y="260"/>
                    </a:cubicBezTo>
                    <a:cubicBezTo>
                      <a:pt x="1" y="260"/>
                      <a:pt x="5149" y="9720"/>
                      <a:pt x="6887" y="15999"/>
                    </a:cubicBezTo>
                    <a:cubicBezTo>
                      <a:pt x="9252" y="8297"/>
                      <a:pt x="6552" y="365"/>
                      <a:pt x="6552" y="365"/>
                    </a:cubicBezTo>
                    <a:cubicBezTo>
                      <a:pt x="5421" y="88"/>
                      <a:pt x="4238" y="0"/>
                      <a:pt x="31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879;p31"/>
              <p:cNvSpPr/>
              <p:nvPr/>
            </p:nvSpPr>
            <p:spPr>
              <a:xfrm>
                <a:off x="3112775" y="2112925"/>
                <a:ext cx="128750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6322" extrusionOk="0">
                    <a:moveTo>
                      <a:pt x="0" y="1"/>
                    </a:moveTo>
                    <a:lnTo>
                      <a:pt x="461" y="4228"/>
                    </a:lnTo>
                    <a:lnTo>
                      <a:pt x="4165" y="6321"/>
                    </a:lnTo>
                    <a:lnTo>
                      <a:pt x="5149" y="5400"/>
                    </a:lnTo>
                    <a:lnTo>
                      <a:pt x="4689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880;p31"/>
              <p:cNvSpPr/>
              <p:nvPr/>
            </p:nvSpPr>
            <p:spPr>
              <a:xfrm>
                <a:off x="3087650" y="1878825"/>
                <a:ext cx="247625" cy="315775"/>
              </a:xfrm>
              <a:custGeom>
                <a:avLst/>
                <a:gdLst/>
                <a:ahLst/>
                <a:cxnLst/>
                <a:rect l="l" t="t" r="r" b="b"/>
                <a:pathLst>
                  <a:path w="9905" h="12631" extrusionOk="0">
                    <a:moveTo>
                      <a:pt x="5028" y="0"/>
                    </a:moveTo>
                    <a:cubicBezTo>
                      <a:pt x="4898" y="0"/>
                      <a:pt x="4764" y="3"/>
                      <a:pt x="4626" y="9"/>
                    </a:cubicBezTo>
                    <a:cubicBezTo>
                      <a:pt x="2010" y="114"/>
                      <a:pt x="1" y="2939"/>
                      <a:pt x="147" y="6330"/>
                    </a:cubicBezTo>
                    <a:cubicBezTo>
                      <a:pt x="294" y="9699"/>
                      <a:pt x="2533" y="12253"/>
                      <a:pt x="5129" y="12588"/>
                    </a:cubicBezTo>
                    <a:cubicBezTo>
                      <a:pt x="5413" y="12616"/>
                      <a:pt x="5681" y="12630"/>
                      <a:pt x="5931" y="12630"/>
                    </a:cubicBezTo>
                    <a:cubicBezTo>
                      <a:pt x="9904" y="12630"/>
                      <a:pt x="9766" y="9163"/>
                      <a:pt x="9628" y="5974"/>
                    </a:cubicBezTo>
                    <a:cubicBezTo>
                      <a:pt x="9487" y="2713"/>
                      <a:pt x="8953" y="0"/>
                      <a:pt x="5028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881;p31"/>
              <p:cNvSpPr/>
              <p:nvPr/>
            </p:nvSpPr>
            <p:spPr>
              <a:xfrm>
                <a:off x="3235725" y="2038600"/>
                <a:ext cx="131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07" extrusionOk="0">
                    <a:moveTo>
                      <a:pt x="271" y="0"/>
                    </a:moveTo>
                    <a:cubicBezTo>
                      <a:pt x="264" y="0"/>
                      <a:pt x="258" y="1"/>
                      <a:pt x="252" y="2"/>
                    </a:cubicBezTo>
                    <a:cubicBezTo>
                      <a:pt x="106" y="2"/>
                      <a:pt x="1" y="232"/>
                      <a:pt x="1" y="525"/>
                    </a:cubicBezTo>
                    <a:cubicBezTo>
                      <a:pt x="1" y="797"/>
                      <a:pt x="126" y="1006"/>
                      <a:pt x="273" y="1006"/>
                    </a:cubicBezTo>
                    <a:cubicBezTo>
                      <a:pt x="420" y="985"/>
                      <a:pt x="524" y="755"/>
                      <a:pt x="524" y="483"/>
                    </a:cubicBezTo>
                    <a:cubicBezTo>
                      <a:pt x="524" y="222"/>
                      <a:pt x="409" y="0"/>
                      <a:pt x="2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882;p31"/>
              <p:cNvSpPr/>
              <p:nvPr/>
            </p:nvSpPr>
            <p:spPr>
              <a:xfrm>
                <a:off x="3303225" y="2033400"/>
                <a:ext cx="13625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007" extrusionOk="0">
                    <a:moveTo>
                      <a:pt x="273" y="0"/>
                    </a:moveTo>
                    <a:cubicBezTo>
                      <a:pt x="126" y="21"/>
                      <a:pt x="1" y="251"/>
                      <a:pt x="22" y="524"/>
                    </a:cubicBezTo>
                    <a:cubicBezTo>
                      <a:pt x="22" y="784"/>
                      <a:pt x="137" y="1006"/>
                      <a:pt x="275" y="1006"/>
                    </a:cubicBezTo>
                    <a:cubicBezTo>
                      <a:pt x="281" y="1006"/>
                      <a:pt x="288" y="1006"/>
                      <a:pt x="294" y="1005"/>
                    </a:cubicBezTo>
                    <a:cubicBezTo>
                      <a:pt x="419" y="1005"/>
                      <a:pt x="545" y="754"/>
                      <a:pt x="545" y="482"/>
                    </a:cubicBezTo>
                    <a:cubicBezTo>
                      <a:pt x="524" y="210"/>
                      <a:pt x="419" y="0"/>
                      <a:pt x="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883;p31"/>
              <p:cNvSpPr/>
              <p:nvPr/>
            </p:nvSpPr>
            <p:spPr>
              <a:xfrm>
                <a:off x="3262425" y="2101425"/>
                <a:ext cx="30375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66" fill="none" extrusionOk="0">
                    <a:moveTo>
                      <a:pt x="1214" y="251"/>
                    </a:moveTo>
                    <a:cubicBezTo>
                      <a:pt x="942" y="565"/>
                      <a:pt x="272" y="398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884;p31"/>
              <p:cNvSpPr/>
              <p:nvPr/>
            </p:nvSpPr>
            <p:spPr>
              <a:xfrm>
                <a:off x="3285975" y="2046475"/>
                <a:ext cx="27225" cy="424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1696" fill="none" extrusionOk="0">
                    <a:moveTo>
                      <a:pt x="209" y="1696"/>
                    </a:moveTo>
                    <a:cubicBezTo>
                      <a:pt x="1088" y="1068"/>
                      <a:pt x="712" y="1"/>
                      <a:pt x="0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885;p31"/>
              <p:cNvSpPr/>
              <p:nvPr/>
            </p:nvSpPr>
            <p:spPr>
              <a:xfrm>
                <a:off x="3225800" y="2018225"/>
                <a:ext cx="30900" cy="11525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461" fill="none" extrusionOk="0">
                    <a:moveTo>
                      <a:pt x="1235" y="461"/>
                    </a:moveTo>
                    <a:cubicBezTo>
                      <a:pt x="754" y="21"/>
                      <a:pt x="126" y="0"/>
                      <a:pt x="0" y="293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886;p31"/>
              <p:cNvSpPr/>
              <p:nvPr/>
            </p:nvSpPr>
            <p:spPr>
              <a:xfrm>
                <a:off x="3300100" y="2005675"/>
                <a:ext cx="24075" cy="146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587" fill="none" extrusionOk="0">
                    <a:moveTo>
                      <a:pt x="963" y="356"/>
                    </a:moveTo>
                    <a:cubicBezTo>
                      <a:pt x="586" y="0"/>
                      <a:pt x="84" y="230"/>
                      <a:pt x="0" y="586"/>
                    </a:cubicBezTo>
                  </a:path>
                </a:pathLst>
              </a:custGeom>
              <a:noFill/>
              <a:ln w="4700" cap="flat" cmpd="sng">
                <a:solidFill>
                  <a:srgbClr val="483048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887;p31"/>
              <p:cNvSpPr/>
              <p:nvPr/>
            </p:nvSpPr>
            <p:spPr>
              <a:xfrm>
                <a:off x="3145750" y="2151125"/>
                <a:ext cx="93150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010" fill="none" extrusionOk="0">
                    <a:moveTo>
                      <a:pt x="3725" y="1758"/>
                    </a:moveTo>
                    <a:cubicBezTo>
                      <a:pt x="3725" y="1758"/>
                      <a:pt x="1758" y="2010"/>
                      <a:pt x="0" y="0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888;p31"/>
              <p:cNvSpPr/>
              <p:nvPr/>
            </p:nvSpPr>
            <p:spPr>
              <a:xfrm>
                <a:off x="3069350" y="2228550"/>
                <a:ext cx="300350" cy="402400"/>
              </a:xfrm>
              <a:custGeom>
                <a:avLst/>
                <a:gdLst/>
                <a:ahLst/>
                <a:cxnLst/>
                <a:rect l="l" t="t" r="r" b="b"/>
                <a:pathLst>
                  <a:path w="12014" h="16096" fill="none" extrusionOk="0">
                    <a:moveTo>
                      <a:pt x="0" y="1"/>
                    </a:moveTo>
                    <a:lnTo>
                      <a:pt x="251" y="1906"/>
                    </a:lnTo>
                    <a:lnTo>
                      <a:pt x="2072" y="2701"/>
                    </a:lnTo>
                    <a:lnTo>
                      <a:pt x="251" y="2722"/>
                    </a:lnTo>
                    <a:lnTo>
                      <a:pt x="7954" y="16096"/>
                    </a:lnTo>
                    <a:cubicBezTo>
                      <a:pt x="7954" y="16096"/>
                      <a:pt x="12014" y="9042"/>
                      <a:pt x="10549" y="2868"/>
                    </a:cubicBezTo>
                    <a:lnTo>
                      <a:pt x="9314" y="3119"/>
                    </a:lnTo>
                    <a:lnTo>
                      <a:pt x="10109" y="1801"/>
                    </a:lnTo>
                    <a:lnTo>
                      <a:pt x="8916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889;p31"/>
              <p:cNvSpPr/>
              <p:nvPr/>
            </p:nvSpPr>
            <p:spPr>
              <a:xfrm>
                <a:off x="3124275" y="2217050"/>
                <a:ext cx="147600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5904" h="2743" extrusionOk="0">
                    <a:moveTo>
                      <a:pt x="4689" y="42"/>
                    </a:moveTo>
                    <a:lnTo>
                      <a:pt x="3643" y="1821"/>
                    </a:lnTo>
                    <a:lnTo>
                      <a:pt x="5903" y="2596"/>
                    </a:lnTo>
                    <a:lnTo>
                      <a:pt x="4689" y="42"/>
                    </a:lnTo>
                    <a:close/>
                    <a:moveTo>
                      <a:pt x="1" y="1"/>
                    </a:moveTo>
                    <a:lnTo>
                      <a:pt x="440" y="2742"/>
                    </a:lnTo>
                    <a:lnTo>
                      <a:pt x="3643" y="182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890;p31"/>
              <p:cNvSpPr/>
              <p:nvPr/>
            </p:nvSpPr>
            <p:spPr>
              <a:xfrm>
                <a:off x="3268175" y="2630925"/>
                <a:ext cx="25" cy="247000"/>
              </a:xfrm>
              <a:custGeom>
                <a:avLst/>
                <a:gdLst/>
                <a:ahLst/>
                <a:cxnLst/>
                <a:rect l="l" t="t" r="r" b="b"/>
                <a:pathLst>
                  <a:path w="1" h="9880" fill="none" extrusionOk="0">
                    <a:moveTo>
                      <a:pt x="1" y="1"/>
                    </a:moveTo>
                    <a:lnTo>
                      <a:pt x="1" y="9879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891;p31"/>
              <p:cNvSpPr/>
              <p:nvPr/>
            </p:nvSpPr>
            <p:spPr>
              <a:xfrm>
                <a:off x="3201725" y="2259425"/>
                <a:ext cx="3090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90" extrusionOk="0">
                    <a:moveTo>
                      <a:pt x="0" y="1"/>
                    </a:moveTo>
                    <a:lnTo>
                      <a:pt x="0" y="1089"/>
                    </a:lnTo>
                    <a:lnTo>
                      <a:pt x="1235" y="1089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92;p31"/>
              <p:cNvSpPr/>
              <p:nvPr/>
            </p:nvSpPr>
            <p:spPr>
              <a:xfrm>
                <a:off x="3232600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1089" y="1"/>
                    </a:moveTo>
                    <a:lnTo>
                      <a:pt x="0" y="650"/>
                    </a:lnTo>
                    <a:lnTo>
                      <a:pt x="0" y="1738"/>
                    </a:lnTo>
                    <a:lnTo>
                      <a:pt x="1089" y="2408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893;p31"/>
              <p:cNvSpPr/>
              <p:nvPr/>
            </p:nvSpPr>
            <p:spPr>
              <a:xfrm>
                <a:off x="3174525" y="2243200"/>
                <a:ext cx="27225" cy="60200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408" extrusionOk="0">
                    <a:moveTo>
                      <a:pt x="0" y="1"/>
                    </a:moveTo>
                    <a:lnTo>
                      <a:pt x="0" y="2408"/>
                    </a:lnTo>
                    <a:lnTo>
                      <a:pt x="1088" y="1738"/>
                    </a:lnTo>
                    <a:lnTo>
                      <a:pt x="1088" y="65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894;p31"/>
              <p:cNvSpPr/>
              <p:nvPr/>
            </p:nvSpPr>
            <p:spPr>
              <a:xfrm>
                <a:off x="2984050" y="2877900"/>
                <a:ext cx="4060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16243" h="3852" fill="none" extrusionOk="0">
                    <a:moveTo>
                      <a:pt x="16242" y="3244"/>
                    </a:moveTo>
                    <a:lnTo>
                      <a:pt x="13082" y="3600"/>
                    </a:lnTo>
                    <a:lnTo>
                      <a:pt x="11366" y="0"/>
                    </a:lnTo>
                    <a:lnTo>
                      <a:pt x="8666" y="3851"/>
                    </a:lnTo>
                    <a:lnTo>
                      <a:pt x="1" y="343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895;p31"/>
              <p:cNvSpPr/>
              <p:nvPr/>
            </p:nvSpPr>
            <p:spPr>
              <a:xfrm>
                <a:off x="3207475" y="3066250"/>
                <a:ext cx="4750" cy="29325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73" fill="none" extrusionOk="0">
                    <a:moveTo>
                      <a:pt x="189" y="1"/>
                    </a:moveTo>
                    <a:lnTo>
                      <a:pt x="1" y="1173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896;p31"/>
              <p:cNvSpPr/>
              <p:nvPr/>
            </p:nvSpPr>
            <p:spPr>
              <a:xfrm>
                <a:off x="3009700" y="2820350"/>
                <a:ext cx="1167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668" h="1" fill="none" extrusionOk="0">
                    <a:moveTo>
                      <a:pt x="4668" y="0"/>
                    </a:moveTo>
                    <a:lnTo>
                      <a:pt x="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897;p31"/>
              <p:cNvSpPr/>
              <p:nvPr/>
            </p:nvSpPr>
            <p:spPr>
              <a:xfrm>
                <a:off x="3288050" y="2828175"/>
                <a:ext cx="790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" fill="none" extrusionOk="0">
                    <a:moveTo>
                      <a:pt x="3161" y="1"/>
                    </a:moveTo>
                    <a:lnTo>
                      <a:pt x="1" y="1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898;p31"/>
              <p:cNvSpPr/>
              <p:nvPr/>
            </p:nvSpPr>
            <p:spPr>
              <a:xfrm>
                <a:off x="3237300" y="2637725"/>
                <a:ext cx="16250" cy="3090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6" extrusionOk="0">
                    <a:moveTo>
                      <a:pt x="315" y="1"/>
                    </a:moveTo>
                    <a:cubicBezTo>
                      <a:pt x="147" y="1"/>
                      <a:pt x="1" y="273"/>
                      <a:pt x="1" y="629"/>
                    </a:cubicBezTo>
                    <a:cubicBezTo>
                      <a:pt x="1" y="963"/>
                      <a:pt x="147" y="1236"/>
                      <a:pt x="315" y="1236"/>
                    </a:cubicBezTo>
                    <a:cubicBezTo>
                      <a:pt x="503" y="1236"/>
                      <a:pt x="650" y="963"/>
                      <a:pt x="650" y="629"/>
                    </a:cubicBezTo>
                    <a:cubicBezTo>
                      <a:pt x="650" y="273"/>
                      <a:pt x="503" y="1"/>
                      <a:pt x="315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899;p31"/>
              <p:cNvSpPr/>
              <p:nvPr/>
            </p:nvSpPr>
            <p:spPr>
              <a:xfrm>
                <a:off x="3237300" y="2720925"/>
                <a:ext cx="16250" cy="3142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57" extrusionOk="0">
                    <a:moveTo>
                      <a:pt x="315" y="0"/>
                    </a:moveTo>
                    <a:cubicBezTo>
                      <a:pt x="147" y="0"/>
                      <a:pt x="1" y="293"/>
                      <a:pt x="1" y="628"/>
                    </a:cubicBezTo>
                    <a:cubicBezTo>
                      <a:pt x="1" y="963"/>
                      <a:pt x="147" y="1256"/>
                      <a:pt x="315" y="1256"/>
                    </a:cubicBezTo>
                    <a:cubicBezTo>
                      <a:pt x="503" y="1256"/>
                      <a:pt x="650" y="963"/>
                      <a:pt x="650" y="628"/>
                    </a:cubicBezTo>
                    <a:cubicBezTo>
                      <a:pt x="650" y="293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900;p31"/>
              <p:cNvSpPr/>
              <p:nvPr/>
            </p:nvSpPr>
            <p:spPr>
              <a:xfrm>
                <a:off x="3237300" y="2804650"/>
                <a:ext cx="16250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235" extrusionOk="0">
                    <a:moveTo>
                      <a:pt x="315" y="0"/>
                    </a:moveTo>
                    <a:cubicBezTo>
                      <a:pt x="147" y="0"/>
                      <a:pt x="1" y="272"/>
                      <a:pt x="1" y="607"/>
                    </a:cubicBezTo>
                    <a:cubicBezTo>
                      <a:pt x="1" y="963"/>
                      <a:pt x="147" y="1235"/>
                      <a:pt x="315" y="1235"/>
                    </a:cubicBezTo>
                    <a:cubicBezTo>
                      <a:pt x="503" y="1235"/>
                      <a:pt x="650" y="963"/>
                      <a:pt x="650" y="607"/>
                    </a:cubicBezTo>
                    <a:cubicBezTo>
                      <a:pt x="650" y="272"/>
                      <a:pt x="503" y="0"/>
                      <a:pt x="315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901;p31"/>
              <p:cNvSpPr/>
              <p:nvPr/>
            </p:nvSpPr>
            <p:spPr>
              <a:xfrm>
                <a:off x="3531375" y="2042075"/>
                <a:ext cx="36650" cy="528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2113" extrusionOk="0">
                    <a:moveTo>
                      <a:pt x="587" y="1"/>
                    </a:moveTo>
                    <a:cubicBezTo>
                      <a:pt x="558" y="1"/>
                      <a:pt x="530" y="4"/>
                      <a:pt x="502" y="9"/>
                    </a:cubicBezTo>
                    <a:cubicBezTo>
                      <a:pt x="188" y="93"/>
                      <a:pt x="0" y="511"/>
                      <a:pt x="147" y="1118"/>
                    </a:cubicBezTo>
                    <a:cubicBezTo>
                      <a:pt x="281" y="1695"/>
                      <a:pt x="609" y="2112"/>
                      <a:pt x="905" y="2112"/>
                    </a:cubicBezTo>
                    <a:cubicBezTo>
                      <a:pt x="932" y="2112"/>
                      <a:pt x="958" y="2109"/>
                      <a:pt x="984" y="2102"/>
                    </a:cubicBezTo>
                    <a:cubicBezTo>
                      <a:pt x="1319" y="2039"/>
                      <a:pt x="1465" y="1474"/>
                      <a:pt x="1319" y="867"/>
                    </a:cubicBezTo>
                    <a:cubicBezTo>
                      <a:pt x="1185" y="295"/>
                      <a:pt x="878" y="1"/>
                      <a:pt x="587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902;p31"/>
              <p:cNvSpPr/>
              <p:nvPr/>
            </p:nvSpPr>
            <p:spPr>
              <a:xfrm>
                <a:off x="3560150" y="2066350"/>
                <a:ext cx="92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5" h="3224" extrusionOk="0">
                    <a:moveTo>
                      <a:pt x="3098" y="1"/>
                    </a:moveTo>
                    <a:cubicBezTo>
                      <a:pt x="2909" y="1"/>
                      <a:pt x="440" y="733"/>
                      <a:pt x="335" y="754"/>
                    </a:cubicBezTo>
                    <a:cubicBezTo>
                      <a:pt x="147" y="796"/>
                      <a:pt x="0" y="1173"/>
                      <a:pt x="0" y="1612"/>
                    </a:cubicBezTo>
                    <a:cubicBezTo>
                      <a:pt x="0" y="2052"/>
                      <a:pt x="147" y="2429"/>
                      <a:pt x="335" y="2471"/>
                    </a:cubicBezTo>
                    <a:cubicBezTo>
                      <a:pt x="440" y="2491"/>
                      <a:pt x="2909" y="3224"/>
                      <a:pt x="3098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903;p31"/>
              <p:cNvSpPr/>
              <p:nvPr/>
            </p:nvSpPr>
            <p:spPr>
              <a:xfrm>
                <a:off x="3485325" y="2066350"/>
                <a:ext cx="1004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3412" y="3224"/>
                    </a:lnTo>
                    <a:cubicBezTo>
                      <a:pt x="3747" y="3224"/>
                      <a:pt x="4019" y="2512"/>
                      <a:pt x="4019" y="1612"/>
                    </a:cubicBezTo>
                    <a:cubicBezTo>
                      <a:pt x="4019" y="733"/>
                      <a:pt x="3747" y="1"/>
                      <a:pt x="34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904;p31"/>
              <p:cNvSpPr/>
              <p:nvPr/>
            </p:nvSpPr>
            <p:spPr>
              <a:xfrm>
                <a:off x="355542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3" y="3224"/>
                      <a:pt x="1215" y="2512"/>
                      <a:pt x="1215" y="1612"/>
                    </a:cubicBezTo>
                    <a:cubicBezTo>
                      <a:pt x="1215" y="733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905;p31"/>
              <p:cNvSpPr/>
              <p:nvPr/>
            </p:nvSpPr>
            <p:spPr>
              <a:xfrm>
                <a:off x="3563800" y="2066350"/>
                <a:ext cx="696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3224" extrusionOk="0">
                    <a:moveTo>
                      <a:pt x="2177" y="1"/>
                    </a:moveTo>
                    <a:cubicBezTo>
                      <a:pt x="1989" y="1"/>
                      <a:pt x="440" y="733"/>
                      <a:pt x="336" y="754"/>
                    </a:cubicBezTo>
                    <a:cubicBezTo>
                      <a:pt x="147" y="796"/>
                      <a:pt x="1" y="1173"/>
                      <a:pt x="1" y="1612"/>
                    </a:cubicBezTo>
                    <a:cubicBezTo>
                      <a:pt x="1" y="2052"/>
                      <a:pt x="147" y="2429"/>
                      <a:pt x="336" y="2471"/>
                    </a:cubicBezTo>
                    <a:cubicBezTo>
                      <a:pt x="440" y="2491"/>
                      <a:pt x="1989" y="3224"/>
                      <a:pt x="2177" y="3224"/>
                    </a:cubicBezTo>
                    <a:cubicBezTo>
                      <a:pt x="2512" y="3224"/>
                      <a:pt x="2784" y="2512"/>
                      <a:pt x="2784" y="1612"/>
                    </a:cubicBezTo>
                    <a:cubicBezTo>
                      <a:pt x="2784" y="733"/>
                      <a:pt x="2512" y="1"/>
                      <a:pt x="21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906;p31"/>
              <p:cNvSpPr/>
              <p:nvPr/>
            </p:nvSpPr>
            <p:spPr>
              <a:xfrm>
                <a:off x="36030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907;p31"/>
              <p:cNvSpPr/>
              <p:nvPr/>
            </p:nvSpPr>
            <p:spPr>
              <a:xfrm>
                <a:off x="3626075" y="2066350"/>
                <a:ext cx="5442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908;p31"/>
              <p:cNvSpPr/>
              <p:nvPr/>
            </p:nvSpPr>
            <p:spPr>
              <a:xfrm>
                <a:off x="3650150" y="2066350"/>
                <a:ext cx="303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909;p31"/>
              <p:cNvSpPr/>
              <p:nvPr/>
            </p:nvSpPr>
            <p:spPr>
              <a:xfrm>
                <a:off x="3650150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77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77" y="2951"/>
                    </a:cubicBezTo>
                    <a:cubicBezTo>
                      <a:pt x="586" y="2700"/>
                      <a:pt x="733" y="2135"/>
                      <a:pt x="733" y="1465"/>
                    </a:cubicBezTo>
                    <a:cubicBezTo>
                      <a:pt x="733" y="817"/>
                      <a:pt x="586" y="231"/>
                      <a:pt x="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1910;p31"/>
              <p:cNvSpPr/>
              <p:nvPr/>
            </p:nvSpPr>
            <p:spPr>
              <a:xfrm>
                <a:off x="346125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6" y="0"/>
                    </a:moveTo>
                    <a:cubicBezTo>
                      <a:pt x="478" y="0"/>
                      <a:pt x="247" y="161"/>
                      <a:pt x="147" y="493"/>
                    </a:cubicBezTo>
                    <a:cubicBezTo>
                      <a:pt x="1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7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8" y="0"/>
                      <a:pt x="716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1911;p31"/>
              <p:cNvSpPr/>
              <p:nvPr/>
            </p:nvSpPr>
            <p:spPr>
              <a:xfrm>
                <a:off x="3484800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697" y="0"/>
                    </a:moveTo>
                    <a:cubicBezTo>
                      <a:pt x="464" y="0"/>
                      <a:pt x="242" y="161"/>
                      <a:pt x="126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87" y="1185"/>
                      <a:pt x="1193" y="849"/>
                    </a:cubicBezTo>
                    <a:cubicBezTo>
                      <a:pt x="1340" y="451"/>
                      <a:pt x="1172" y="137"/>
                      <a:pt x="879" y="33"/>
                    </a:cubicBezTo>
                    <a:cubicBezTo>
                      <a:pt x="819" y="11"/>
                      <a:pt x="757" y="0"/>
                      <a:pt x="697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1912;p31"/>
              <p:cNvSpPr/>
              <p:nvPr/>
            </p:nvSpPr>
            <p:spPr>
              <a:xfrm>
                <a:off x="3507825" y="2037825"/>
                <a:ext cx="33500" cy="3542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417" extrusionOk="0">
                    <a:moveTo>
                      <a:pt x="715" y="0"/>
                    </a:moveTo>
                    <a:cubicBezTo>
                      <a:pt x="478" y="0"/>
                      <a:pt x="246" y="161"/>
                      <a:pt x="147" y="493"/>
                    </a:cubicBezTo>
                    <a:cubicBezTo>
                      <a:pt x="0" y="891"/>
                      <a:pt x="126" y="1288"/>
                      <a:pt x="419" y="1393"/>
                    </a:cubicBezTo>
                    <a:cubicBezTo>
                      <a:pt x="464" y="1409"/>
                      <a:pt x="511" y="1417"/>
                      <a:pt x="558" y="1417"/>
                    </a:cubicBezTo>
                    <a:cubicBezTo>
                      <a:pt x="816" y="1417"/>
                      <a:pt x="1090" y="1185"/>
                      <a:pt x="1214" y="849"/>
                    </a:cubicBezTo>
                    <a:cubicBezTo>
                      <a:pt x="1340" y="451"/>
                      <a:pt x="1193" y="137"/>
                      <a:pt x="900" y="33"/>
                    </a:cubicBezTo>
                    <a:cubicBezTo>
                      <a:pt x="840" y="11"/>
                      <a:pt x="777" y="0"/>
                      <a:pt x="715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913;p31"/>
              <p:cNvSpPr/>
              <p:nvPr/>
            </p:nvSpPr>
            <p:spPr>
              <a:xfrm>
                <a:off x="3530850" y="2042225"/>
                <a:ext cx="28275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215" extrusionOk="0">
                    <a:moveTo>
                      <a:pt x="613" y="1"/>
                    </a:moveTo>
                    <a:cubicBezTo>
                      <a:pt x="408" y="1"/>
                      <a:pt x="211" y="149"/>
                      <a:pt x="126" y="422"/>
                    </a:cubicBezTo>
                    <a:cubicBezTo>
                      <a:pt x="0" y="757"/>
                      <a:pt x="105" y="1112"/>
                      <a:pt x="356" y="1196"/>
                    </a:cubicBezTo>
                    <a:cubicBezTo>
                      <a:pt x="393" y="1209"/>
                      <a:pt x="432" y="1215"/>
                      <a:pt x="470" y="1215"/>
                    </a:cubicBezTo>
                    <a:cubicBezTo>
                      <a:pt x="691" y="1215"/>
                      <a:pt x="919" y="1021"/>
                      <a:pt x="1026" y="736"/>
                    </a:cubicBezTo>
                    <a:cubicBezTo>
                      <a:pt x="1130" y="380"/>
                      <a:pt x="1005" y="108"/>
                      <a:pt x="754" y="24"/>
                    </a:cubicBezTo>
                    <a:cubicBezTo>
                      <a:pt x="707" y="9"/>
                      <a:pt x="660" y="1"/>
                      <a:pt x="613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914;p31"/>
              <p:cNvSpPr/>
              <p:nvPr/>
            </p:nvSpPr>
            <p:spPr>
              <a:xfrm>
                <a:off x="3551775" y="2056425"/>
                <a:ext cx="5250" cy="12050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82" fill="none" extrusionOk="0">
                    <a:moveTo>
                      <a:pt x="168" y="0"/>
                    </a:moveTo>
                    <a:cubicBezTo>
                      <a:pt x="168" y="0"/>
                      <a:pt x="210" y="272"/>
                      <a:pt x="0" y="48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915;p31"/>
              <p:cNvSpPr/>
              <p:nvPr/>
            </p:nvSpPr>
            <p:spPr>
              <a:xfrm>
                <a:off x="3530325" y="2044375"/>
                <a:ext cx="94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377" h="901" fill="none" extrusionOk="0">
                    <a:moveTo>
                      <a:pt x="377" y="1"/>
                    </a:moveTo>
                    <a:cubicBezTo>
                      <a:pt x="0" y="189"/>
                      <a:pt x="42" y="650"/>
                      <a:pt x="126" y="90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916;p31"/>
              <p:cNvSpPr/>
              <p:nvPr/>
            </p:nvSpPr>
            <p:spPr>
              <a:xfrm>
                <a:off x="3509900" y="2041250"/>
                <a:ext cx="63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253" h="1005" fill="none" extrusionOk="0">
                    <a:moveTo>
                      <a:pt x="252" y="0"/>
                    </a:moveTo>
                    <a:cubicBezTo>
                      <a:pt x="1" y="251"/>
                      <a:pt x="22" y="712"/>
                      <a:pt x="85" y="10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917;p31"/>
              <p:cNvSpPr/>
              <p:nvPr/>
            </p:nvSpPr>
            <p:spPr>
              <a:xfrm>
                <a:off x="3484800" y="2042300"/>
                <a:ext cx="6825" cy="256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1026" fill="none" extrusionOk="0">
                    <a:moveTo>
                      <a:pt x="272" y="0"/>
                    </a:moveTo>
                    <a:cubicBezTo>
                      <a:pt x="105" y="398"/>
                      <a:pt x="0" y="649"/>
                      <a:pt x="189" y="10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918;p31"/>
              <p:cNvSpPr/>
              <p:nvPr/>
            </p:nvSpPr>
            <p:spPr>
              <a:xfrm>
                <a:off x="3438750" y="2066350"/>
                <a:ext cx="999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999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3391" y="3224"/>
                    </a:lnTo>
                    <a:cubicBezTo>
                      <a:pt x="3726" y="3224"/>
                      <a:pt x="3998" y="2512"/>
                      <a:pt x="3998" y="1612"/>
                    </a:cubicBezTo>
                    <a:cubicBezTo>
                      <a:pt x="3998" y="733"/>
                      <a:pt x="3726" y="1"/>
                      <a:pt x="33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919;p31"/>
              <p:cNvSpPr/>
              <p:nvPr/>
            </p:nvSpPr>
            <p:spPr>
              <a:xfrm>
                <a:off x="350835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920;p31"/>
              <p:cNvSpPr/>
              <p:nvPr/>
            </p:nvSpPr>
            <p:spPr>
              <a:xfrm>
                <a:off x="3517225" y="2066350"/>
                <a:ext cx="926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3706" h="3224" extrusionOk="0">
                    <a:moveTo>
                      <a:pt x="3099" y="1"/>
                    </a:moveTo>
                    <a:cubicBezTo>
                      <a:pt x="2889" y="1"/>
                      <a:pt x="440" y="733"/>
                      <a:pt x="315" y="754"/>
                    </a:cubicBezTo>
                    <a:cubicBezTo>
                      <a:pt x="127" y="796"/>
                      <a:pt x="1" y="1173"/>
                      <a:pt x="1" y="1612"/>
                    </a:cubicBezTo>
                    <a:cubicBezTo>
                      <a:pt x="1" y="2052"/>
                      <a:pt x="127" y="2429"/>
                      <a:pt x="315" y="2471"/>
                    </a:cubicBezTo>
                    <a:cubicBezTo>
                      <a:pt x="440" y="2491"/>
                      <a:pt x="2889" y="3224"/>
                      <a:pt x="3099" y="3224"/>
                    </a:cubicBezTo>
                    <a:cubicBezTo>
                      <a:pt x="3433" y="3224"/>
                      <a:pt x="3705" y="2512"/>
                      <a:pt x="3705" y="1612"/>
                    </a:cubicBezTo>
                    <a:cubicBezTo>
                      <a:pt x="3705" y="733"/>
                      <a:pt x="3433" y="1"/>
                      <a:pt x="30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921;p31"/>
              <p:cNvSpPr/>
              <p:nvPr/>
            </p:nvSpPr>
            <p:spPr>
              <a:xfrm>
                <a:off x="3579500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922;p31"/>
              <p:cNvSpPr/>
              <p:nvPr/>
            </p:nvSpPr>
            <p:spPr>
              <a:xfrm>
                <a:off x="3579500" y="2066350"/>
                <a:ext cx="54450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224" extrusionOk="0">
                    <a:moveTo>
                      <a:pt x="608" y="1"/>
                    </a:moveTo>
                    <a:cubicBezTo>
                      <a:pt x="273" y="1"/>
                      <a:pt x="1" y="733"/>
                      <a:pt x="1" y="1612"/>
                    </a:cubicBezTo>
                    <a:cubicBezTo>
                      <a:pt x="1" y="2512"/>
                      <a:pt x="273" y="3224"/>
                      <a:pt x="608" y="3224"/>
                    </a:cubicBezTo>
                    <a:lnTo>
                      <a:pt x="1570" y="3224"/>
                    </a:lnTo>
                    <a:cubicBezTo>
                      <a:pt x="1905" y="3224"/>
                      <a:pt x="2177" y="2512"/>
                      <a:pt x="2177" y="1612"/>
                    </a:cubicBezTo>
                    <a:cubicBezTo>
                      <a:pt x="2177" y="733"/>
                      <a:pt x="1905" y="1"/>
                      <a:pt x="1570" y="1"/>
                    </a:cubicBez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923;p31"/>
              <p:cNvSpPr/>
              <p:nvPr/>
            </p:nvSpPr>
            <p:spPr>
              <a:xfrm>
                <a:off x="3603575" y="2066350"/>
                <a:ext cx="30375" cy="80600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224" extrusionOk="0">
                    <a:moveTo>
                      <a:pt x="607" y="1"/>
                    </a:moveTo>
                    <a:cubicBezTo>
                      <a:pt x="272" y="1"/>
                      <a:pt x="0" y="733"/>
                      <a:pt x="0" y="1612"/>
                    </a:cubicBezTo>
                    <a:cubicBezTo>
                      <a:pt x="0" y="2512"/>
                      <a:pt x="272" y="3224"/>
                      <a:pt x="607" y="3224"/>
                    </a:cubicBezTo>
                    <a:cubicBezTo>
                      <a:pt x="942" y="3224"/>
                      <a:pt x="1214" y="2512"/>
                      <a:pt x="1214" y="1612"/>
                    </a:cubicBezTo>
                    <a:cubicBezTo>
                      <a:pt x="1214" y="733"/>
                      <a:pt x="942" y="1"/>
                      <a:pt x="6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924;p31"/>
              <p:cNvSpPr/>
              <p:nvPr/>
            </p:nvSpPr>
            <p:spPr>
              <a:xfrm>
                <a:off x="3603575" y="2070025"/>
                <a:ext cx="18325" cy="7380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952" extrusionOk="0">
                    <a:moveTo>
                      <a:pt x="356" y="0"/>
                    </a:moveTo>
                    <a:cubicBezTo>
                      <a:pt x="147" y="231"/>
                      <a:pt x="0" y="817"/>
                      <a:pt x="0" y="1465"/>
                    </a:cubicBezTo>
                    <a:cubicBezTo>
                      <a:pt x="0" y="2135"/>
                      <a:pt x="147" y="2700"/>
                      <a:pt x="356" y="2951"/>
                    </a:cubicBezTo>
                    <a:cubicBezTo>
                      <a:pt x="565" y="2700"/>
                      <a:pt x="733" y="2135"/>
                      <a:pt x="733" y="1465"/>
                    </a:cubicBezTo>
                    <a:cubicBezTo>
                      <a:pt x="733" y="817"/>
                      <a:pt x="565" y="231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925;p31"/>
              <p:cNvSpPr/>
              <p:nvPr/>
            </p:nvSpPr>
            <p:spPr>
              <a:xfrm>
                <a:off x="3333575" y="2156875"/>
                <a:ext cx="107300" cy="12350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940" extrusionOk="0">
                    <a:moveTo>
                      <a:pt x="901" y="1"/>
                    </a:moveTo>
                    <a:lnTo>
                      <a:pt x="1" y="4082"/>
                    </a:lnTo>
                    <a:lnTo>
                      <a:pt x="3182" y="4940"/>
                    </a:lnTo>
                    <a:lnTo>
                      <a:pt x="4291" y="377"/>
                    </a:lnTo>
                    <a:lnTo>
                      <a:pt x="901" y="1"/>
                    </a:ln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926;p31"/>
              <p:cNvSpPr/>
              <p:nvPr/>
            </p:nvSpPr>
            <p:spPr>
              <a:xfrm>
                <a:off x="3333575" y="2177275"/>
                <a:ext cx="1114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4459" h="2701" extrusionOk="0">
                    <a:moveTo>
                      <a:pt x="524" y="1"/>
                    </a:moveTo>
                    <a:lnTo>
                      <a:pt x="1" y="2282"/>
                    </a:lnTo>
                    <a:lnTo>
                      <a:pt x="4082" y="2701"/>
                    </a:lnTo>
                    <a:lnTo>
                      <a:pt x="4459" y="754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1927;p31"/>
              <p:cNvSpPr/>
              <p:nvPr/>
            </p:nvSpPr>
            <p:spPr>
              <a:xfrm>
                <a:off x="2950575" y="2189325"/>
                <a:ext cx="519600" cy="411800"/>
              </a:xfrm>
              <a:custGeom>
                <a:avLst/>
                <a:gdLst/>
                <a:ahLst/>
                <a:cxnLst/>
                <a:rect l="l" t="t" r="r" b="b"/>
                <a:pathLst>
                  <a:path w="20784" h="16472" extrusionOk="0">
                    <a:moveTo>
                      <a:pt x="15195" y="0"/>
                    </a:moveTo>
                    <a:lnTo>
                      <a:pt x="13395" y="9063"/>
                    </a:lnTo>
                    <a:cubicBezTo>
                      <a:pt x="13395" y="9063"/>
                      <a:pt x="8477" y="5295"/>
                      <a:pt x="5526" y="3475"/>
                    </a:cubicBezTo>
                    <a:cubicBezTo>
                      <a:pt x="4891" y="3093"/>
                      <a:pt x="4178" y="2904"/>
                      <a:pt x="3498" y="2904"/>
                    </a:cubicBezTo>
                    <a:cubicBezTo>
                      <a:pt x="2722" y="2904"/>
                      <a:pt x="1990" y="3151"/>
                      <a:pt x="1465" y="3642"/>
                    </a:cubicBezTo>
                    <a:cubicBezTo>
                      <a:pt x="0" y="5002"/>
                      <a:pt x="189" y="7765"/>
                      <a:pt x="2617" y="9544"/>
                    </a:cubicBezTo>
                    <a:cubicBezTo>
                      <a:pt x="5867" y="11940"/>
                      <a:pt x="11917" y="16472"/>
                      <a:pt x="15481" y="16472"/>
                    </a:cubicBezTo>
                    <a:cubicBezTo>
                      <a:pt x="15498" y="16472"/>
                      <a:pt x="15514" y="16472"/>
                      <a:pt x="15530" y="16472"/>
                    </a:cubicBezTo>
                    <a:cubicBezTo>
                      <a:pt x="17937" y="16430"/>
                      <a:pt x="19674" y="8456"/>
                      <a:pt x="20323" y="4605"/>
                    </a:cubicBezTo>
                    <a:cubicBezTo>
                      <a:pt x="20637" y="2805"/>
                      <a:pt x="20783" y="1507"/>
                      <a:pt x="20783" y="1507"/>
                    </a:cubicBezTo>
                    <a:lnTo>
                      <a:pt x="15195" y="0"/>
                    </a:lnTo>
                    <a:close/>
                  </a:path>
                </a:pathLst>
              </a:custGeom>
              <a:solidFill>
                <a:srgbClr val="4830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1928;p31"/>
              <p:cNvSpPr/>
              <p:nvPr/>
            </p:nvSpPr>
            <p:spPr>
              <a:xfrm>
                <a:off x="3049475" y="2189325"/>
                <a:ext cx="281000" cy="226575"/>
              </a:xfrm>
              <a:custGeom>
                <a:avLst/>
                <a:gdLst/>
                <a:ahLst/>
                <a:cxnLst/>
                <a:rect l="l" t="t" r="r" b="b"/>
                <a:pathLst>
                  <a:path w="11240" h="9063" fill="none" extrusionOk="0">
                    <a:moveTo>
                      <a:pt x="0" y="2889"/>
                    </a:moveTo>
                    <a:cubicBezTo>
                      <a:pt x="3223" y="4102"/>
                      <a:pt x="9439" y="9063"/>
                      <a:pt x="9439" y="9063"/>
                    </a:cubicBezTo>
                    <a:lnTo>
                      <a:pt x="11239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1929;p31"/>
              <p:cNvSpPr/>
              <p:nvPr/>
            </p:nvSpPr>
            <p:spPr>
              <a:xfrm>
                <a:off x="3053650" y="2219675"/>
                <a:ext cx="418100" cy="382500"/>
              </a:xfrm>
              <a:custGeom>
                <a:avLst/>
                <a:gdLst/>
                <a:ahLst/>
                <a:cxnLst/>
                <a:rect l="l" t="t" r="r" b="b"/>
                <a:pathLst>
                  <a:path w="16724" h="15300" fill="none" extrusionOk="0">
                    <a:moveTo>
                      <a:pt x="0" y="9439"/>
                    </a:moveTo>
                    <a:cubicBezTo>
                      <a:pt x="3412" y="11909"/>
                      <a:pt x="8351" y="15299"/>
                      <a:pt x="11407" y="15258"/>
                    </a:cubicBezTo>
                    <a:cubicBezTo>
                      <a:pt x="13814" y="15216"/>
                      <a:pt x="16074" y="4374"/>
                      <a:pt x="16723" y="502"/>
                    </a:cubicBezTo>
                    <a:lnTo>
                      <a:pt x="15530" y="0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1930;p31"/>
              <p:cNvSpPr/>
              <p:nvPr/>
            </p:nvSpPr>
            <p:spPr>
              <a:xfrm>
                <a:off x="3333100" y="2036350"/>
                <a:ext cx="160900" cy="149025"/>
              </a:xfrm>
              <a:custGeom>
                <a:avLst/>
                <a:gdLst/>
                <a:ahLst/>
                <a:cxnLst/>
                <a:rect l="l" t="t" r="r" b="b"/>
                <a:pathLst>
                  <a:path w="6436" h="5961" extrusionOk="0">
                    <a:moveTo>
                      <a:pt x="1573" y="0"/>
                    </a:moveTo>
                    <a:cubicBezTo>
                      <a:pt x="1447" y="0"/>
                      <a:pt x="1292" y="53"/>
                      <a:pt x="1108" y="175"/>
                    </a:cubicBezTo>
                    <a:cubicBezTo>
                      <a:pt x="396" y="636"/>
                      <a:pt x="334" y="1619"/>
                      <a:pt x="250" y="2331"/>
                    </a:cubicBezTo>
                    <a:cubicBezTo>
                      <a:pt x="0" y="4857"/>
                      <a:pt x="1472" y="5961"/>
                      <a:pt x="2820" y="5961"/>
                    </a:cubicBezTo>
                    <a:cubicBezTo>
                      <a:pt x="3393" y="5961"/>
                      <a:pt x="3944" y="5761"/>
                      <a:pt x="4331" y="5387"/>
                    </a:cubicBezTo>
                    <a:cubicBezTo>
                      <a:pt x="5294" y="4487"/>
                      <a:pt x="4687" y="4173"/>
                      <a:pt x="4834" y="2959"/>
                    </a:cubicBezTo>
                    <a:cubicBezTo>
                      <a:pt x="4957" y="1725"/>
                      <a:pt x="6435" y="551"/>
                      <a:pt x="4498" y="551"/>
                    </a:cubicBezTo>
                    <a:cubicBezTo>
                      <a:pt x="4464" y="551"/>
                      <a:pt x="4430" y="551"/>
                      <a:pt x="4394" y="552"/>
                    </a:cubicBezTo>
                    <a:cubicBezTo>
                      <a:pt x="4209" y="302"/>
                      <a:pt x="4018" y="198"/>
                      <a:pt x="3810" y="198"/>
                    </a:cubicBezTo>
                    <a:cubicBezTo>
                      <a:pt x="3618" y="198"/>
                      <a:pt x="3411" y="286"/>
                      <a:pt x="3180" y="426"/>
                    </a:cubicBezTo>
                    <a:cubicBezTo>
                      <a:pt x="2974" y="220"/>
                      <a:pt x="2783" y="131"/>
                      <a:pt x="2587" y="131"/>
                    </a:cubicBezTo>
                    <a:cubicBezTo>
                      <a:pt x="2385" y="131"/>
                      <a:pt x="2179" y="225"/>
                      <a:pt x="1945" y="385"/>
                    </a:cubicBezTo>
                    <a:cubicBezTo>
                      <a:pt x="1919" y="159"/>
                      <a:pt x="1791" y="0"/>
                      <a:pt x="1573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1931;p31"/>
              <p:cNvSpPr/>
              <p:nvPr/>
            </p:nvSpPr>
            <p:spPr>
              <a:xfrm>
                <a:off x="3440850" y="2045825"/>
                <a:ext cx="3850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701" extrusionOk="0">
                    <a:moveTo>
                      <a:pt x="641" y="0"/>
                    </a:moveTo>
                    <a:cubicBezTo>
                      <a:pt x="436" y="0"/>
                      <a:pt x="214" y="99"/>
                      <a:pt x="0" y="361"/>
                    </a:cubicBezTo>
                    <a:lnTo>
                      <a:pt x="796" y="1701"/>
                    </a:lnTo>
                    <a:cubicBezTo>
                      <a:pt x="1068" y="1073"/>
                      <a:pt x="1151" y="885"/>
                      <a:pt x="1465" y="822"/>
                    </a:cubicBezTo>
                    <a:cubicBezTo>
                      <a:pt x="1539" y="585"/>
                      <a:pt x="1141" y="0"/>
                      <a:pt x="641" y="0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1932;p31"/>
              <p:cNvSpPr/>
              <p:nvPr/>
            </p:nvSpPr>
            <p:spPr>
              <a:xfrm>
                <a:off x="3372825" y="2046475"/>
                <a:ext cx="8925" cy="23575"/>
              </a:xfrm>
              <a:custGeom>
                <a:avLst/>
                <a:gdLst/>
                <a:ahLst/>
                <a:cxnLst/>
                <a:rect l="l" t="t" r="r" b="b"/>
                <a:pathLst>
                  <a:path w="357" h="943" fill="none" extrusionOk="0">
                    <a:moveTo>
                      <a:pt x="356" y="1"/>
                    </a:moveTo>
                    <a:cubicBezTo>
                      <a:pt x="189" y="273"/>
                      <a:pt x="84" y="608"/>
                      <a:pt x="0" y="94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933;p31"/>
              <p:cNvSpPr/>
              <p:nvPr/>
            </p:nvSpPr>
            <p:spPr>
              <a:xfrm>
                <a:off x="3403175" y="2044900"/>
                <a:ext cx="12575" cy="2620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1048" fill="none" extrusionOk="0">
                    <a:moveTo>
                      <a:pt x="503" y="1"/>
                    </a:moveTo>
                    <a:cubicBezTo>
                      <a:pt x="398" y="64"/>
                      <a:pt x="168" y="210"/>
                      <a:pt x="0" y="10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34;p31"/>
              <p:cNvSpPr/>
              <p:nvPr/>
            </p:nvSpPr>
            <p:spPr>
              <a:xfrm>
                <a:off x="3430900" y="2049100"/>
                <a:ext cx="14150" cy="2722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1089" fill="none" extrusionOk="0">
                    <a:moveTo>
                      <a:pt x="566" y="0"/>
                    </a:moveTo>
                    <a:cubicBezTo>
                      <a:pt x="273" y="314"/>
                      <a:pt x="105" y="733"/>
                      <a:pt x="1" y="1089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935;p31"/>
              <p:cNvSpPr/>
              <p:nvPr/>
            </p:nvSpPr>
            <p:spPr>
              <a:xfrm>
                <a:off x="3463350" y="2046475"/>
                <a:ext cx="17275" cy="2042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817" fill="none" extrusionOk="0">
                    <a:moveTo>
                      <a:pt x="0" y="1"/>
                    </a:moveTo>
                    <a:cubicBezTo>
                      <a:pt x="419" y="105"/>
                      <a:pt x="691" y="482"/>
                      <a:pt x="691" y="81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36;p31"/>
              <p:cNvSpPr/>
              <p:nvPr/>
            </p:nvSpPr>
            <p:spPr>
              <a:xfrm>
                <a:off x="3441375" y="22756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close/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37;p31"/>
              <p:cNvSpPr/>
              <p:nvPr/>
            </p:nvSpPr>
            <p:spPr>
              <a:xfrm>
                <a:off x="3063075" y="1863775"/>
                <a:ext cx="272100" cy="198425"/>
              </a:xfrm>
              <a:custGeom>
                <a:avLst/>
                <a:gdLst/>
                <a:ahLst/>
                <a:cxnLst/>
                <a:rect l="l" t="t" r="r" b="b"/>
                <a:pathLst>
                  <a:path w="10884" h="7937" extrusionOk="0">
                    <a:moveTo>
                      <a:pt x="5763" y="0"/>
                    </a:moveTo>
                    <a:cubicBezTo>
                      <a:pt x="4506" y="0"/>
                      <a:pt x="3136" y="296"/>
                      <a:pt x="1842" y="988"/>
                    </a:cubicBezTo>
                    <a:cubicBezTo>
                      <a:pt x="0" y="1972"/>
                      <a:pt x="272" y="4713"/>
                      <a:pt x="858" y="5153"/>
                    </a:cubicBezTo>
                    <a:cubicBezTo>
                      <a:pt x="1193" y="6157"/>
                      <a:pt x="1130" y="6576"/>
                      <a:pt x="1130" y="6576"/>
                    </a:cubicBezTo>
                    <a:cubicBezTo>
                      <a:pt x="1219" y="6534"/>
                      <a:pt x="1362" y="6510"/>
                      <a:pt x="1536" y="6510"/>
                    </a:cubicBezTo>
                    <a:cubicBezTo>
                      <a:pt x="2227" y="6510"/>
                      <a:pt x="3412" y="6879"/>
                      <a:pt x="3663" y="7916"/>
                    </a:cubicBezTo>
                    <a:cubicBezTo>
                      <a:pt x="3822" y="7911"/>
                      <a:pt x="3960" y="7910"/>
                      <a:pt x="4079" y="7910"/>
                    </a:cubicBezTo>
                    <a:cubicBezTo>
                      <a:pt x="4556" y="7910"/>
                      <a:pt x="4730" y="7936"/>
                      <a:pt x="4730" y="7936"/>
                    </a:cubicBezTo>
                    <a:cubicBezTo>
                      <a:pt x="4730" y="7936"/>
                      <a:pt x="4374" y="6702"/>
                      <a:pt x="4751" y="6241"/>
                    </a:cubicBezTo>
                    <a:cubicBezTo>
                      <a:pt x="5128" y="5781"/>
                      <a:pt x="5756" y="5090"/>
                      <a:pt x="5107" y="4358"/>
                    </a:cubicBezTo>
                    <a:cubicBezTo>
                      <a:pt x="4746" y="3961"/>
                      <a:pt x="5163" y="3650"/>
                      <a:pt x="5864" y="3650"/>
                    </a:cubicBezTo>
                    <a:cubicBezTo>
                      <a:pt x="6422" y="3650"/>
                      <a:pt x="7160" y="3847"/>
                      <a:pt x="7828" y="4358"/>
                    </a:cubicBezTo>
                    <a:cubicBezTo>
                      <a:pt x="8150" y="4609"/>
                      <a:pt x="8415" y="4708"/>
                      <a:pt x="8639" y="4708"/>
                    </a:cubicBezTo>
                    <a:cubicBezTo>
                      <a:pt x="9458" y="4708"/>
                      <a:pt x="9736" y="3392"/>
                      <a:pt x="10318" y="3392"/>
                    </a:cubicBezTo>
                    <a:cubicBezTo>
                      <a:pt x="10332" y="3392"/>
                      <a:pt x="10346" y="3393"/>
                      <a:pt x="10360" y="3395"/>
                    </a:cubicBezTo>
                    <a:cubicBezTo>
                      <a:pt x="10883" y="1521"/>
                      <a:pt x="8614" y="0"/>
                      <a:pt x="576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38;p31"/>
              <p:cNvSpPr/>
              <p:nvPr/>
            </p:nvSpPr>
            <p:spPr>
              <a:xfrm>
                <a:off x="3050500" y="1947250"/>
                <a:ext cx="86275" cy="171975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6879" extrusionOk="0">
                    <a:moveTo>
                      <a:pt x="1951" y="0"/>
                    </a:moveTo>
                    <a:cubicBezTo>
                      <a:pt x="1679" y="0"/>
                      <a:pt x="1342" y="110"/>
                      <a:pt x="922" y="370"/>
                    </a:cubicBezTo>
                    <a:cubicBezTo>
                      <a:pt x="1" y="4870"/>
                      <a:pt x="2387" y="6879"/>
                      <a:pt x="2387" y="6879"/>
                    </a:cubicBezTo>
                    <a:cubicBezTo>
                      <a:pt x="2387" y="6879"/>
                      <a:pt x="2533" y="3677"/>
                      <a:pt x="2910" y="3363"/>
                    </a:cubicBezTo>
                    <a:cubicBezTo>
                      <a:pt x="2910" y="3363"/>
                      <a:pt x="3450" y="0"/>
                      <a:pt x="195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39;p31"/>
              <p:cNvSpPr/>
              <p:nvPr/>
            </p:nvSpPr>
            <p:spPr>
              <a:xfrm>
                <a:off x="3179225" y="1895250"/>
                <a:ext cx="93675" cy="7067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2827" fill="none" extrusionOk="0">
                    <a:moveTo>
                      <a:pt x="1" y="1"/>
                    </a:moveTo>
                    <a:cubicBezTo>
                      <a:pt x="1" y="1"/>
                      <a:pt x="3056" y="357"/>
                      <a:pt x="3747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40;p31"/>
              <p:cNvSpPr/>
              <p:nvPr/>
            </p:nvSpPr>
            <p:spPr>
              <a:xfrm>
                <a:off x="3227375" y="1884800"/>
                <a:ext cx="61225" cy="70650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2826" fill="none" extrusionOk="0">
                    <a:moveTo>
                      <a:pt x="0" y="0"/>
                    </a:moveTo>
                    <a:cubicBezTo>
                      <a:pt x="0" y="0"/>
                      <a:pt x="2428" y="838"/>
                      <a:pt x="2449" y="282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41;p31"/>
              <p:cNvSpPr/>
              <p:nvPr/>
            </p:nvSpPr>
            <p:spPr>
              <a:xfrm>
                <a:off x="3141550" y="1908875"/>
                <a:ext cx="98400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1675" fill="none" extrusionOk="0">
                    <a:moveTo>
                      <a:pt x="1" y="0"/>
                    </a:moveTo>
                    <a:cubicBezTo>
                      <a:pt x="1" y="0"/>
                      <a:pt x="2742" y="523"/>
                      <a:pt x="3935" y="1674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42;p31"/>
              <p:cNvSpPr/>
              <p:nvPr/>
            </p:nvSpPr>
            <p:spPr>
              <a:xfrm>
                <a:off x="3104400" y="1926650"/>
                <a:ext cx="70150" cy="14150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566" fill="none" extrusionOk="0">
                    <a:moveTo>
                      <a:pt x="1" y="147"/>
                    </a:moveTo>
                    <a:cubicBezTo>
                      <a:pt x="1" y="147"/>
                      <a:pt x="1612" y="1"/>
                      <a:pt x="2805" y="566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43;p31"/>
              <p:cNvSpPr/>
              <p:nvPr/>
            </p:nvSpPr>
            <p:spPr>
              <a:xfrm>
                <a:off x="3094975" y="1947575"/>
                <a:ext cx="56550" cy="11550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462" fill="none" extrusionOk="0">
                    <a:moveTo>
                      <a:pt x="1" y="231"/>
                    </a:moveTo>
                    <a:cubicBezTo>
                      <a:pt x="1" y="231"/>
                      <a:pt x="1592" y="1"/>
                      <a:pt x="2261" y="46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44;p31"/>
              <p:cNvSpPr/>
              <p:nvPr/>
            </p:nvSpPr>
            <p:spPr>
              <a:xfrm>
                <a:off x="3099700" y="1973750"/>
                <a:ext cx="40300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440" fill="none" extrusionOk="0">
                    <a:moveTo>
                      <a:pt x="0" y="0"/>
                    </a:moveTo>
                    <a:cubicBezTo>
                      <a:pt x="0" y="0"/>
                      <a:pt x="775" y="440"/>
                      <a:pt x="1612" y="147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45;p31"/>
              <p:cNvSpPr/>
              <p:nvPr/>
            </p:nvSpPr>
            <p:spPr>
              <a:xfrm>
                <a:off x="3104925" y="1993100"/>
                <a:ext cx="4920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524" fill="none" extrusionOk="0">
                    <a:moveTo>
                      <a:pt x="1" y="84"/>
                    </a:moveTo>
                    <a:cubicBezTo>
                      <a:pt x="1" y="84"/>
                      <a:pt x="1382" y="524"/>
                      <a:pt x="1968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46;p31"/>
              <p:cNvSpPr/>
              <p:nvPr/>
            </p:nvSpPr>
            <p:spPr>
              <a:xfrm>
                <a:off x="3114350" y="2009850"/>
                <a:ext cx="31925" cy="84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336" fill="none" extrusionOk="0">
                    <a:moveTo>
                      <a:pt x="0" y="84"/>
                    </a:moveTo>
                    <a:cubicBezTo>
                      <a:pt x="0" y="84"/>
                      <a:pt x="879" y="335"/>
                      <a:pt x="1277" y="1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1947;p31"/>
              <p:cNvSpPr/>
              <p:nvPr/>
            </p:nvSpPr>
            <p:spPr>
              <a:xfrm>
                <a:off x="3269225" y="1887425"/>
                <a:ext cx="392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905" fill="none" extrusionOk="0">
                    <a:moveTo>
                      <a:pt x="0" y="0"/>
                    </a:moveTo>
                    <a:cubicBezTo>
                      <a:pt x="0" y="0"/>
                      <a:pt x="1445" y="670"/>
                      <a:pt x="1570" y="1905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1948;p31"/>
              <p:cNvSpPr/>
              <p:nvPr/>
            </p:nvSpPr>
            <p:spPr>
              <a:xfrm>
                <a:off x="3094450" y="2029250"/>
                <a:ext cx="71725" cy="927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3708" extrusionOk="0">
                    <a:moveTo>
                      <a:pt x="998" y="1"/>
                    </a:moveTo>
                    <a:cubicBezTo>
                      <a:pt x="915" y="1"/>
                      <a:pt x="833" y="14"/>
                      <a:pt x="754" y="41"/>
                    </a:cubicBezTo>
                    <a:cubicBezTo>
                      <a:pt x="168" y="250"/>
                      <a:pt x="1" y="1234"/>
                      <a:pt x="357" y="2238"/>
                    </a:cubicBezTo>
                    <a:cubicBezTo>
                      <a:pt x="664" y="3106"/>
                      <a:pt x="1283" y="3708"/>
                      <a:pt x="1837" y="3708"/>
                    </a:cubicBezTo>
                    <a:cubicBezTo>
                      <a:pt x="1925" y="3708"/>
                      <a:pt x="2011" y="3693"/>
                      <a:pt x="2094" y="3662"/>
                    </a:cubicBezTo>
                    <a:cubicBezTo>
                      <a:pt x="2680" y="3452"/>
                      <a:pt x="2868" y="2469"/>
                      <a:pt x="2492" y="1464"/>
                    </a:cubicBezTo>
                    <a:cubicBezTo>
                      <a:pt x="2182" y="590"/>
                      <a:pt x="1555" y="1"/>
                      <a:pt x="998" y="1"/>
                    </a:cubicBezTo>
                    <a:close/>
                  </a:path>
                </a:pathLst>
              </a:custGeom>
              <a:solidFill>
                <a:srgbClr val="EEB0A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1949;p31"/>
              <p:cNvSpPr/>
              <p:nvPr/>
            </p:nvSpPr>
            <p:spPr>
              <a:xfrm>
                <a:off x="3109100" y="2097750"/>
                <a:ext cx="37700" cy="30375"/>
              </a:xfrm>
              <a:custGeom>
                <a:avLst/>
                <a:gdLst/>
                <a:ahLst/>
                <a:cxnLst/>
                <a:rect l="l" t="t" r="r" b="b"/>
                <a:pathLst>
                  <a:path w="1508" h="1215" fill="none" extrusionOk="0">
                    <a:moveTo>
                      <a:pt x="1" y="1"/>
                    </a:moveTo>
                    <a:cubicBezTo>
                      <a:pt x="796" y="1215"/>
                      <a:pt x="1508" y="922"/>
                      <a:pt x="1508" y="922"/>
                    </a:cubicBez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1950;p31"/>
              <p:cNvSpPr/>
              <p:nvPr/>
            </p:nvSpPr>
            <p:spPr>
              <a:xfrm>
                <a:off x="3404750" y="2217575"/>
                <a:ext cx="27225" cy="104675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187" fill="none" extrusionOk="0">
                    <a:moveTo>
                      <a:pt x="1088" y="0"/>
                    </a:moveTo>
                    <a:lnTo>
                      <a:pt x="0" y="4186"/>
                    </a:lnTo>
                  </a:path>
                </a:pathLst>
              </a:custGeom>
              <a:noFill/>
              <a:ln w="4700" cap="flat" cmpd="sng">
                <a:solidFill>
                  <a:srgbClr val="000000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1951;p31"/>
              <p:cNvSpPr/>
              <p:nvPr/>
            </p:nvSpPr>
            <p:spPr>
              <a:xfrm>
                <a:off x="3421475" y="2298500"/>
                <a:ext cx="152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852" extrusionOk="0">
                    <a:moveTo>
                      <a:pt x="396" y="0"/>
                    </a:moveTo>
                    <a:cubicBezTo>
                      <a:pt x="278" y="0"/>
                      <a:pt x="140" y="141"/>
                      <a:pt x="85" y="363"/>
                    </a:cubicBezTo>
                    <a:cubicBezTo>
                      <a:pt x="1" y="594"/>
                      <a:pt x="64" y="803"/>
                      <a:pt x="168" y="845"/>
                    </a:cubicBezTo>
                    <a:cubicBezTo>
                      <a:pt x="181" y="849"/>
                      <a:pt x="195" y="851"/>
                      <a:pt x="209" y="851"/>
                    </a:cubicBezTo>
                    <a:cubicBezTo>
                      <a:pt x="328" y="851"/>
                      <a:pt x="468" y="695"/>
                      <a:pt x="524" y="489"/>
                    </a:cubicBezTo>
                    <a:cubicBezTo>
                      <a:pt x="608" y="259"/>
                      <a:pt x="566" y="28"/>
                      <a:pt x="440" y="7"/>
                    </a:cubicBezTo>
                    <a:cubicBezTo>
                      <a:pt x="426" y="3"/>
                      <a:pt x="411" y="0"/>
                      <a:pt x="396" y="0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1952;p31"/>
              <p:cNvSpPr/>
              <p:nvPr/>
            </p:nvSpPr>
            <p:spPr>
              <a:xfrm>
                <a:off x="3431950" y="2264500"/>
                <a:ext cx="146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868" extrusionOk="0">
                    <a:moveTo>
                      <a:pt x="379" y="1"/>
                    </a:moveTo>
                    <a:cubicBezTo>
                      <a:pt x="264" y="1"/>
                      <a:pt x="138" y="157"/>
                      <a:pt x="63" y="363"/>
                    </a:cubicBezTo>
                    <a:cubicBezTo>
                      <a:pt x="0" y="593"/>
                      <a:pt x="42" y="823"/>
                      <a:pt x="168" y="865"/>
                    </a:cubicBezTo>
                    <a:cubicBezTo>
                      <a:pt x="176" y="867"/>
                      <a:pt x="184" y="867"/>
                      <a:pt x="192" y="867"/>
                    </a:cubicBezTo>
                    <a:cubicBezTo>
                      <a:pt x="314" y="867"/>
                      <a:pt x="465" y="725"/>
                      <a:pt x="524" y="509"/>
                    </a:cubicBezTo>
                    <a:cubicBezTo>
                      <a:pt x="586" y="279"/>
                      <a:pt x="545" y="49"/>
                      <a:pt x="419" y="7"/>
                    </a:cubicBezTo>
                    <a:cubicBezTo>
                      <a:pt x="406" y="3"/>
                      <a:pt x="393" y="1"/>
                      <a:pt x="379" y="1"/>
                    </a:cubicBezTo>
                    <a:close/>
                  </a:path>
                </a:pathLst>
              </a:custGeom>
              <a:solidFill>
                <a:srgbClr val="A36D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953;p31"/>
              <p:cNvSpPr/>
              <p:nvPr/>
            </p:nvSpPr>
            <p:spPr>
              <a:xfrm>
                <a:off x="2726418" y="1713698"/>
                <a:ext cx="1370923" cy="1381875"/>
              </a:xfrm>
              <a:custGeom>
                <a:avLst/>
                <a:gdLst/>
                <a:ahLst/>
                <a:cxnLst/>
                <a:rect l="l" t="t" r="r" b="b"/>
                <a:pathLst>
                  <a:path w="78800" h="55275" fill="none" extrusionOk="0">
                    <a:moveTo>
                      <a:pt x="0" y="1"/>
                    </a:moveTo>
                    <a:lnTo>
                      <a:pt x="78800" y="1"/>
                    </a:lnTo>
                    <a:lnTo>
                      <a:pt x="78800" y="55275"/>
                    </a:lnTo>
                    <a:lnTo>
                      <a:pt x="0" y="55275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lt2"/>
                </a:solidFill>
                <a:prstDash val="solid"/>
                <a:miter lim="2092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0" name="Google Shape;2230;p34"/>
          <p:cNvSpPr txBox="1">
            <a:spLocks noGrp="1"/>
          </p:cNvSpPr>
          <p:nvPr>
            <p:ph type="title" idx="2"/>
          </p:nvPr>
        </p:nvSpPr>
        <p:spPr>
          <a:xfrm>
            <a:off x="713225" y="2618275"/>
            <a:ext cx="4304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-Introduction-</a:t>
            </a:r>
            <a:endParaRPr/>
          </a:p>
        </p:txBody>
      </p:sp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1894776" y="1136525"/>
            <a:ext cx="19413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337" name="Google Shape;2337;p34"/>
          <p:cNvGrpSpPr/>
          <p:nvPr/>
        </p:nvGrpSpPr>
        <p:grpSpPr>
          <a:xfrm>
            <a:off x="5017623" y="3460067"/>
            <a:ext cx="707418" cy="2018866"/>
            <a:chOff x="4664475" y="2245000"/>
            <a:chExt cx="858725" cy="2450675"/>
          </a:xfrm>
        </p:grpSpPr>
        <p:sp>
          <p:nvSpPr>
            <p:cNvPr id="2338" name="Google Shape;2338;p34"/>
            <p:cNvSpPr/>
            <p:nvPr/>
          </p:nvSpPr>
          <p:spPr>
            <a:xfrm>
              <a:off x="4685775" y="3773150"/>
              <a:ext cx="709750" cy="922525"/>
            </a:xfrm>
            <a:custGeom>
              <a:avLst/>
              <a:gdLst/>
              <a:ahLst/>
              <a:cxnLst/>
              <a:rect l="l" t="t" r="r" b="b"/>
              <a:pathLst>
                <a:path w="28390" h="36901" extrusionOk="0">
                  <a:moveTo>
                    <a:pt x="0" y="0"/>
                  </a:moveTo>
                  <a:lnTo>
                    <a:pt x="7812" y="36900"/>
                  </a:lnTo>
                  <a:lnTo>
                    <a:pt x="20608" y="36900"/>
                  </a:lnTo>
                  <a:lnTo>
                    <a:pt x="283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>
              <a:off x="4682725" y="3697925"/>
              <a:ext cx="712800" cy="140600"/>
            </a:xfrm>
            <a:custGeom>
              <a:avLst/>
              <a:gdLst/>
              <a:ahLst/>
              <a:cxnLst/>
              <a:rect l="l" t="t" r="r" b="b"/>
              <a:pathLst>
                <a:path w="28512" h="5624" extrusionOk="0">
                  <a:moveTo>
                    <a:pt x="13679" y="0"/>
                  </a:moveTo>
                  <a:cubicBezTo>
                    <a:pt x="13466" y="0"/>
                    <a:pt x="13253" y="0"/>
                    <a:pt x="13040" y="30"/>
                  </a:cubicBezTo>
                  <a:lnTo>
                    <a:pt x="12888" y="30"/>
                  </a:lnTo>
                  <a:cubicBezTo>
                    <a:pt x="12463" y="30"/>
                    <a:pt x="12068" y="30"/>
                    <a:pt x="11642" y="61"/>
                  </a:cubicBezTo>
                  <a:cubicBezTo>
                    <a:pt x="11338" y="61"/>
                    <a:pt x="11034" y="61"/>
                    <a:pt x="10730" y="91"/>
                  </a:cubicBezTo>
                  <a:lnTo>
                    <a:pt x="10578" y="91"/>
                  </a:lnTo>
                  <a:cubicBezTo>
                    <a:pt x="10183" y="122"/>
                    <a:pt x="9788" y="122"/>
                    <a:pt x="9423" y="152"/>
                  </a:cubicBezTo>
                  <a:cubicBezTo>
                    <a:pt x="9362" y="152"/>
                    <a:pt x="9302" y="152"/>
                    <a:pt x="9241" y="182"/>
                  </a:cubicBezTo>
                  <a:cubicBezTo>
                    <a:pt x="9058" y="182"/>
                    <a:pt x="8876" y="182"/>
                    <a:pt x="8694" y="213"/>
                  </a:cubicBezTo>
                  <a:cubicBezTo>
                    <a:pt x="8298" y="243"/>
                    <a:pt x="7903" y="274"/>
                    <a:pt x="7539" y="304"/>
                  </a:cubicBezTo>
                  <a:cubicBezTo>
                    <a:pt x="7356" y="334"/>
                    <a:pt x="7174" y="334"/>
                    <a:pt x="6991" y="365"/>
                  </a:cubicBezTo>
                  <a:cubicBezTo>
                    <a:pt x="6931" y="365"/>
                    <a:pt x="6900" y="365"/>
                    <a:pt x="6840" y="395"/>
                  </a:cubicBezTo>
                  <a:cubicBezTo>
                    <a:pt x="6414" y="426"/>
                    <a:pt x="5988" y="486"/>
                    <a:pt x="5593" y="547"/>
                  </a:cubicBezTo>
                  <a:cubicBezTo>
                    <a:pt x="5411" y="578"/>
                    <a:pt x="5229" y="578"/>
                    <a:pt x="5016" y="608"/>
                  </a:cubicBezTo>
                  <a:cubicBezTo>
                    <a:pt x="4347" y="730"/>
                    <a:pt x="3709" y="851"/>
                    <a:pt x="3131" y="973"/>
                  </a:cubicBezTo>
                  <a:cubicBezTo>
                    <a:pt x="2949" y="1033"/>
                    <a:pt x="2766" y="1064"/>
                    <a:pt x="2584" y="1125"/>
                  </a:cubicBezTo>
                  <a:cubicBezTo>
                    <a:pt x="1004" y="1550"/>
                    <a:pt x="31" y="2128"/>
                    <a:pt x="0" y="2827"/>
                  </a:cubicBezTo>
                  <a:cubicBezTo>
                    <a:pt x="31" y="3739"/>
                    <a:pt x="1824" y="4438"/>
                    <a:pt x="4499" y="4924"/>
                  </a:cubicBezTo>
                  <a:cubicBezTo>
                    <a:pt x="4681" y="4954"/>
                    <a:pt x="4894" y="4985"/>
                    <a:pt x="5107" y="5015"/>
                  </a:cubicBezTo>
                  <a:cubicBezTo>
                    <a:pt x="5472" y="5076"/>
                    <a:pt x="5836" y="5137"/>
                    <a:pt x="6232" y="5167"/>
                  </a:cubicBezTo>
                  <a:cubicBezTo>
                    <a:pt x="6323" y="5198"/>
                    <a:pt x="6384" y="5198"/>
                    <a:pt x="6475" y="5198"/>
                  </a:cubicBezTo>
                  <a:cubicBezTo>
                    <a:pt x="6596" y="5198"/>
                    <a:pt x="6688" y="5228"/>
                    <a:pt x="6809" y="5228"/>
                  </a:cubicBezTo>
                  <a:cubicBezTo>
                    <a:pt x="6961" y="5258"/>
                    <a:pt x="7113" y="5289"/>
                    <a:pt x="7295" y="5289"/>
                  </a:cubicBezTo>
                  <a:cubicBezTo>
                    <a:pt x="7691" y="5319"/>
                    <a:pt x="8116" y="5380"/>
                    <a:pt x="8542" y="5410"/>
                  </a:cubicBezTo>
                  <a:lnTo>
                    <a:pt x="8846" y="5410"/>
                  </a:lnTo>
                  <a:cubicBezTo>
                    <a:pt x="8998" y="5441"/>
                    <a:pt x="9180" y="5441"/>
                    <a:pt x="9362" y="5471"/>
                  </a:cubicBezTo>
                  <a:cubicBezTo>
                    <a:pt x="9636" y="5471"/>
                    <a:pt x="9940" y="5502"/>
                    <a:pt x="10244" y="5502"/>
                  </a:cubicBezTo>
                  <a:cubicBezTo>
                    <a:pt x="10274" y="5502"/>
                    <a:pt x="10335" y="5502"/>
                    <a:pt x="10365" y="5532"/>
                  </a:cubicBezTo>
                  <a:lnTo>
                    <a:pt x="10639" y="5532"/>
                  </a:lnTo>
                  <a:cubicBezTo>
                    <a:pt x="10913" y="5532"/>
                    <a:pt x="11186" y="5562"/>
                    <a:pt x="11460" y="5562"/>
                  </a:cubicBezTo>
                  <a:cubicBezTo>
                    <a:pt x="11733" y="5562"/>
                    <a:pt x="11976" y="5593"/>
                    <a:pt x="12250" y="5593"/>
                  </a:cubicBezTo>
                  <a:lnTo>
                    <a:pt x="12736" y="5593"/>
                  </a:lnTo>
                  <a:cubicBezTo>
                    <a:pt x="12979" y="5593"/>
                    <a:pt x="13253" y="5593"/>
                    <a:pt x="13496" y="5623"/>
                  </a:cubicBezTo>
                  <a:lnTo>
                    <a:pt x="14195" y="5623"/>
                  </a:lnTo>
                  <a:cubicBezTo>
                    <a:pt x="14530" y="5623"/>
                    <a:pt x="14894" y="5623"/>
                    <a:pt x="15229" y="5593"/>
                  </a:cubicBezTo>
                  <a:lnTo>
                    <a:pt x="16597" y="5593"/>
                  </a:lnTo>
                  <a:cubicBezTo>
                    <a:pt x="16931" y="5562"/>
                    <a:pt x="17235" y="5562"/>
                    <a:pt x="17539" y="5562"/>
                  </a:cubicBezTo>
                  <a:cubicBezTo>
                    <a:pt x="17600" y="5532"/>
                    <a:pt x="17630" y="5532"/>
                    <a:pt x="17691" y="5532"/>
                  </a:cubicBezTo>
                  <a:cubicBezTo>
                    <a:pt x="17873" y="5532"/>
                    <a:pt x="18086" y="5532"/>
                    <a:pt x="18268" y="5502"/>
                  </a:cubicBezTo>
                  <a:lnTo>
                    <a:pt x="18359" y="5502"/>
                  </a:lnTo>
                  <a:cubicBezTo>
                    <a:pt x="18663" y="5502"/>
                    <a:pt x="18937" y="5471"/>
                    <a:pt x="19241" y="5441"/>
                  </a:cubicBezTo>
                  <a:cubicBezTo>
                    <a:pt x="19545" y="5441"/>
                    <a:pt x="19849" y="5410"/>
                    <a:pt x="20153" y="5380"/>
                  </a:cubicBezTo>
                  <a:cubicBezTo>
                    <a:pt x="20609" y="5350"/>
                    <a:pt x="21034" y="5319"/>
                    <a:pt x="21490" y="5258"/>
                  </a:cubicBezTo>
                  <a:cubicBezTo>
                    <a:pt x="22189" y="5198"/>
                    <a:pt x="22888" y="5106"/>
                    <a:pt x="23527" y="4985"/>
                  </a:cubicBezTo>
                  <a:cubicBezTo>
                    <a:pt x="26475" y="4529"/>
                    <a:pt x="28512" y="3799"/>
                    <a:pt x="28512" y="2827"/>
                  </a:cubicBezTo>
                  <a:cubicBezTo>
                    <a:pt x="28512" y="2037"/>
                    <a:pt x="27265" y="1429"/>
                    <a:pt x="25320" y="973"/>
                  </a:cubicBezTo>
                  <a:cubicBezTo>
                    <a:pt x="24925" y="881"/>
                    <a:pt x="24469" y="790"/>
                    <a:pt x="23983" y="699"/>
                  </a:cubicBezTo>
                  <a:cubicBezTo>
                    <a:pt x="23405" y="608"/>
                    <a:pt x="22736" y="517"/>
                    <a:pt x="22068" y="426"/>
                  </a:cubicBezTo>
                  <a:cubicBezTo>
                    <a:pt x="22037" y="426"/>
                    <a:pt x="21977" y="426"/>
                    <a:pt x="21946" y="395"/>
                  </a:cubicBezTo>
                  <a:cubicBezTo>
                    <a:pt x="21855" y="395"/>
                    <a:pt x="21764" y="395"/>
                    <a:pt x="21673" y="365"/>
                  </a:cubicBezTo>
                  <a:cubicBezTo>
                    <a:pt x="21247" y="334"/>
                    <a:pt x="20822" y="304"/>
                    <a:pt x="20396" y="243"/>
                  </a:cubicBezTo>
                  <a:lnTo>
                    <a:pt x="20001" y="213"/>
                  </a:lnTo>
                  <a:cubicBezTo>
                    <a:pt x="19666" y="182"/>
                    <a:pt x="19332" y="182"/>
                    <a:pt x="18967" y="152"/>
                  </a:cubicBezTo>
                  <a:cubicBezTo>
                    <a:pt x="18603" y="122"/>
                    <a:pt x="18238" y="91"/>
                    <a:pt x="17873" y="91"/>
                  </a:cubicBezTo>
                  <a:cubicBezTo>
                    <a:pt x="17691" y="91"/>
                    <a:pt x="17478" y="61"/>
                    <a:pt x="17296" y="61"/>
                  </a:cubicBezTo>
                  <a:lnTo>
                    <a:pt x="17113" y="61"/>
                  </a:lnTo>
                  <a:cubicBezTo>
                    <a:pt x="16809" y="61"/>
                    <a:pt x="16505" y="30"/>
                    <a:pt x="16201" y="30"/>
                  </a:cubicBezTo>
                  <a:cubicBezTo>
                    <a:pt x="15715" y="30"/>
                    <a:pt x="15229" y="0"/>
                    <a:pt x="14742" y="0"/>
                  </a:cubicBezTo>
                  <a:close/>
                </a:path>
              </a:pathLst>
            </a:custGeom>
            <a:solidFill>
              <a:srgbClr val="612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>
              <a:off x="4983650" y="2344250"/>
              <a:ext cx="281175" cy="1494275"/>
            </a:xfrm>
            <a:custGeom>
              <a:avLst/>
              <a:gdLst/>
              <a:ahLst/>
              <a:cxnLst/>
              <a:rect l="l" t="t" r="r" b="b"/>
              <a:pathLst>
                <a:path w="11247" h="59771" extrusionOk="0">
                  <a:moveTo>
                    <a:pt x="8532" y="1"/>
                  </a:moveTo>
                  <a:cubicBezTo>
                    <a:pt x="7583" y="1"/>
                    <a:pt x="6358" y="6784"/>
                    <a:pt x="5867" y="7520"/>
                  </a:cubicBezTo>
                  <a:cubicBezTo>
                    <a:pt x="5867" y="7520"/>
                    <a:pt x="5867" y="7490"/>
                    <a:pt x="5867" y="7490"/>
                  </a:cubicBezTo>
                  <a:cubicBezTo>
                    <a:pt x="5107" y="9435"/>
                    <a:pt x="4377" y="11411"/>
                    <a:pt x="3769" y="13417"/>
                  </a:cubicBezTo>
                  <a:cubicBezTo>
                    <a:pt x="3496" y="14238"/>
                    <a:pt x="3253" y="15089"/>
                    <a:pt x="3040" y="15909"/>
                  </a:cubicBezTo>
                  <a:cubicBezTo>
                    <a:pt x="2979" y="16122"/>
                    <a:pt x="2918" y="16305"/>
                    <a:pt x="2888" y="16517"/>
                  </a:cubicBezTo>
                  <a:cubicBezTo>
                    <a:pt x="2341" y="18523"/>
                    <a:pt x="1885" y="20590"/>
                    <a:pt x="1550" y="22627"/>
                  </a:cubicBezTo>
                  <a:cubicBezTo>
                    <a:pt x="1368" y="23660"/>
                    <a:pt x="1216" y="24694"/>
                    <a:pt x="1064" y="25727"/>
                  </a:cubicBezTo>
                  <a:cubicBezTo>
                    <a:pt x="1034" y="26122"/>
                    <a:pt x="973" y="26517"/>
                    <a:pt x="942" y="26913"/>
                  </a:cubicBezTo>
                  <a:cubicBezTo>
                    <a:pt x="821" y="28524"/>
                    <a:pt x="730" y="30165"/>
                    <a:pt x="730" y="31806"/>
                  </a:cubicBezTo>
                  <a:cubicBezTo>
                    <a:pt x="699" y="32445"/>
                    <a:pt x="699" y="33113"/>
                    <a:pt x="730" y="33752"/>
                  </a:cubicBezTo>
                  <a:cubicBezTo>
                    <a:pt x="730" y="36183"/>
                    <a:pt x="821" y="38584"/>
                    <a:pt x="912" y="41016"/>
                  </a:cubicBezTo>
                  <a:cubicBezTo>
                    <a:pt x="942" y="41624"/>
                    <a:pt x="942" y="42202"/>
                    <a:pt x="973" y="42779"/>
                  </a:cubicBezTo>
                  <a:cubicBezTo>
                    <a:pt x="1003" y="43417"/>
                    <a:pt x="1034" y="44056"/>
                    <a:pt x="1034" y="44664"/>
                  </a:cubicBezTo>
                  <a:cubicBezTo>
                    <a:pt x="1003" y="44512"/>
                    <a:pt x="973" y="43782"/>
                    <a:pt x="912" y="42809"/>
                  </a:cubicBezTo>
                  <a:cubicBezTo>
                    <a:pt x="882" y="42262"/>
                    <a:pt x="821" y="41624"/>
                    <a:pt x="790" y="41016"/>
                  </a:cubicBezTo>
                  <a:cubicBezTo>
                    <a:pt x="633" y="39229"/>
                    <a:pt x="407" y="37510"/>
                    <a:pt x="132" y="37510"/>
                  </a:cubicBezTo>
                  <a:cubicBezTo>
                    <a:pt x="90" y="37510"/>
                    <a:pt x="45" y="37552"/>
                    <a:pt x="0" y="37642"/>
                  </a:cubicBezTo>
                  <a:cubicBezTo>
                    <a:pt x="122" y="38615"/>
                    <a:pt x="243" y="39588"/>
                    <a:pt x="304" y="40560"/>
                  </a:cubicBezTo>
                  <a:cubicBezTo>
                    <a:pt x="365" y="41047"/>
                    <a:pt x="395" y="41533"/>
                    <a:pt x="426" y="42019"/>
                  </a:cubicBezTo>
                  <a:cubicBezTo>
                    <a:pt x="669" y="45758"/>
                    <a:pt x="638" y="49496"/>
                    <a:pt x="912" y="53205"/>
                  </a:cubicBezTo>
                  <a:cubicBezTo>
                    <a:pt x="942" y="53509"/>
                    <a:pt x="973" y="53843"/>
                    <a:pt x="1003" y="54177"/>
                  </a:cubicBezTo>
                  <a:cubicBezTo>
                    <a:pt x="1003" y="54238"/>
                    <a:pt x="1003" y="54299"/>
                    <a:pt x="1034" y="54360"/>
                  </a:cubicBezTo>
                  <a:cubicBezTo>
                    <a:pt x="1216" y="55758"/>
                    <a:pt x="1003" y="58098"/>
                    <a:pt x="1459" y="59770"/>
                  </a:cubicBezTo>
                  <a:lnTo>
                    <a:pt x="2158" y="59770"/>
                  </a:lnTo>
                  <a:cubicBezTo>
                    <a:pt x="2493" y="59770"/>
                    <a:pt x="2857" y="59770"/>
                    <a:pt x="3192" y="59740"/>
                  </a:cubicBezTo>
                  <a:lnTo>
                    <a:pt x="3526" y="59740"/>
                  </a:lnTo>
                  <a:cubicBezTo>
                    <a:pt x="3830" y="58615"/>
                    <a:pt x="3982" y="57187"/>
                    <a:pt x="4316" y="56639"/>
                  </a:cubicBezTo>
                  <a:cubicBezTo>
                    <a:pt x="4560" y="55819"/>
                    <a:pt x="4833" y="55028"/>
                    <a:pt x="5076" y="54208"/>
                  </a:cubicBezTo>
                  <a:cubicBezTo>
                    <a:pt x="5380" y="53266"/>
                    <a:pt x="5684" y="52293"/>
                    <a:pt x="5958" y="51351"/>
                  </a:cubicBezTo>
                  <a:cubicBezTo>
                    <a:pt x="6201" y="50469"/>
                    <a:pt x="6444" y="49618"/>
                    <a:pt x="6657" y="48737"/>
                  </a:cubicBezTo>
                  <a:cubicBezTo>
                    <a:pt x="6778" y="48311"/>
                    <a:pt x="6870" y="47886"/>
                    <a:pt x="6961" y="47460"/>
                  </a:cubicBezTo>
                  <a:lnTo>
                    <a:pt x="6961" y="47430"/>
                  </a:lnTo>
                  <a:cubicBezTo>
                    <a:pt x="7265" y="46092"/>
                    <a:pt x="7508" y="44724"/>
                    <a:pt x="7660" y="43326"/>
                  </a:cubicBezTo>
                  <a:cubicBezTo>
                    <a:pt x="7721" y="43022"/>
                    <a:pt x="7751" y="42688"/>
                    <a:pt x="7812" y="42354"/>
                  </a:cubicBezTo>
                  <a:cubicBezTo>
                    <a:pt x="7903" y="41958"/>
                    <a:pt x="7994" y="41533"/>
                    <a:pt x="8085" y="41107"/>
                  </a:cubicBezTo>
                  <a:cubicBezTo>
                    <a:pt x="8116" y="40955"/>
                    <a:pt x="8146" y="40803"/>
                    <a:pt x="8177" y="40651"/>
                  </a:cubicBezTo>
                  <a:cubicBezTo>
                    <a:pt x="8298" y="40135"/>
                    <a:pt x="8420" y="39618"/>
                    <a:pt x="8572" y="39101"/>
                  </a:cubicBezTo>
                  <a:cubicBezTo>
                    <a:pt x="8754" y="38372"/>
                    <a:pt x="8937" y="37642"/>
                    <a:pt x="9119" y="36913"/>
                  </a:cubicBezTo>
                  <a:cubicBezTo>
                    <a:pt x="9240" y="36457"/>
                    <a:pt x="9332" y="36001"/>
                    <a:pt x="9423" y="35545"/>
                  </a:cubicBezTo>
                  <a:cubicBezTo>
                    <a:pt x="9514" y="35150"/>
                    <a:pt x="9605" y="34755"/>
                    <a:pt x="9696" y="34359"/>
                  </a:cubicBezTo>
                  <a:cubicBezTo>
                    <a:pt x="9727" y="34086"/>
                    <a:pt x="9788" y="33812"/>
                    <a:pt x="9818" y="33569"/>
                  </a:cubicBezTo>
                  <a:cubicBezTo>
                    <a:pt x="9940" y="32901"/>
                    <a:pt x="10031" y="32232"/>
                    <a:pt x="10092" y="31563"/>
                  </a:cubicBezTo>
                  <a:cubicBezTo>
                    <a:pt x="10092" y="31563"/>
                    <a:pt x="10092" y="31563"/>
                    <a:pt x="10092" y="31533"/>
                  </a:cubicBezTo>
                  <a:cubicBezTo>
                    <a:pt x="10152" y="31077"/>
                    <a:pt x="10213" y="30621"/>
                    <a:pt x="10274" y="30135"/>
                  </a:cubicBezTo>
                  <a:cubicBezTo>
                    <a:pt x="10335" y="29344"/>
                    <a:pt x="10426" y="28524"/>
                    <a:pt x="10487" y="27733"/>
                  </a:cubicBezTo>
                  <a:lnTo>
                    <a:pt x="10487" y="27703"/>
                  </a:lnTo>
                  <a:cubicBezTo>
                    <a:pt x="10608" y="26335"/>
                    <a:pt x="10699" y="24967"/>
                    <a:pt x="10821" y="23599"/>
                  </a:cubicBezTo>
                  <a:cubicBezTo>
                    <a:pt x="10821" y="23417"/>
                    <a:pt x="10851" y="23265"/>
                    <a:pt x="10851" y="23083"/>
                  </a:cubicBezTo>
                  <a:cubicBezTo>
                    <a:pt x="10882" y="22900"/>
                    <a:pt x="10912" y="22718"/>
                    <a:pt x="10912" y="22536"/>
                  </a:cubicBezTo>
                  <a:cubicBezTo>
                    <a:pt x="11003" y="21806"/>
                    <a:pt x="11064" y="21077"/>
                    <a:pt x="11095" y="20347"/>
                  </a:cubicBezTo>
                  <a:cubicBezTo>
                    <a:pt x="11247" y="17946"/>
                    <a:pt x="11186" y="15575"/>
                    <a:pt x="11003" y="13174"/>
                  </a:cubicBezTo>
                  <a:cubicBezTo>
                    <a:pt x="10639" y="8827"/>
                    <a:pt x="9848" y="4511"/>
                    <a:pt x="8845" y="286"/>
                  </a:cubicBezTo>
                  <a:cubicBezTo>
                    <a:pt x="8746" y="90"/>
                    <a:pt x="8641" y="1"/>
                    <a:pt x="8532" y="1"/>
                  </a:cubicBezTo>
                  <a:close/>
                </a:path>
              </a:pathLst>
            </a:custGeom>
            <a:solidFill>
              <a:srgbClr val="046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>
              <a:off x="5088225" y="2651100"/>
              <a:ext cx="159300" cy="87550"/>
            </a:xfrm>
            <a:custGeom>
              <a:avLst/>
              <a:gdLst/>
              <a:ahLst/>
              <a:cxnLst/>
              <a:rect l="l" t="t" r="r" b="b"/>
              <a:pathLst>
                <a:path w="6372" h="3502" extrusionOk="0">
                  <a:moveTo>
                    <a:pt x="2129" y="1"/>
                  </a:moveTo>
                  <a:cubicBezTo>
                    <a:pt x="2042" y="1"/>
                    <a:pt x="1935" y="42"/>
                    <a:pt x="1805" y="140"/>
                  </a:cubicBezTo>
                  <a:cubicBezTo>
                    <a:pt x="1748" y="83"/>
                    <a:pt x="1673" y="55"/>
                    <a:pt x="1597" y="55"/>
                  </a:cubicBezTo>
                  <a:cubicBezTo>
                    <a:pt x="1473" y="55"/>
                    <a:pt x="1345" y="129"/>
                    <a:pt x="1288" y="261"/>
                  </a:cubicBezTo>
                  <a:cubicBezTo>
                    <a:pt x="1238" y="211"/>
                    <a:pt x="1179" y="189"/>
                    <a:pt x="1115" y="189"/>
                  </a:cubicBezTo>
                  <a:cubicBezTo>
                    <a:pt x="1063" y="189"/>
                    <a:pt x="1009" y="204"/>
                    <a:pt x="954" y="231"/>
                  </a:cubicBezTo>
                  <a:cubicBezTo>
                    <a:pt x="954" y="128"/>
                    <a:pt x="870" y="67"/>
                    <a:pt x="778" y="67"/>
                  </a:cubicBezTo>
                  <a:cubicBezTo>
                    <a:pt x="734" y="67"/>
                    <a:pt x="689" y="80"/>
                    <a:pt x="650" y="109"/>
                  </a:cubicBezTo>
                  <a:cubicBezTo>
                    <a:pt x="623" y="35"/>
                    <a:pt x="589" y="3"/>
                    <a:pt x="553" y="3"/>
                  </a:cubicBezTo>
                  <a:cubicBezTo>
                    <a:pt x="330" y="3"/>
                    <a:pt x="1" y="1212"/>
                    <a:pt x="321" y="1212"/>
                  </a:cubicBezTo>
                  <a:cubicBezTo>
                    <a:pt x="353" y="1212"/>
                    <a:pt x="392" y="1200"/>
                    <a:pt x="437" y="1173"/>
                  </a:cubicBezTo>
                  <a:lnTo>
                    <a:pt x="437" y="1173"/>
                  </a:lnTo>
                  <a:cubicBezTo>
                    <a:pt x="407" y="1416"/>
                    <a:pt x="164" y="1781"/>
                    <a:pt x="407" y="1964"/>
                  </a:cubicBezTo>
                  <a:cubicBezTo>
                    <a:pt x="243" y="2319"/>
                    <a:pt x="226" y="2994"/>
                    <a:pt x="689" y="2994"/>
                  </a:cubicBezTo>
                  <a:cubicBezTo>
                    <a:pt x="741" y="2994"/>
                    <a:pt x="798" y="2985"/>
                    <a:pt x="863" y="2967"/>
                  </a:cubicBezTo>
                  <a:cubicBezTo>
                    <a:pt x="911" y="3195"/>
                    <a:pt x="1054" y="3290"/>
                    <a:pt x="1211" y="3290"/>
                  </a:cubicBezTo>
                  <a:cubicBezTo>
                    <a:pt x="1452" y="3290"/>
                    <a:pt x="1726" y="3067"/>
                    <a:pt x="1744" y="2754"/>
                  </a:cubicBezTo>
                  <a:cubicBezTo>
                    <a:pt x="1744" y="2936"/>
                    <a:pt x="1744" y="3149"/>
                    <a:pt x="1805" y="3301"/>
                  </a:cubicBezTo>
                  <a:cubicBezTo>
                    <a:pt x="1926" y="3442"/>
                    <a:pt x="2033" y="3502"/>
                    <a:pt x="2127" y="3502"/>
                  </a:cubicBezTo>
                  <a:cubicBezTo>
                    <a:pt x="2624" y="3502"/>
                    <a:pt x="2781" y="1835"/>
                    <a:pt x="2960" y="1477"/>
                  </a:cubicBezTo>
                  <a:lnTo>
                    <a:pt x="2960" y="1477"/>
                  </a:lnTo>
                  <a:cubicBezTo>
                    <a:pt x="2860" y="2258"/>
                    <a:pt x="3050" y="3394"/>
                    <a:pt x="3347" y="3394"/>
                  </a:cubicBezTo>
                  <a:cubicBezTo>
                    <a:pt x="3502" y="3394"/>
                    <a:pt x="3685" y="3088"/>
                    <a:pt x="3872" y="2268"/>
                  </a:cubicBezTo>
                  <a:lnTo>
                    <a:pt x="3872" y="2268"/>
                  </a:lnTo>
                  <a:cubicBezTo>
                    <a:pt x="3859" y="2789"/>
                    <a:pt x="4022" y="3005"/>
                    <a:pt x="4214" y="3005"/>
                  </a:cubicBezTo>
                  <a:cubicBezTo>
                    <a:pt x="4459" y="3005"/>
                    <a:pt x="4750" y="2656"/>
                    <a:pt x="4784" y="2146"/>
                  </a:cubicBezTo>
                  <a:cubicBezTo>
                    <a:pt x="4861" y="2367"/>
                    <a:pt x="4986" y="2455"/>
                    <a:pt x="5119" y="2455"/>
                  </a:cubicBezTo>
                  <a:cubicBezTo>
                    <a:pt x="5352" y="2455"/>
                    <a:pt x="5607" y="2182"/>
                    <a:pt x="5665" y="1872"/>
                  </a:cubicBezTo>
                  <a:cubicBezTo>
                    <a:pt x="5715" y="2046"/>
                    <a:pt x="5805" y="2239"/>
                    <a:pt x="5968" y="2239"/>
                  </a:cubicBezTo>
                  <a:cubicBezTo>
                    <a:pt x="6005" y="2239"/>
                    <a:pt x="6046" y="2229"/>
                    <a:pt x="6091" y="2207"/>
                  </a:cubicBezTo>
                  <a:cubicBezTo>
                    <a:pt x="6371" y="1903"/>
                    <a:pt x="5969" y="1060"/>
                    <a:pt x="5588" y="1060"/>
                  </a:cubicBezTo>
                  <a:cubicBezTo>
                    <a:pt x="5474" y="1060"/>
                    <a:pt x="5361" y="1136"/>
                    <a:pt x="5270" y="1325"/>
                  </a:cubicBezTo>
                  <a:cubicBezTo>
                    <a:pt x="5289" y="917"/>
                    <a:pt x="5024" y="587"/>
                    <a:pt x="4766" y="587"/>
                  </a:cubicBezTo>
                  <a:cubicBezTo>
                    <a:pt x="4602" y="587"/>
                    <a:pt x="4441" y="721"/>
                    <a:pt x="4358" y="1052"/>
                  </a:cubicBezTo>
                  <a:cubicBezTo>
                    <a:pt x="4381" y="776"/>
                    <a:pt x="4230" y="308"/>
                    <a:pt x="3984" y="308"/>
                  </a:cubicBezTo>
                  <a:cubicBezTo>
                    <a:pt x="3905" y="308"/>
                    <a:pt x="3816" y="356"/>
                    <a:pt x="3720" y="474"/>
                  </a:cubicBezTo>
                  <a:cubicBezTo>
                    <a:pt x="3538" y="930"/>
                    <a:pt x="3568" y="1477"/>
                    <a:pt x="3446" y="1964"/>
                  </a:cubicBezTo>
                  <a:cubicBezTo>
                    <a:pt x="3505" y="1103"/>
                    <a:pt x="3325" y="28"/>
                    <a:pt x="3034" y="28"/>
                  </a:cubicBezTo>
                  <a:cubicBezTo>
                    <a:pt x="2874" y="28"/>
                    <a:pt x="2680" y="357"/>
                    <a:pt x="2474" y="1234"/>
                  </a:cubicBezTo>
                  <a:cubicBezTo>
                    <a:pt x="2524" y="884"/>
                    <a:pt x="2533" y="1"/>
                    <a:pt x="2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>
              <a:off x="5023925" y="2941625"/>
              <a:ext cx="212525" cy="130000"/>
            </a:xfrm>
            <a:custGeom>
              <a:avLst/>
              <a:gdLst/>
              <a:ahLst/>
              <a:cxnLst/>
              <a:rect l="l" t="t" r="r" b="b"/>
              <a:pathLst>
                <a:path w="8501" h="5200" extrusionOk="0">
                  <a:moveTo>
                    <a:pt x="669" y="1"/>
                  </a:moveTo>
                  <a:cubicBezTo>
                    <a:pt x="631" y="1"/>
                    <a:pt x="593" y="24"/>
                    <a:pt x="578" y="69"/>
                  </a:cubicBezTo>
                  <a:cubicBezTo>
                    <a:pt x="486" y="1072"/>
                    <a:pt x="0" y="2318"/>
                    <a:pt x="243" y="3261"/>
                  </a:cubicBezTo>
                  <a:cubicBezTo>
                    <a:pt x="578" y="3018"/>
                    <a:pt x="486" y="2349"/>
                    <a:pt x="638" y="1954"/>
                  </a:cubicBezTo>
                  <a:lnTo>
                    <a:pt x="638" y="1954"/>
                  </a:lnTo>
                  <a:cubicBezTo>
                    <a:pt x="638" y="2334"/>
                    <a:pt x="589" y="3682"/>
                    <a:pt x="780" y="3682"/>
                  </a:cubicBezTo>
                  <a:cubicBezTo>
                    <a:pt x="849" y="3682"/>
                    <a:pt x="949" y="3507"/>
                    <a:pt x="1094" y="3048"/>
                  </a:cubicBezTo>
                  <a:lnTo>
                    <a:pt x="1094" y="3048"/>
                  </a:lnTo>
                  <a:cubicBezTo>
                    <a:pt x="1052" y="3260"/>
                    <a:pt x="1201" y="3427"/>
                    <a:pt x="1368" y="3427"/>
                  </a:cubicBezTo>
                  <a:cubicBezTo>
                    <a:pt x="1440" y="3427"/>
                    <a:pt x="1516" y="3395"/>
                    <a:pt x="1581" y="3322"/>
                  </a:cubicBezTo>
                  <a:cubicBezTo>
                    <a:pt x="1661" y="3492"/>
                    <a:pt x="1758" y="3559"/>
                    <a:pt x="1855" y="3559"/>
                  </a:cubicBezTo>
                  <a:cubicBezTo>
                    <a:pt x="2086" y="3559"/>
                    <a:pt x="2319" y="3175"/>
                    <a:pt x="2341" y="2896"/>
                  </a:cubicBezTo>
                  <a:cubicBezTo>
                    <a:pt x="2391" y="3150"/>
                    <a:pt x="2442" y="3870"/>
                    <a:pt x="2741" y="3870"/>
                  </a:cubicBezTo>
                  <a:cubicBezTo>
                    <a:pt x="2800" y="3870"/>
                    <a:pt x="2868" y="3843"/>
                    <a:pt x="2949" y="3777"/>
                  </a:cubicBezTo>
                  <a:cubicBezTo>
                    <a:pt x="3014" y="3821"/>
                    <a:pt x="3070" y="3840"/>
                    <a:pt x="3119" y="3840"/>
                  </a:cubicBezTo>
                  <a:cubicBezTo>
                    <a:pt x="3407" y="3840"/>
                    <a:pt x="3422" y="3161"/>
                    <a:pt x="3526" y="2926"/>
                  </a:cubicBezTo>
                  <a:lnTo>
                    <a:pt x="3526" y="2926"/>
                  </a:lnTo>
                  <a:cubicBezTo>
                    <a:pt x="3526" y="3169"/>
                    <a:pt x="3468" y="3952"/>
                    <a:pt x="3706" y="3952"/>
                  </a:cubicBezTo>
                  <a:cubicBezTo>
                    <a:pt x="3767" y="3952"/>
                    <a:pt x="3847" y="3901"/>
                    <a:pt x="3952" y="3777"/>
                  </a:cubicBezTo>
                  <a:lnTo>
                    <a:pt x="3952" y="3777"/>
                  </a:lnTo>
                  <a:cubicBezTo>
                    <a:pt x="3929" y="3980"/>
                    <a:pt x="4057" y="4149"/>
                    <a:pt x="4223" y="4149"/>
                  </a:cubicBezTo>
                  <a:cubicBezTo>
                    <a:pt x="4281" y="4149"/>
                    <a:pt x="4344" y="4129"/>
                    <a:pt x="4408" y="4081"/>
                  </a:cubicBezTo>
                  <a:cubicBezTo>
                    <a:pt x="4651" y="3838"/>
                    <a:pt x="4651" y="3413"/>
                    <a:pt x="4742" y="3078"/>
                  </a:cubicBezTo>
                  <a:lnTo>
                    <a:pt x="4742" y="3078"/>
                  </a:lnTo>
                  <a:cubicBezTo>
                    <a:pt x="4742" y="3747"/>
                    <a:pt x="4651" y="4416"/>
                    <a:pt x="4742" y="5084"/>
                  </a:cubicBezTo>
                  <a:cubicBezTo>
                    <a:pt x="4769" y="5167"/>
                    <a:pt x="4816" y="5199"/>
                    <a:pt x="4867" y="5199"/>
                  </a:cubicBezTo>
                  <a:cubicBezTo>
                    <a:pt x="4980" y="5199"/>
                    <a:pt x="5115" y="5037"/>
                    <a:pt x="5109" y="4893"/>
                  </a:cubicBezTo>
                  <a:lnTo>
                    <a:pt x="5109" y="4893"/>
                  </a:lnTo>
                  <a:cubicBezTo>
                    <a:pt x="5259" y="4166"/>
                    <a:pt x="5320" y="3440"/>
                    <a:pt x="5411" y="2744"/>
                  </a:cubicBezTo>
                  <a:lnTo>
                    <a:pt x="5411" y="2744"/>
                  </a:lnTo>
                  <a:cubicBezTo>
                    <a:pt x="5334" y="3456"/>
                    <a:pt x="5464" y="4289"/>
                    <a:pt x="5662" y="4289"/>
                  </a:cubicBezTo>
                  <a:cubicBezTo>
                    <a:pt x="5777" y="4289"/>
                    <a:pt x="5915" y="4009"/>
                    <a:pt x="6049" y="3261"/>
                  </a:cubicBezTo>
                  <a:lnTo>
                    <a:pt x="6049" y="3261"/>
                  </a:lnTo>
                  <a:cubicBezTo>
                    <a:pt x="6110" y="3504"/>
                    <a:pt x="5897" y="4051"/>
                    <a:pt x="6292" y="4081"/>
                  </a:cubicBezTo>
                  <a:cubicBezTo>
                    <a:pt x="6778" y="3595"/>
                    <a:pt x="6596" y="2531"/>
                    <a:pt x="6778" y="1863"/>
                  </a:cubicBezTo>
                  <a:cubicBezTo>
                    <a:pt x="6802" y="2170"/>
                    <a:pt x="6826" y="3822"/>
                    <a:pt x="7079" y="3822"/>
                  </a:cubicBezTo>
                  <a:cubicBezTo>
                    <a:pt x="7151" y="3822"/>
                    <a:pt x="7241" y="3689"/>
                    <a:pt x="7356" y="3352"/>
                  </a:cubicBezTo>
                  <a:cubicBezTo>
                    <a:pt x="7356" y="3352"/>
                    <a:pt x="7356" y="3382"/>
                    <a:pt x="7356" y="3382"/>
                  </a:cubicBezTo>
                  <a:cubicBezTo>
                    <a:pt x="7477" y="2866"/>
                    <a:pt x="7508" y="2349"/>
                    <a:pt x="7660" y="1863"/>
                  </a:cubicBezTo>
                  <a:cubicBezTo>
                    <a:pt x="7660" y="1893"/>
                    <a:pt x="7690" y="1954"/>
                    <a:pt x="7721" y="2015"/>
                  </a:cubicBezTo>
                  <a:cubicBezTo>
                    <a:pt x="7842" y="2440"/>
                    <a:pt x="7994" y="2896"/>
                    <a:pt x="8146" y="3352"/>
                  </a:cubicBezTo>
                  <a:cubicBezTo>
                    <a:pt x="8206" y="3441"/>
                    <a:pt x="8250" y="3481"/>
                    <a:pt x="8281" y="3481"/>
                  </a:cubicBezTo>
                  <a:cubicBezTo>
                    <a:pt x="8500" y="3481"/>
                    <a:pt x="8061" y="1540"/>
                    <a:pt x="7640" y="1540"/>
                  </a:cubicBezTo>
                  <a:cubicBezTo>
                    <a:pt x="7450" y="1540"/>
                    <a:pt x="7264" y="1934"/>
                    <a:pt x="7143" y="3078"/>
                  </a:cubicBezTo>
                  <a:cubicBezTo>
                    <a:pt x="7143" y="2805"/>
                    <a:pt x="7113" y="2562"/>
                    <a:pt x="7113" y="2288"/>
                  </a:cubicBezTo>
                  <a:cubicBezTo>
                    <a:pt x="7113" y="2136"/>
                    <a:pt x="7082" y="1984"/>
                    <a:pt x="7082" y="1832"/>
                  </a:cubicBezTo>
                  <a:cubicBezTo>
                    <a:pt x="7007" y="1230"/>
                    <a:pt x="6911" y="1006"/>
                    <a:pt x="6814" y="1006"/>
                  </a:cubicBezTo>
                  <a:cubicBezTo>
                    <a:pt x="6608" y="1006"/>
                    <a:pt x="6394" y="2019"/>
                    <a:pt x="6357" y="2549"/>
                  </a:cubicBezTo>
                  <a:lnTo>
                    <a:pt x="6357" y="2549"/>
                  </a:lnTo>
                  <a:cubicBezTo>
                    <a:pt x="6362" y="2295"/>
                    <a:pt x="6293" y="1861"/>
                    <a:pt x="6118" y="1861"/>
                  </a:cubicBezTo>
                  <a:cubicBezTo>
                    <a:pt x="6058" y="1861"/>
                    <a:pt x="5984" y="1914"/>
                    <a:pt x="5897" y="2045"/>
                  </a:cubicBezTo>
                  <a:cubicBezTo>
                    <a:pt x="5806" y="2440"/>
                    <a:pt x="5775" y="2896"/>
                    <a:pt x="5715" y="3322"/>
                  </a:cubicBezTo>
                  <a:cubicBezTo>
                    <a:pt x="5715" y="1878"/>
                    <a:pt x="5612" y="1230"/>
                    <a:pt x="5481" y="1230"/>
                  </a:cubicBezTo>
                  <a:cubicBezTo>
                    <a:pt x="5356" y="1230"/>
                    <a:pt x="5205" y="1824"/>
                    <a:pt x="5094" y="2885"/>
                  </a:cubicBezTo>
                  <a:lnTo>
                    <a:pt x="5094" y="2885"/>
                  </a:lnTo>
                  <a:cubicBezTo>
                    <a:pt x="5125" y="2148"/>
                    <a:pt x="5079" y="1010"/>
                    <a:pt x="4877" y="1010"/>
                  </a:cubicBezTo>
                  <a:cubicBezTo>
                    <a:pt x="4791" y="1010"/>
                    <a:pt x="4677" y="1215"/>
                    <a:pt x="4529" y="1741"/>
                  </a:cubicBezTo>
                  <a:cubicBezTo>
                    <a:pt x="4499" y="1832"/>
                    <a:pt x="4499" y="1954"/>
                    <a:pt x="4468" y="2045"/>
                  </a:cubicBezTo>
                  <a:cubicBezTo>
                    <a:pt x="4468" y="2045"/>
                    <a:pt x="4468" y="2045"/>
                    <a:pt x="4468" y="2015"/>
                  </a:cubicBezTo>
                  <a:cubicBezTo>
                    <a:pt x="4468" y="2136"/>
                    <a:pt x="4438" y="2227"/>
                    <a:pt x="4408" y="2349"/>
                  </a:cubicBezTo>
                  <a:cubicBezTo>
                    <a:pt x="4486" y="1937"/>
                    <a:pt x="4324" y="1462"/>
                    <a:pt x="4159" y="1462"/>
                  </a:cubicBezTo>
                  <a:cubicBezTo>
                    <a:pt x="4067" y="1462"/>
                    <a:pt x="3975" y="1606"/>
                    <a:pt x="3921" y="1984"/>
                  </a:cubicBezTo>
                  <a:cubicBezTo>
                    <a:pt x="3977" y="1590"/>
                    <a:pt x="3802" y="1255"/>
                    <a:pt x="3624" y="1255"/>
                  </a:cubicBezTo>
                  <a:cubicBezTo>
                    <a:pt x="3514" y="1255"/>
                    <a:pt x="3402" y="1384"/>
                    <a:pt x="3344" y="1711"/>
                  </a:cubicBezTo>
                  <a:cubicBezTo>
                    <a:pt x="3312" y="1695"/>
                    <a:pt x="3284" y="1687"/>
                    <a:pt x="3260" y="1687"/>
                  </a:cubicBezTo>
                  <a:cubicBezTo>
                    <a:pt x="3057" y="1687"/>
                    <a:pt x="3121" y="2216"/>
                    <a:pt x="3040" y="2379"/>
                  </a:cubicBezTo>
                  <a:cubicBezTo>
                    <a:pt x="3040" y="2379"/>
                    <a:pt x="3040" y="2349"/>
                    <a:pt x="3040" y="2349"/>
                  </a:cubicBezTo>
                  <a:cubicBezTo>
                    <a:pt x="2979" y="2653"/>
                    <a:pt x="2918" y="2987"/>
                    <a:pt x="2827" y="3291"/>
                  </a:cubicBezTo>
                  <a:cubicBezTo>
                    <a:pt x="2827" y="2913"/>
                    <a:pt x="2735" y="1782"/>
                    <a:pt x="2380" y="1782"/>
                  </a:cubicBezTo>
                  <a:cubicBezTo>
                    <a:pt x="2279" y="1782"/>
                    <a:pt x="2155" y="1875"/>
                    <a:pt x="2006" y="2106"/>
                  </a:cubicBezTo>
                  <a:cubicBezTo>
                    <a:pt x="2006" y="2136"/>
                    <a:pt x="1976" y="2166"/>
                    <a:pt x="1976" y="2197"/>
                  </a:cubicBezTo>
                  <a:cubicBezTo>
                    <a:pt x="1916" y="2107"/>
                    <a:pt x="1840" y="2070"/>
                    <a:pt x="1763" y="2070"/>
                  </a:cubicBezTo>
                  <a:cubicBezTo>
                    <a:pt x="1607" y="2070"/>
                    <a:pt x="1449" y="2226"/>
                    <a:pt x="1429" y="2410"/>
                  </a:cubicBezTo>
                  <a:cubicBezTo>
                    <a:pt x="1373" y="1995"/>
                    <a:pt x="1304" y="1840"/>
                    <a:pt x="1233" y="1840"/>
                  </a:cubicBezTo>
                  <a:cubicBezTo>
                    <a:pt x="1069" y="1840"/>
                    <a:pt x="894" y="2658"/>
                    <a:pt x="851" y="3018"/>
                  </a:cubicBezTo>
                  <a:cubicBezTo>
                    <a:pt x="798" y="2805"/>
                    <a:pt x="954" y="1405"/>
                    <a:pt x="689" y="1405"/>
                  </a:cubicBezTo>
                  <a:cubicBezTo>
                    <a:pt x="651" y="1405"/>
                    <a:pt x="604" y="1433"/>
                    <a:pt x="547" y="1498"/>
                  </a:cubicBezTo>
                  <a:cubicBezTo>
                    <a:pt x="608" y="1072"/>
                    <a:pt x="669" y="616"/>
                    <a:pt x="730" y="191"/>
                  </a:cubicBezTo>
                  <a:cubicBezTo>
                    <a:pt x="760" y="160"/>
                    <a:pt x="790" y="100"/>
                    <a:pt x="760" y="69"/>
                  </a:cubicBezTo>
                  <a:cubicBezTo>
                    <a:pt x="745" y="24"/>
                    <a:pt x="707" y="1"/>
                    <a:pt x="6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>
              <a:off x="5158050" y="2441050"/>
              <a:ext cx="63250" cy="104675"/>
            </a:xfrm>
            <a:custGeom>
              <a:avLst/>
              <a:gdLst/>
              <a:ahLst/>
              <a:cxnLst/>
              <a:rect l="l" t="t" r="r" b="b"/>
              <a:pathLst>
                <a:path w="2530" h="4187" extrusionOk="0">
                  <a:moveTo>
                    <a:pt x="957" y="1"/>
                  </a:moveTo>
                  <a:cubicBezTo>
                    <a:pt x="745" y="1"/>
                    <a:pt x="805" y="335"/>
                    <a:pt x="714" y="487"/>
                  </a:cubicBezTo>
                  <a:cubicBezTo>
                    <a:pt x="710" y="486"/>
                    <a:pt x="706" y="485"/>
                    <a:pt x="702" y="485"/>
                  </a:cubicBezTo>
                  <a:cubicBezTo>
                    <a:pt x="484" y="485"/>
                    <a:pt x="1" y="1977"/>
                    <a:pt x="310" y="1977"/>
                  </a:cubicBezTo>
                  <a:cubicBezTo>
                    <a:pt x="313" y="1977"/>
                    <a:pt x="316" y="1977"/>
                    <a:pt x="319" y="1976"/>
                  </a:cubicBezTo>
                  <a:cubicBezTo>
                    <a:pt x="335" y="2309"/>
                    <a:pt x="399" y="2436"/>
                    <a:pt x="485" y="2436"/>
                  </a:cubicBezTo>
                  <a:cubicBezTo>
                    <a:pt x="721" y="2436"/>
                    <a:pt x="1126" y="1476"/>
                    <a:pt x="1170" y="1186"/>
                  </a:cubicBezTo>
                  <a:lnTo>
                    <a:pt x="1170" y="1186"/>
                  </a:lnTo>
                  <a:cubicBezTo>
                    <a:pt x="1201" y="1764"/>
                    <a:pt x="1140" y="2372"/>
                    <a:pt x="1201" y="2949"/>
                  </a:cubicBezTo>
                  <a:cubicBezTo>
                    <a:pt x="1279" y="3050"/>
                    <a:pt x="1343" y="3092"/>
                    <a:pt x="1395" y="3092"/>
                  </a:cubicBezTo>
                  <a:cubicBezTo>
                    <a:pt x="1627" y="3092"/>
                    <a:pt x="1632" y="2261"/>
                    <a:pt x="1657" y="2037"/>
                  </a:cubicBezTo>
                  <a:cubicBezTo>
                    <a:pt x="1778" y="2402"/>
                    <a:pt x="1657" y="3010"/>
                    <a:pt x="2052" y="3162"/>
                  </a:cubicBezTo>
                  <a:cubicBezTo>
                    <a:pt x="2052" y="3466"/>
                    <a:pt x="2112" y="3770"/>
                    <a:pt x="2112" y="4043"/>
                  </a:cubicBezTo>
                  <a:cubicBezTo>
                    <a:pt x="2197" y="4144"/>
                    <a:pt x="2261" y="4187"/>
                    <a:pt x="2308" y="4187"/>
                  </a:cubicBezTo>
                  <a:cubicBezTo>
                    <a:pt x="2530" y="4187"/>
                    <a:pt x="2381" y="3241"/>
                    <a:pt x="2356" y="3040"/>
                  </a:cubicBezTo>
                  <a:cubicBezTo>
                    <a:pt x="2275" y="2798"/>
                    <a:pt x="2432" y="1961"/>
                    <a:pt x="2133" y="1961"/>
                  </a:cubicBezTo>
                  <a:cubicBezTo>
                    <a:pt x="2094" y="1961"/>
                    <a:pt x="2047" y="1975"/>
                    <a:pt x="1991" y="2007"/>
                  </a:cubicBezTo>
                  <a:cubicBezTo>
                    <a:pt x="1961" y="1916"/>
                    <a:pt x="1961" y="1824"/>
                    <a:pt x="1930" y="1733"/>
                  </a:cubicBezTo>
                  <a:cubicBezTo>
                    <a:pt x="1930" y="1764"/>
                    <a:pt x="1930" y="1764"/>
                    <a:pt x="1930" y="1764"/>
                  </a:cubicBezTo>
                  <a:cubicBezTo>
                    <a:pt x="1905" y="1566"/>
                    <a:pt x="1861" y="1067"/>
                    <a:pt x="1649" y="1067"/>
                  </a:cubicBezTo>
                  <a:cubicBezTo>
                    <a:pt x="1600" y="1067"/>
                    <a:pt x="1542" y="1093"/>
                    <a:pt x="1474" y="1156"/>
                  </a:cubicBezTo>
                  <a:cubicBezTo>
                    <a:pt x="1525" y="712"/>
                    <a:pt x="1395" y="432"/>
                    <a:pt x="1238" y="432"/>
                  </a:cubicBezTo>
                  <a:cubicBezTo>
                    <a:pt x="1115" y="432"/>
                    <a:pt x="977" y="604"/>
                    <a:pt x="897" y="1004"/>
                  </a:cubicBezTo>
                  <a:lnTo>
                    <a:pt x="897" y="973"/>
                  </a:lnTo>
                  <a:cubicBezTo>
                    <a:pt x="866" y="1095"/>
                    <a:pt x="805" y="1217"/>
                    <a:pt x="775" y="1308"/>
                  </a:cubicBezTo>
                  <a:cubicBezTo>
                    <a:pt x="745" y="1399"/>
                    <a:pt x="714" y="1490"/>
                    <a:pt x="684" y="1581"/>
                  </a:cubicBezTo>
                  <a:cubicBezTo>
                    <a:pt x="653" y="1065"/>
                    <a:pt x="1109" y="426"/>
                    <a:pt x="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>
              <a:off x="5019325" y="3195400"/>
              <a:ext cx="163375" cy="94950"/>
            </a:xfrm>
            <a:custGeom>
              <a:avLst/>
              <a:gdLst/>
              <a:ahLst/>
              <a:cxnLst/>
              <a:rect l="l" t="t" r="r" b="b"/>
              <a:pathLst>
                <a:path w="6535" h="3798" extrusionOk="0">
                  <a:moveTo>
                    <a:pt x="2392" y="0"/>
                  </a:moveTo>
                  <a:cubicBezTo>
                    <a:pt x="2368" y="0"/>
                    <a:pt x="2341" y="3"/>
                    <a:pt x="2312" y="10"/>
                  </a:cubicBezTo>
                  <a:cubicBezTo>
                    <a:pt x="1947" y="526"/>
                    <a:pt x="2038" y="1347"/>
                    <a:pt x="1826" y="1955"/>
                  </a:cubicBezTo>
                  <a:cubicBezTo>
                    <a:pt x="1860" y="1127"/>
                    <a:pt x="1689" y="524"/>
                    <a:pt x="1512" y="524"/>
                  </a:cubicBezTo>
                  <a:cubicBezTo>
                    <a:pt x="1378" y="524"/>
                    <a:pt x="1240" y="874"/>
                    <a:pt x="1187" y="1742"/>
                  </a:cubicBezTo>
                  <a:cubicBezTo>
                    <a:pt x="1201" y="1462"/>
                    <a:pt x="1093" y="1337"/>
                    <a:pt x="974" y="1337"/>
                  </a:cubicBezTo>
                  <a:cubicBezTo>
                    <a:pt x="845" y="1337"/>
                    <a:pt x="704" y="1486"/>
                    <a:pt x="700" y="1747"/>
                  </a:cubicBezTo>
                  <a:lnTo>
                    <a:pt x="700" y="1747"/>
                  </a:lnTo>
                  <a:cubicBezTo>
                    <a:pt x="691" y="1521"/>
                    <a:pt x="625" y="1428"/>
                    <a:pt x="552" y="1428"/>
                  </a:cubicBezTo>
                  <a:cubicBezTo>
                    <a:pt x="451" y="1428"/>
                    <a:pt x="336" y="1607"/>
                    <a:pt x="336" y="1864"/>
                  </a:cubicBezTo>
                  <a:cubicBezTo>
                    <a:pt x="256" y="1650"/>
                    <a:pt x="480" y="126"/>
                    <a:pt x="249" y="126"/>
                  </a:cubicBezTo>
                  <a:cubicBezTo>
                    <a:pt x="217" y="126"/>
                    <a:pt x="175" y="155"/>
                    <a:pt x="123" y="222"/>
                  </a:cubicBezTo>
                  <a:cubicBezTo>
                    <a:pt x="123" y="472"/>
                    <a:pt x="0" y="2778"/>
                    <a:pt x="244" y="2778"/>
                  </a:cubicBezTo>
                  <a:cubicBezTo>
                    <a:pt x="296" y="2778"/>
                    <a:pt x="366" y="2670"/>
                    <a:pt x="458" y="2411"/>
                  </a:cubicBezTo>
                  <a:lnTo>
                    <a:pt x="458" y="2411"/>
                  </a:lnTo>
                  <a:cubicBezTo>
                    <a:pt x="366" y="2887"/>
                    <a:pt x="506" y="3308"/>
                    <a:pt x="659" y="3308"/>
                  </a:cubicBezTo>
                  <a:cubicBezTo>
                    <a:pt x="759" y="3308"/>
                    <a:pt x="865" y="3125"/>
                    <a:pt x="914" y="2654"/>
                  </a:cubicBezTo>
                  <a:lnTo>
                    <a:pt x="914" y="2654"/>
                  </a:lnTo>
                  <a:cubicBezTo>
                    <a:pt x="974" y="3019"/>
                    <a:pt x="883" y="3414"/>
                    <a:pt x="1035" y="3748"/>
                  </a:cubicBezTo>
                  <a:cubicBezTo>
                    <a:pt x="1100" y="3782"/>
                    <a:pt x="1154" y="3798"/>
                    <a:pt x="1200" y="3798"/>
                  </a:cubicBezTo>
                  <a:cubicBezTo>
                    <a:pt x="1563" y="3798"/>
                    <a:pt x="1383" y="2833"/>
                    <a:pt x="1491" y="2563"/>
                  </a:cubicBezTo>
                  <a:lnTo>
                    <a:pt x="1491" y="2563"/>
                  </a:lnTo>
                  <a:cubicBezTo>
                    <a:pt x="1528" y="3169"/>
                    <a:pt x="1615" y="3395"/>
                    <a:pt x="1719" y="3395"/>
                  </a:cubicBezTo>
                  <a:cubicBezTo>
                    <a:pt x="1959" y="3395"/>
                    <a:pt x="2291" y="2190"/>
                    <a:pt x="2312" y="1681"/>
                  </a:cubicBezTo>
                  <a:lnTo>
                    <a:pt x="2312" y="1681"/>
                  </a:lnTo>
                  <a:cubicBezTo>
                    <a:pt x="2392" y="1949"/>
                    <a:pt x="2166" y="2924"/>
                    <a:pt x="2526" y="2924"/>
                  </a:cubicBezTo>
                  <a:cubicBezTo>
                    <a:pt x="2575" y="2924"/>
                    <a:pt x="2635" y="2907"/>
                    <a:pt x="2707" y="2867"/>
                  </a:cubicBezTo>
                  <a:lnTo>
                    <a:pt x="2707" y="2867"/>
                  </a:lnTo>
                  <a:cubicBezTo>
                    <a:pt x="2643" y="3059"/>
                    <a:pt x="2774" y="3267"/>
                    <a:pt x="2922" y="3267"/>
                  </a:cubicBezTo>
                  <a:cubicBezTo>
                    <a:pt x="2984" y="3267"/>
                    <a:pt x="3048" y="3230"/>
                    <a:pt x="3102" y="3140"/>
                  </a:cubicBezTo>
                  <a:cubicBezTo>
                    <a:pt x="3193" y="2867"/>
                    <a:pt x="3224" y="2593"/>
                    <a:pt x="3285" y="2320"/>
                  </a:cubicBezTo>
                  <a:lnTo>
                    <a:pt x="3285" y="2320"/>
                  </a:lnTo>
                  <a:cubicBezTo>
                    <a:pt x="3214" y="3093"/>
                    <a:pt x="3320" y="3424"/>
                    <a:pt x="3471" y="3424"/>
                  </a:cubicBezTo>
                  <a:cubicBezTo>
                    <a:pt x="3639" y="3424"/>
                    <a:pt x="3864" y="3018"/>
                    <a:pt x="3969" y="2357"/>
                  </a:cubicBezTo>
                  <a:lnTo>
                    <a:pt x="3969" y="2357"/>
                  </a:lnTo>
                  <a:cubicBezTo>
                    <a:pt x="3903" y="2893"/>
                    <a:pt x="4036" y="3458"/>
                    <a:pt x="4217" y="3458"/>
                  </a:cubicBezTo>
                  <a:cubicBezTo>
                    <a:pt x="4325" y="3458"/>
                    <a:pt x="4451" y="3254"/>
                    <a:pt x="4561" y="2715"/>
                  </a:cubicBezTo>
                  <a:lnTo>
                    <a:pt x="4561" y="2715"/>
                  </a:lnTo>
                  <a:cubicBezTo>
                    <a:pt x="4478" y="3182"/>
                    <a:pt x="4596" y="3466"/>
                    <a:pt x="4740" y="3466"/>
                  </a:cubicBezTo>
                  <a:cubicBezTo>
                    <a:pt x="4846" y="3466"/>
                    <a:pt x="4967" y="3310"/>
                    <a:pt x="5029" y="2956"/>
                  </a:cubicBezTo>
                  <a:lnTo>
                    <a:pt x="5029" y="2956"/>
                  </a:lnTo>
                  <a:cubicBezTo>
                    <a:pt x="5022" y="3147"/>
                    <a:pt x="5126" y="3257"/>
                    <a:pt x="5239" y="3257"/>
                  </a:cubicBezTo>
                  <a:cubicBezTo>
                    <a:pt x="5341" y="3257"/>
                    <a:pt x="5450" y="3169"/>
                    <a:pt x="5492" y="2971"/>
                  </a:cubicBezTo>
                  <a:lnTo>
                    <a:pt x="5492" y="2971"/>
                  </a:lnTo>
                  <a:cubicBezTo>
                    <a:pt x="5487" y="3106"/>
                    <a:pt x="5572" y="3222"/>
                    <a:pt x="5681" y="3222"/>
                  </a:cubicBezTo>
                  <a:cubicBezTo>
                    <a:pt x="5721" y="3222"/>
                    <a:pt x="5764" y="3207"/>
                    <a:pt x="5807" y="3171"/>
                  </a:cubicBezTo>
                  <a:lnTo>
                    <a:pt x="5807" y="3171"/>
                  </a:lnTo>
                  <a:cubicBezTo>
                    <a:pt x="5739" y="3329"/>
                    <a:pt x="5773" y="3624"/>
                    <a:pt x="5883" y="3624"/>
                  </a:cubicBezTo>
                  <a:cubicBezTo>
                    <a:pt x="5920" y="3624"/>
                    <a:pt x="5966" y="3590"/>
                    <a:pt x="6020" y="3505"/>
                  </a:cubicBezTo>
                  <a:cubicBezTo>
                    <a:pt x="6046" y="3220"/>
                    <a:pt x="6534" y="1439"/>
                    <a:pt x="6173" y="1439"/>
                  </a:cubicBezTo>
                  <a:cubicBezTo>
                    <a:pt x="6110" y="1439"/>
                    <a:pt x="6021" y="1494"/>
                    <a:pt x="5899" y="1621"/>
                  </a:cubicBezTo>
                  <a:cubicBezTo>
                    <a:pt x="5982" y="1267"/>
                    <a:pt x="5837" y="685"/>
                    <a:pt x="5659" y="685"/>
                  </a:cubicBezTo>
                  <a:cubicBezTo>
                    <a:pt x="5578" y="685"/>
                    <a:pt x="5489" y="808"/>
                    <a:pt x="5412" y="1134"/>
                  </a:cubicBezTo>
                  <a:cubicBezTo>
                    <a:pt x="5330" y="838"/>
                    <a:pt x="5252" y="724"/>
                    <a:pt x="5182" y="724"/>
                  </a:cubicBezTo>
                  <a:cubicBezTo>
                    <a:pt x="5012" y="724"/>
                    <a:pt x="4890" y="1399"/>
                    <a:pt x="4868" y="1739"/>
                  </a:cubicBezTo>
                  <a:lnTo>
                    <a:pt x="4868" y="1739"/>
                  </a:lnTo>
                  <a:cubicBezTo>
                    <a:pt x="4884" y="1154"/>
                    <a:pt x="4786" y="889"/>
                    <a:pt x="4667" y="889"/>
                  </a:cubicBezTo>
                  <a:cubicBezTo>
                    <a:pt x="4530" y="889"/>
                    <a:pt x="4366" y="1243"/>
                    <a:pt x="4318" y="1864"/>
                  </a:cubicBezTo>
                  <a:cubicBezTo>
                    <a:pt x="4331" y="1067"/>
                    <a:pt x="4223" y="746"/>
                    <a:pt x="4089" y="746"/>
                  </a:cubicBezTo>
                  <a:cubicBezTo>
                    <a:pt x="3916" y="746"/>
                    <a:pt x="3701" y="1280"/>
                    <a:pt x="3649" y="2016"/>
                  </a:cubicBezTo>
                  <a:cubicBezTo>
                    <a:pt x="3619" y="1590"/>
                    <a:pt x="3680" y="1134"/>
                    <a:pt x="3588" y="709"/>
                  </a:cubicBezTo>
                  <a:cubicBezTo>
                    <a:pt x="3525" y="590"/>
                    <a:pt x="3452" y="543"/>
                    <a:pt x="3384" y="543"/>
                  </a:cubicBezTo>
                  <a:cubicBezTo>
                    <a:pt x="3263" y="543"/>
                    <a:pt x="3152" y="689"/>
                    <a:pt x="3114" y="851"/>
                  </a:cubicBezTo>
                  <a:lnTo>
                    <a:pt x="3114" y="851"/>
                  </a:lnTo>
                  <a:cubicBezTo>
                    <a:pt x="3114" y="558"/>
                    <a:pt x="2990" y="332"/>
                    <a:pt x="2868" y="332"/>
                  </a:cubicBezTo>
                  <a:cubicBezTo>
                    <a:pt x="2775" y="332"/>
                    <a:pt x="2682" y="464"/>
                    <a:pt x="2646" y="800"/>
                  </a:cubicBezTo>
                  <a:cubicBezTo>
                    <a:pt x="2646" y="545"/>
                    <a:pt x="2725" y="0"/>
                    <a:pt x="2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>
              <a:off x="5017075" y="3420700"/>
              <a:ext cx="123125" cy="117650"/>
            </a:xfrm>
            <a:custGeom>
              <a:avLst/>
              <a:gdLst/>
              <a:ahLst/>
              <a:cxnLst/>
              <a:rect l="l" t="t" r="r" b="b"/>
              <a:pathLst>
                <a:path w="4925" h="4706" extrusionOk="0">
                  <a:moveTo>
                    <a:pt x="408" y="0"/>
                  </a:moveTo>
                  <a:cubicBezTo>
                    <a:pt x="357" y="0"/>
                    <a:pt x="305" y="34"/>
                    <a:pt x="274" y="116"/>
                  </a:cubicBezTo>
                  <a:cubicBezTo>
                    <a:pt x="365" y="572"/>
                    <a:pt x="1" y="1727"/>
                    <a:pt x="426" y="1940"/>
                  </a:cubicBezTo>
                  <a:cubicBezTo>
                    <a:pt x="402" y="2181"/>
                    <a:pt x="459" y="2274"/>
                    <a:pt x="537" y="2274"/>
                  </a:cubicBezTo>
                  <a:cubicBezTo>
                    <a:pt x="630" y="2274"/>
                    <a:pt x="753" y="2139"/>
                    <a:pt x="801" y="1965"/>
                  </a:cubicBezTo>
                  <a:lnTo>
                    <a:pt x="801" y="1965"/>
                  </a:lnTo>
                  <a:cubicBezTo>
                    <a:pt x="714" y="2661"/>
                    <a:pt x="802" y="3103"/>
                    <a:pt x="947" y="3103"/>
                  </a:cubicBezTo>
                  <a:cubicBezTo>
                    <a:pt x="1070" y="3103"/>
                    <a:pt x="1234" y="2785"/>
                    <a:pt x="1368" y="2031"/>
                  </a:cubicBezTo>
                  <a:cubicBezTo>
                    <a:pt x="1368" y="2092"/>
                    <a:pt x="1368" y="2153"/>
                    <a:pt x="1368" y="2214"/>
                  </a:cubicBezTo>
                  <a:cubicBezTo>
                    <a:pt x="1262" y="2533"/>
                    <a:pt x="1305" y="3211"/>
                    <a:pt x="1455" y="3211"/>
                  </a:cubicBezTo>
                  <a:cubicBezTo>
                    <a:pt x="1518" y="3211"/>
                    <a:pt x="1600" y="3092"/>
                    <a:pt x="1698" y="2776"/>
                  </a:cubicBezTo>
                  <a:lnTo>
                    <a:pt x="1698" y="2776"/>
                  </a:lnTo>
                  <a:cubicBezTo>
                    <a:pt x="1657" y="2921"/>
                    <a:pt x="1687" y="3160"/>
                    <a:pt x="1814" y="3160"/>
                  </a:cubicBezTo>
                  <a:cubicBezTo>
                    <a:pt x="1850" y="3160"/>
                    <a:pt x="1894" y="3141"/>
                    <a:pt x="1946" y="3095"/>
                  </a:cubicBezTo>
                  <a:cubicBezTo>
                    <a:pt x="2128" y="2821"/>
                    <a:pt x="2098" y="2426"/>
                    <a:pt x="2189" y="2122"/>
                  </a:cubicBezTo>
                  <a:lnTo>
                    <a:pt x="2189" y="2122"/>
                  </a:lnTo>
                  <a:cubicBezTo>
                    <a:pt x="2144" y="2372"/>
                    <a:pt x="2166" y="3298"/>
                    <a:pt x="2319" y="3298"/>
                  </a:cubicBezTo>
                  <a:cubicBezTo>
                    <a:pt x="2371" y="3298"/>
                    <a:pt x="2439" y="3191"/>
                    <a:pt x="2523" y="2913"/>
                  </a:cubicBezTo>
                  <a:cubicBezTo>
                    <a:pt x="2544" y="3113"/>
                    <a:pt x="2602" y="3189"/>
                    <a:pt x="2667" y="3189"/>
                  </a:cubicBezTo>
                  <a:cubicBezTo>
                    <a:pt x="2750" y="3189"/>
                    <a:pt x="2844" y="3066"/>
                    <a:pt x="2891" y="2919"/>
                  </a:cubicBezTo>
                  <a:lnTo>
                    <a:pt x="2891" y="2919"/>
                  </a:lnTo>
                  <a:cubicBezTo>
                    <a:pt x="2888" y="2980"/>
                    <a:pt x="2888" y="3041"/>
                    <a:pt x="2888" y="3095"/>
                  </a:cubicBezTo>
                  <a:cubicBezTo>
                    <a:pt x="2888" y="3095"/>
                    <a:pt x="2888" y="3065"/>
                    <a:pt x="2888" y="3065"/>
                  </a:cubicBezTo>
                  <a:lnTo>
                    <a:pt x="2888" y="3065"/>
                  </a:lnTo>
                  <a:cubicBezTo>
                    <a:pt x="2779" y="3502"/>
                    <a:pt x="2899" y="3852"/>
                    <a:pt x="3052" y="3852"/>
                  </a:cubicBezTo>
                  <a:cubicBezTo>
                    <a:pt x="3154" y="3852"/>
                    <a:pt x="3271" y="3697"/>
                    <a:pt x="3344" y="3308"/>
                  </a:cubicBezTo>
                  <a:lnTo>
                    <a:pt x="3314" y="3308"/>
                  </a:lnTo>
                  <a:cubicBezTo>
                    <a:pt x="3344" y="3277"/>
                    <a:pt x="3344" y="3247"/>
                    <a:pt x="3344" y="3247"/>
                  </a:cubicBezTo>
                  <a:cubicBezTo>
                    <a:pt x="3344" y="3217"/>
                    <a:pt x="3344" y="3186"/>
                    <a:pt x="3375" y="3156"/>
                  </a:cubicBezTo>
                  <a:lnTo>
                    <a:pt x="3344" y="3156"/>
                  </a:lnTo>
                  <a:cubicBezTo>
                    <a:pt x="3375" y="3125"/>
                    <a:pt x="3375" y="3095"/>
                    <a:pt x="3375" y="3065"/>
                  </a:cubicBezTo>
                  <a:cubicBezTo>
                    <a:pt x="3375" y="3065"/>
                    <a:pt x="3375" y="3095"/>
                    <a:pt x="3375" y="3095"/>
                  </a:cubicBezTo>
                  <a:cubicBezTo>
                    <a:pt x="3375" y="3034"/>
                    <a:pt x="3405" y="2943"/>
                    <a:pt x="3405" y="2882"/>
                  </a:cubicBezTo>
                  <a:cubicBezTo>
                    <a:pt x="3466" y="2700"/>
                    <a:pt x="3496" y="2487"/>
                    <a:pt x="3526" y="2305"/>
                  </a:cubicBezTo>
                  <a:lnTo>
                    <a:pt x="3526" y="2305"/>
                  </a:lnTo>
                  <a:cubicBezTo>
                    <a:pt x="3424" y="3582"/>
                    <a:pt x="3522" y="4458"/>
                    <a:pt x="3703" y="4458"/>
                  </a:cubicBezTo>
                  <a:cubicBezTo>
                    <a:pt x="3845" y="4458"/>
                    <a:pt x="4038" y="3919"/>
                    <a:pt x="4226" y="2609"/>
                  </a:cubicBezTo>
                  <a:lnTo>
                    <a:pt x="4226" y="2609"/>
                  </a:lnTo>
                  <a:cubicBezTo>
                    <a:pt x="4280" y="2826"/>
                    <a:pt x="4019" y="4063"/>
                    <a:pt x="4310" y="4063"/>
                  </a:cubicBezTo>
                  <a:cubicBezTo>
                    <a:pt x="4344" y="4063"/>
                    <a:pt x="4387" y="4046"/>
                    <a:pt x="4438" y="4007"/>
                  </a:cubicBezTo>
                  <a:cubicBezTo>
                    <a:pt x="4560" y="3794"/>
                    <a:pt x="4560" y="3521"/>
                    <a:pt x="4651" y="3247"/>
                  </a:cubicBezTo>
                  <a:lnTo>
                    <a:pt x="4651" y="3247"/>
                  </a:lnTo>
                  <a:cubicBezTo>
                    <a:pt x="4621" y="3545"/>
                    <a:pt x="4621" y="3872"/>
                    <a:pt x="4592" y="4171"/>
                  </a:cubicBezTo>
                  <a:lnTo>
                    <a:pt x="4592" y="4171"/>
                  </a:lnTo>
                  <a:cubicBezTo>
                    <a:pt x="4592" y="4167"/>
                    <a:pt x="4591" y="4163"/>
                    <a:pt x="4590" y="4159"/>
                  </a:cubicBezTo>
                  <a:lnTo>
                    <a:pt x="4590" y="4159"/>
                  </a:lnTo>
                  <a:cubicBezTo>
                    <a:pt x="4590" y="4189"/>
                    <a:pt x="4590" y="4189"/>
                    <a:pt x="4590" y="4189"/>
                  </a:cubicBezTo>
                  <a:cubicBezTo>
                    <a:pt x="4591" y="4183"/>
                    <a:pt x="4592" y="4177"/>
                    <a:pt x="4592" y="4171"/>
                  </a:cubicBezTo>
                  <a:lnTo>
                    <a:pt x="4592" y="4171"/>
                  </a:lnTo>
                  <a:cubicBezTo>
                    <a:pt x="4614" y="4355"/>
                    <a:pt x="4473" y="4647"/>
                    <a:pt x="4651" y="4706"/>
                  </a:cubicBezTo>
                  <a:cubicBezTo>
                    <a:pt x="4925" y="4615"/>
                    <a:pt x="4773" y="4098"/>
                    <a:pt x="4864" y="3855"/>
                  </a:cubicBezTo>
                  <a:lnTo>
                    <a:pt x="4864" y="3855"/>
                  </a:lnTo>
                  <a:cubicBezTo>
                    <a:pt x="4864" y="3855"/>
                    <a:pt x="4833" y="3885"/>
                    <a:pt x="4833" y="3885"/>
                  </a:cubicBezTo>
                  <a:cubicBezTo>
                    <a:pt x="4924" y="3568"/>
                    <a:pt x="4880" y="2556"/>
                    <a:pt x="4687" y="2556"/>
                  </a:cubicBezTo>
                  <a:cubicBezTo>
                    <a:pt x="4621" y="2556"/>
                    <a:pt x="4539" y="2673"/>
                    <a:pt x="4438" y="2973"/>
                  </a:cubicBezTo>
                  <a:cubicBezTo>
                    <a:pt x="4449" y="2019"/>
                    <a:pt x="4386" y="1672"/>
                    <a:pt x="4296" y="1672"/>
                  </a:cubicBezTo>
                  <a:cubicBezTo>
                    <a:pt x="4132" y="1672"/>
                    <a:pt x="3878" y="2797"/>
                    <a:pt x="3800" y="3521"/>
                  </a:cubicBezTo>
                  <a:cubicBezTo>
                    <a:pt x="3882" y="2744"/>
                    <a:pt x="3785" y="1309"/>
                    <a:pt x="3565" y="1309"/>
                  </a:cubicBezTo>
                  <a:cubicBezTo>
                    <a:pt x="3458" y="1309"/>
                    <a:pt x="3321" y="1651"/>
                    <a:pt x="3162" y="2578"/>
                  </a:cubicBezTo>
                  <a:cubicBezTo>
                    <a:pt x="3229" y="2176"/>
                    <a:pt x="3230" y="627"/>
                    <a:pt x="3070" y="627"/>
                  </a:cubicBezTo>
                  <a:cubicBezTo>
                    <a:pt x="3012" y="627"/>
                    <a:pt x="2932" y="830"/>
                    <a:pt x="2827" y="1362"/>
                  </a:cubicBezTo>
                  <a:cubicBezTo>
                    <a:pt x="2873" y="1013"/>
                    <a:pt x="2782" y="838"/>
                    <a:pt x="2679" y="838"/>
                  </a:cubicBezTo>
                  <a:cubicBezTo>
                    <a:pt x="2597" y="838"/>
                    <a:pt x="2506" y="952"/>
                    <a:pt x="2475" y="1179"/>
                  </a:cubicBezTo>
                  <a:lnTo>
                    <a:pt x="2475" y="1179"/>
                  </a:lnTo>
                  <a:cubicBezTo>
                    <a:pt x="2457" y="969"/>
                    <a:pt x="2346" y="759"/>
                    <a:pt x="2239" y="759"/>
                  </a:cubicBezTo>
                  <a:cubicBezTo>
                    <a:pt x="2172" y="759"/>
                    <a:pt x="2107" y="841"/>
                    <a:pt x="2067" y="1058"/>
                  </a:cubicBezTo>
                  <a:cubicBezTo>
                    <a:pt x="2096" y="673"/>
                    <a:pt x="2010" y="502"/>
                    <a:pt x="1912" y="502"/>
                  </a:cubicBezTo>
                  <a:cubicBezTo>
                    <a:pt x="1800" y="502"/>
                    <a:pt x="1672" y="719"/>
                    <a:pt x="1672" y="1089"/>
                  </a:cubicBezTo>
                  <a:cubicBezTo>
                    <a:pt x="1672" y="967"/>
                    <a:pt x="1672" y="846"/>
                    <a:pt x="1642" y="724"/>
                  </a:cubicBezTo>
                  <a:cubicBezTo>
                    <a:pt x="1616" y="631"/>
                    <a:pt x="1577" y="594"/>
                    <a:pt x="1533" y="594"/>
                  </a:cubicBezTo>
                  <a:cubicBezTo>
                    <a:pt x="1422" y="594"/>
                    <a:pt x="1286" y="836"/>
                    <a:pt x="1308" y="967"/>
                  </a:cubicBezTo>
                  <a:cubicBezTo>
                    <a:pt x="1308" y="967"/>
                    <a:pt x="1308" y="998"/>
                    <a:pt x="1308" y="998"/>
                  </a:cubicBezTo>
                  <a:cubicBezTo>
                    <a:pt x="1277" y="1089"/>
                    <a:pt x="1277" y="1180"/>
                    <a:pt x="1247" y="1271"/>
                  </a:cubicBezTo>
                  <a:lnTo>
                    <a:pt x="1247" y="1302"/>
                  </a:lnTo>
                  <a:cubicBezTo>
                    <a:pt x="1216" y="1393"/>
                    <a:pt x="1216" y="1514"/>
                    <a:pt x="1186" y="1636"/>
                  </a:cubicBezTo>
                  <a:lnTo>
                    <a:pt x="1186" y="1606"/>
                  </a:lnTo>
                  <a:cubicBezTo>
                    <a:pt x="1156" y="1758"/>
                    <a:pt x="1125" y="1910"/>
                    <a:pt x="1095" y="2031"/>
                  </a:cubicBezTo>
                  <a:cubicBezTo>
                    <a:pt x="1095" y="2072"/>
                    <a:pt x="1081" y="2100"/>
                    <a:pt x="1072" y="2132"/>
                  </a:cubicBezTo>
                  <a:lnTo>
                    <a:pt x="1072" y="2132"/>
                  </a:lnTo>
                  <a:cubicBezTo>
                    <a:pt x="1145" y="1593"/>
                    <a:pt x="1127" y="683"/>
                    <a:pt x="976" y="683"/>
                  </a:cubicBezTo>
                  <a:cubicBezTo>
                    <a:pt x="899" y="683"/>
                    <a:pt x="789" y="916"/>
                    <a:pt x="639" y="1545"/>
                  </a:cubicBezTo>
                  <a:cubicBezTo>
                    <a:pt x="608" y="1271"/>
                    <a:pt x="760" y="876"/>
                    <a:pt x="548" y="694"/>
                  </a:cubicBezTo>
                  <a:cubicBezTo>
                    <a:pt x="548" y="542"/>
                    <a:pt x="548" y="390"/>
                    <a:pt x="578" y="238"/>
                  </a:cubicBezTo>
                  <a:lnTo>
                    <a:pt x="578" y="238"/>
                  </a:lnTo>
                  <a:lnTo>
                    <a:pt x="548" y="268"/>
                  </a:lnTo>
                  <a:cubicBezTo>
                    <a:pt x="608" y="128"/>
                    <a:pt x="509" y="0"/>
                    <a:pt x="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4"/>
            <p:cNvSpPr/>
            <p:nvPr/>
          </p:nvSpPr>
          <p:spPr>
            <a:xfrm>
              <a:off x="5016225" y="3604025"/>
              <a:ext cx="88200" cy="89425"/>
            </a:xfrm>
            <a:custGeom>
              <a:avLst/>
              <a:gdLst/>
              <a:ahLst/>
              <a:cxnLst/>
              <a:rect l="l" t="t" r="r" b="b"/>
              <a:pathLst>
                <a:path w="3528" h="3577" extrusionOk="0">
                  <a:moveTo>
                    <a:pt x="273" y="1"/>
                  </a:moveTo>
                  <a:cubicBezTo>
                    <a:pt x="203" y="1"/>
                    <a:pt x="137" y="40"/>
                    <a:pt x="126" y="139"/>
                  </a:cubicBezTo>
                  <a:cubicBezTo>
                    <a:pt x="12" y="503"/>
                    <a:pt x="0" y="1990"/>
                    <a:pt x="206" y="1990"/>
                  </a:cubicBezTo>
                  <a:cubicBezTo>
                    <a:pt x="275" y="1990"/>
                    <a:pt x="368" y="1821"/>
                    <a:pt x="491" y="1385"/>
                  </a:cubicBezTo>
                  <a:cubicBezTo>
                    <a:pt x="491" y="1558"/>
                    <a:pt x="518" y="1732"/>
                    <a:pt x="521" y="1905"/>
                  </a:cubicBezTo>
                  <a:lnTo>
                    <a:pt x="521" y="1905"/>
                  </a:lnTo>
                  <a:cubicBezTo>
                    <a:pt x="505" y="2108"/>
                    <a:pt x="621" y="2225"/>
                    <a:pt x="738" y="2225"/>
                  </a:cubicBezTo>
                  <a:cubicBezTo>
                    <a:pt x="829" y="2225"/>
                    <a:pt x="920" y="2153"/>
                    <a:pt x="946" y="1993"/>
                  </a:cubicBezTo>
                  <a:lnTo>
                    <a:pt x="946" y="1993"/>
                  </a:lnTo>
                  <a:cubicBezTo>
                    <a:pt x="901" y="2266"/>
                    <a:pt x="1025" y="2775"/>
                    <a:pt x="1256" y="2775"/>
                  </a:cubicBezTo>
                  <a:cubicBezTo>
                    <a:pt x="1334" y="2775"/>
                    <a:pt x="1424" y="2717"/>
                    <a:pt x="1524" y="2571"/>
                  </a:cubicBezTo>
                  <a:cubicBezTo>
                    <a:pt x="1570" y="2631"/>
                    <a:pt x="1646" y="2662"/>
                    <a:pt x="1725" y="2662"/>
                  </a:cubicBezTo>
                  <a:cubicBezTo>
                    <a:pt x="1805" y="2662"/>
                    <a:pt x="1889" y="2631"/>
                    <a:pt x="1950" y="2571"/>
                  </a:cubicBezTo>
                  <a:lnTo>
                    <a:pt x="1950" y="2571"/>
                  </a:lnTo>
                  <a:cubicBezTo>
                    <a:pt x="1980" y="2875"/>
                    <a:pt x="1798" y="3330"/>
                    <a:pt x="2101" y="3543"/>
                  </a:cubicBezTo>
                  <a:cubicBezTo>
                    <a:pt x="2155" y="3566"/>
                    <a:pt x="2202" y="3577"/>
                    <a:pt x="2243" y="3577"/>
                  </a:cubicBezTo>
                  <a:cubicBezTo>
                    <a:pt x="2521" y="3577"/>
                    <a:pt x="2504" y="3083"/>
                    <a:pt x="2557" y="2844"/>
                  </a:cubicBezTo>
                  <a:cubicBezTo>
                    <a:pt x="2642" y="2965"/>
                    <a:pt x="2714" y="3015"/>
                    <a:pt x="2774" y="3015"/>
                  </a:cubicBezTo>
                  <a:cubicBezTo>
                    <a:pt x="3018" y="3015"/>
                    <a:pt x="3086" y="2206"/>
                    <a:pt x="3135" y="1963"/>
                  </a:cubicBezTo>
                  <a:lnTo>
                    <a:pt x="3135" y="1963"/>
                  </a:lnTo>
                  <a:cubicBezTo>
                    <a:pt x="3119" y="2125"/>
                    <a:pt x="3242" y="2218"/>
                    <a:pt x="3350" y="2218"/>
                  </a:cubicBezTo>
                  <a:cubicBezTo>
                    <a:pt x="3445" y="2218"/>
                    <a:pt x="3528" y="2148"/>
                    <a:pt x="3500" y="1993"/>
                  </a:cubicBezTo>
                  <a:cubicBezTo>
                    <a:pt x="3378" y="1628"/>
                    <a:pt x="3469" y="1203"/>
                    <a:pt x="3317" y="808"/>
                  </a:cubicBezTo>
                  <a:cubicBezTo>
                    <a:pt x="3261" y="720"/>
                    <a:pt x="3205" y="684"/>
                    <a:pt x="3153" y="684"/>
                  </a:cubicBezTo>
                  <a:cubicBezTo>
                    <a:pt x="3030" y="684"/>
                    <a:pt x="2928" y="884"/>
                    <a:pt x="2900" y="1055"/>
                  </a:cubicBezTo>
                  <a:lnTo>
                    <a:pt x="2900" y="1055"/>
                  </a:lnTo>
                  <a:cubicBezTo>
                    <a:pt x="2895" y="857"/>
                    <a:pt x="2757" y="616"/>
                    <a:pt x="2609" y="616"/>
                  </a:cubicBezTo>
                  <a:cubicBezTo>
                    <a:pt x="2550" y="616"/>
                    <a:pt x="2490" y="654"/>
                    <a:pt x="2436" y="747"/>
                  </a:cubicBezTo>
                  <a:cubicBezTo>
                    <a:pt x="2494" y="398"/>
                    <a:pt x="2293" y="74"/>
                    <a:pt x="2092" y="74"/>
                  </a:cubicBezTo>
                  <a:cubicBezTo>
                    <a:pt x="1978" y="74"/>
                    <a:pt x="1864" y="179"/>
                    <a:pt x="1798" y="443"/>
                  </a:cubicBezTo>
                  <a:cubicBezTo>
                    <a:pt x="1731" y="413"/>
                    <a:pt x="1674" y="399"/>
                    <a:pt x="1626" y="399"/>
                  </a:cubicBezTo>
                  <a:cubicBezTo>
                    <a:pt x="1232" y="399"/>
                    <a:pt x="1389" y="1300"/>
                    <a:pt x="1281" y="1598"/>
                  </a:cubicBezTo>
                  <a:cubicBezTo>
                    <a:pt x="1302" y="1318"/>
                    <a:pt x="1156" y="780"/>
                    <a:pt x="983" y="780"/>
                  </a:cubicBezTo>
                  <a:cubicBezTo>
                    <a:pt x="911" y="780"/>
                    <a:pt x="835" y="872"/>
                    <a:pt x="764" y="1112"/>
                  </a:cubicBezTo>
                  <a:cubicBezTo>
                    <a:pt x="764" y="929"/>
                    <a:pt x="678" y="539"/>
                    <a:pt x="519" y="539"/>
                  </a:cubicBezTo>
                  <a:cubicBezTo>
                    <a:pt x="466" y="539"/>
                    <a:pt x="406" y="581"/>
                    <a:pt x="339" y="686"/>
                  </a:cubicBezTo>
                  <a:cubicBezTo>
                    <a:pt x="339" y="671"/>
                    <a:pt x="339" y="663"/>
                    <a:pt x="339" y="656"/>
                  </a:cubicBezTo>
                  <a:cubicBezTo>
                    <a:pt x="369" y="504"/>
                    <a:pt x="369" y="382"/>
                    <a:pt x="399" y="261"/>
                  </a:cubicBezTo>
                  <a:cubicBezTo>
                    <a:pt x="535" y="125"/>
                    <a:pt x="398" y="1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4"/>
            <p:cNvSpPr/>
            <p:nvPr/>
          </p:nvSpPr>
          <p:spPr>
            <a:xfrm>
              <a:off x="5128775" y="2448475"/>
              <a:ext cx="323750" cy="1387000"/>
            </a:xfrm>
            <a:custGeom>
              <a:avLst/>
              <a:gdLst/>
              <a:ahLst/>
              <a:cxnLst/>
              <a:rect l="l" t="t" r="r" b="b"/>
              <a:pathLst>
                <a:path w="12950" h="55480" extrusionOk="0">
                  <a:moveTo>
                    <a:pt x="12521" y="1"/>
                  </a:moveTo>
                  <a:cubicBezTo>
                    <a:pt x="12435" y="1"/>
                    <a:pt x="12318" y="155"/>
                    <a:pt x="12159" y="524"/>
                  </a:cubicBezTo>
                  <a:cubicBezTo>
                    <a:pt x="10700" y="4719"/>
                    <a:pt x="8177" y="8336"/>
                    <a:pt x="6870" y="12622"/>
                  </a:cubicBezTo>
                  <a:cubicBezTo>
                    <a:pt x="6627" y="13169"/>
                    <a:pt x="6384" y="13686"/>
                    <a:pt x="6110" y="14233"/>
                  </a:cubicBezTo>
                  <a:cubicBezTo>
                    <a:pt x="5867" y="14750"/>
                    <a:pt x="5624" y="15297"/>
                    <a:pt x="5411" y="15844"/>
                  </a:cubicBezTo>
                  <a:cubicBezTo>
                    <a:pt x="5381" y="15935"/>
                    <a:pt x="5320" y="16057"/>
                    <a:pt x="5290" y="16178"/>
                  </a:cubicBezTo>
                  <a:cubicBezTo>
                    <a:pt x="4621" y="17850"/>
                    <a:pt x="4074" y="19582"/>
                    <a:pt x="3587" y="21345"/>
                  </a:cubicBezTo>
                  <a:cubicBezTo>
                    <a:pt x="3557" y="21437"/>
                    <a:pt x="3527" y="21558"/>
                    <a:pt x="3496" y="21680"/>
                  </a:cubicBezTo>
                  <a:cubicBezTo>
                    <a:pt x="3435" y="21832"/>
                    <a:pt x="3405" y="22014"/>
                    <a:pt x="3375" y="22166"/>
                  </a:cubicBezTo>
                  <a:cubicBezTo>
                    <a:pt x="3314" y="22318"/>
                    <a:pt x="3283" y="22440"/>
                    <a:pt x="3253" y="22561"/>
                  </a:cubicBezTo>
                  <a:cubicBezTo>
                    <a:pt x="3192" y="22804"/>
                    <a:pt x="3132" y="23048"/>
                    <a:pt x="3071" y="23321"/>
                  </a:cubicBezTo>
                  <a:cubicBezTo>
                    <a:pt x="2888" y="24081"/>
                    <a:pt x="2706" y="24871"/>
                    <a:pt x="2554" y="25692"/>
                  </a:cubicBezTo>
                  <a:cubicBezTo>
                    <a:pt x="2159" y="27576"/>
                    <a:pt x="1824" y="29522"/>
                    <a:pt x="1581" y="31437"/>
                  </a:cubicBezTo>
                  <a:cubicBezTo>
                    <a:pt x="1490" y="31984"/>
                    <a:pt x="1429" y="32531"/>
                    <a:pt x="1369" y="33078"/>
                  </a:cubicBezTo>
                  <a:cubicBezTo>
                    <a:pt x="1247" y="34081"/>
                    <a:pt x="1125" y="35084"/>
                    <a:pt x="1034" y="36087"/>
                  </a:cubicBezTo>
                  <a:cubicBezTo>
                    <a:pt x="1034" y="36300"/>
                    <a:pt x="1004" y="36604"/>
                    <a:pt x="973" y="36999"/>
                  </a:cubicBezTo>
                  <a:cubicBezTo>
                    <a:pt x="943" y="37425"/>
                    <a:pt x="882" y="37972"/>
                    <a:pt x="821" y="38610"/>
                  </a:cubicBezTo>
                  <a:cubicBezTo>
                    <a:pt x="609" y="40829"/>
                    <a:pt x="305" y="44081"/>
                    <a:pt x="153" y="47182"/>
                  </a:cubicBezTo>
                  <a:cubicBezTo>
                    <a:pt x="92" y="48154"/>
                    <a:pt x="62" y="49157"/>
                    <a:pt x="31" y="50069"/>
                  </a:cubicBezTo>
                  <a:cubicBezTo>
                    <a:pt x="1" y="52349"/>
                    <a:pt x="92" y="54355"/>
                    <a:pt x="426" y="55480"/>
                  </a:cubicBezTo>
                  <a:lnTo>
                    <a:pt x="517" y="55480"/>
                  </a:lnTo>
                  <a:cubicBezTo>
                    <a:pt x="821" y="55480"/>
                    <a:pt x="1095" y="55449"/>
                    <a:pt x="1399" y="55419"/>
                  </a:cubicBezTo>
                  <a:cubicBezTo>
                    <a:pt x="1703" y="55419"/>
                    <a:pt x="2007" y="55388"/>
                    <a:pt x="2311" y="55358"/>
                  </a:cubicBezTo>
                  <a:cubicBezTo>
                    <a:pt x="2797" y="54477"/>
                    <a:pt x="3283" y="53170"/>
                    <a:pt x="3739" y="51893"/>
                  </a:cubicBezTo>
                  <a:cubicBezTo>
                    <a:pt x="3861" y="51498"/>
                    <a:pt x="3983" y="51103"/>
                    <a:pt x="4104" y="50738"/>
                  </a:cubicBezTo>
                  <a:cubicBezTo>
                    <a:pt x="4135" y="50616"/>
                    <a:pt x="4195" y="50525"/>
                    <a:pt x="4226" y="50404"/>
                  </a:cubicBezTo>
                  <a:cubicBezTo>
                    <a:pt x="4347" y="50039"/>
                    <a:pt x="4439" y="49735"/>
                    <a:pt x="4530" y="49431"/>
                  </a:cubicBezTo>
                  <a:cubicBezTo>
                    <a:pt x="4712" y="48853"/>
                    <a:pt x="4864" y="48428"/>
                    <a:pt x="4986" y="48154"/>
                  </a:cubicBezTo>
                  <a:cubicBezTo>
                    <a:pt x="5563" y="46665"/>
                    <a:pt x="6141" y="45145"/>
                    <a:pt x="6718" y="43625"/>
                  </a:cubicBezTo>
                  <a:cubicBezTo>
                    <a:pt x="7022" y="42896"/>
                    <a:pt x="7296" y="42136"/>
                    <a:pt x="7600" y="41346"/>
                  </a:cubicBezTo>
                  <a:cubicBezTo>
                    <a:pt x="8572" y="38732"/>
                    <a:pt x="9515" y="36118"/>
                    <a:pt x="10366" y="33443"/>
                  </a:cubicBezTo>
                  <a:cubicBezTo>
                    <a:pt x="10457" y="33108"/>
                    <a:pt x="10578" y="32774"/>
                    <a:pt x="10670" y="32440"/>
                  </a:cubicBezTo>
                  <a:cubicBezTo>
                    <a:pt x="11217" y="30616"/>
                    <a:pt x="11703" y="28792"/>
                    <a:pt x="12129" y="26938"/>
                  </a:cubicBezTo>
                  <a:cubicBezTo>
                    <a:pt x="12129" y="26938"/>
                    <a:pt x="12129" y="26969"/>
                    <a:pt x="12129" y="26969"/>
                  </a:cubicBezTo>
                  <a:cubicBezTo>
                    <a:pt x="12250" y="26513"/>
                    <a:pt x="12341" y="26057"/>
                    <a:pt x="12433" y="25570"/>
                  </a:cubicBezTo>
                  <a:cubicBezTo>
                    <a:pt x="12615" y="24598"/>
                    <a:pt x="12737" y="23595"/>
                    <a:pt x="12797" y="22622"/>
                  </a:cubicBezTo>
                  <a:cubicBezTo>
                    <a:pt x="12949" y="20616"/>
                    <a:pt x="12858" y="18610"/>
                    <a:pt x="12767" y="16573"/>
                  </a:cubicBezTo>
                  <a:cubicBezTo>
                    <a:pt x="12737" y="16482"/>
                    <a:pt x="12737" y="16391"/>
                    <a:pt x="12737" y="16300"/>
                  </a:cubicBezTo>
                  <a:cubicBezTo>
                    <a:pt x="12737" y="16117"/>
                    <a:pt x="12706" y="15965"/>
                    <a:pt x="12706" y="15783"/>
                  </a:cubicBezTo>
                  <a:cubicBezTo>
                    <a:pt x="12676" y="15053"/>
                    <a:pt x="12615" y="14294"/>
                    <a:pt x="12585" y="13564"/>
                  </a:cubicBezTo>
                  <a:cubicBezTo>
                    <a:pt x="12554" y="12835"/>
                    <a:pt x="12524" y="12105"/>
                    <a:pt x="12493" y="11376"/>
                  </a:cubicBezTo>
                  <a:cubicBezTo>
                    <a:pt x="12493" y="11345"/>
                    <a:pt x="12493" y="11284"/>
                    <a:pt x="12493" y="11224"/>
                  </a:cubicBezTo>
                  <a:cubicBezTo>
                    <a:pt x="12463" y="9066"/>
                    <a:pt x="12493" y="6208"/>
                    <a:pt x="12585" y="4141"/>
                  </a:cubicBezTo>
                  <a:cubicBezTo>
                    <a:pt x="12585" y="3762"/>
                    <a:pt x="12942" y="1"/>
                    <a:pt x="1252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>
              <a:off x="5187250" y="3105725"/>
              <a:ext cx="127950" cy="83850"/>
            </a:xfrm>
            <a:custGeom>
              <a:avLst/>
              <a:gdLst/>
              <a:ahLst/>
              <a:cxnLst/>
              <a:rect l="l" t="t" r="r" b="b"/>
              <a:pathLst>
                <a:path w="5118" h="3354" extrusionOk="0">
                  <a:moveTo>
                    <a:pt x="763" y="1"/>
                  </a:moveTo>
                  <a:cubicBezTo>
                    <a:pt x="692" y="1"/>
                    <a:pt x="629" y="46"/>
                    <a:pt x="641" y="162"/>
                  </a:cubicBezTo>
                  <a:cubicBezTo>
                    <a:pt x="699" y="541"/>
                    <a:pt x="1" y="2238"/>
                    <a:pt x="483" y="2238"/>
                  </a:cubicBezTo>
                  <a:cubicBezTo>
                    <a:pt x="503" y="2238"/>
                    <a:pt x="525" y="2235"/>
                    <a:pt x="549" y="2229"/>
                  </a:cubicBezTo>
                  <a:cubicBezTo>
                    <a:pt x="549" y="2405"/>
                    <a:pt x="633" y="2477"/>
                    <a:pt x="726" y="2477"/>
                  </a:cubicBezTo>
                  <a:cubicBezTo>
                    <a:pt x="803" y="2477"/>
                    <a:pt x="886" y="2429"/>
                    <a:pt x="935" y="2350"/>
                  </a:cubicBezTo>
                  <a:lnTo>
                    <a:pt x="935" y="2350"/>
                  </a:lnTo>
                  <a:cubicBezTo>
                    <a:pt x="877" y="2782"/>
                    <a:pt x="966" y="3097"/>
                    <a:pt x="1096" y="3097"/>
                  </a:cubicBezTo>
                  <a:cubicBezTo>
                    <a:pt x="1182" y="3097"/>
                    <a:pt x="1287" y="2957"/>
                    <a:pt x="1377" y="2619"/>
                  </a:cubicBezTo>
                  <a:lnTo>
                    <a:pt x="1377" y="2619"/>
                  </a:lnTo>
                  <a:cubicBezTo>
                    <a:pt x="1330" y="2945"/>
                    <a:pt x="1424" y="3154"/>
                    <a:pt x="1554" y="3154"/>
                  </a:cubicBezTo>
                  <a:cubicBezTo>
                    <a:pt x="1665" y="3154"/>
                    <a:pt x="1803" y="3002"/>
                    <a:pt x="1905" y="2640"/>
                  </a:cubicBezTo>
                  <a:lnTo>
                    <a:pt x="1905" y="2640"/>
                  </a:lnTo>
                  <a:cubicBezTo>
                    <a:pt x="1873" y="2792"/>
                    <a:pt x="1919" y="2976"/>
                    <a:pt x="2071" y="2976"/>
                  </a:cubicBezTo>
                  <a:cubicBezTo>
                    <a:pt x="2097" y="2976"/>
                    <a:pt x="2127" y="2971"/>
                    <a:pt x="2160" y="2958"/>
                  </a:cubicBezTo>
                  <a:cubicBezTo>
                    <a:pt x="2434" y="2776"/>
                    <a:pt x="2434" y="2350"/>
                    <a:pt x="2555" y="2046"/>
                  </a:cubicBezTo>
                  <a:lnTo>
                    <a:pt x="2555" y="2046"/>
                  </a:lnTo>
                  <a:cubicBezTo>
                    <a:pt x="2431" y="2605"/>
                    <a:pt x="2537" y="2879"/>
                    <a:pt x="2695" y="2879"/>
                  </a:cubicBezTo>
                  <a:cubicBezTo>
                    <a:pt x="2845" y="2879"/>
                    <a:pt x="3044" y="2628"/>
                    <a:pt x="3133" y="2138"/>
                  </a:cubicBezTo>
                  <a:lnTo>
                    <a:pt x="3133" y="2138"/>
                  </a:lnTo>
                  <a:cubicBezTo>
                    <a:pt x="3163" y="2502"/>
                    <a:pt x="2951" y="2989"/>
                    <a:pt x="3163" y="3323"/>
                  </a:cubicBezTo>
                  <a:cubicBezTo>
                    <a:pt x="3211" y="3344"/>
                    <a:pt x="3253" y="3353"/>
                    <a:pt x="3291" y="3353"/>
                  </a:cubicBezTo>
                  <a:cubicBezTo>
                    <a:pt x="3646" y="3353"/>
                    <a:pt x="3634" y="2534"/>
                    <a:pt x="3771" y="2259"/>
                  </a:cubicBezTo>
                  <a:lnTo>
                    <a:pt x="3771" y="2259"/>
                  </a:lnTo>
                  <a:cubicBezTo>
                    <a:pt x="3711" y="2541"/>
                    <a:pt x="3824" y="2836"/>
                    <a:pt x="3977" y="2836"/>
                  </a:cubicBezTo>
                  <a:cubicBezTo>
                    <a:pt x="4056" y="2836"/>
                    <a:pt x="4145" y="2758"/>
                    <a:pt x="4227" y="2563"/>
                  </a:cubicBezTo>
                  <a:cubicBezTo>
                    <a:pt x="4279" y="2676"/>
                    <a:pt x="4347" y="2720"/>
                    <a:pt x="4420" y="2720"/>
                  </a:cubicBezTo>
                  <a:cubicBezTo>
                    <a:pt x="4564" y="2720"/>
                    <a:pt x="4724" y="2552"/>
                    <a:pt x="4805" y="2411"/>
                  </a:cubicBezTo>
                  <a:cubicBezTo>
                    <a:pt x="5118" y="2307"/>
                    <a:pt x="4958" y="2102"/>
                    <a:pt x="4768" y="2102"/>
                  </a:cubicBezTo>
                  <a:cubicBezTo>
                    <a:pt x="4681" y="2102"/>
                    <a:pt x="4588" y="2145"/>
                    <a:pt x="4531" y="2259"/>
                  </a:cubicBezTo>
                  <a:cubicBezTo>
                    <a:pt x="4531" y="2102"/>
                    <a:pt x="4405" y="1971"/>
                    <a:pt x="4274" y="1971"/>
                  </a:cubicBezTo>
                  <a:cubicBezTo>
                    <a:pt x="4202" y="1971"/>
                    <a:pt x="4129" y="2010"/>
                    <a:pt x="4075" y="2107"/>
                  </a:cubicBezTo>
                  <a:cubicBezTo>
                    <a:pt x="4100" y="1908"/>
                    <a:pt x="4105" y="1200"/>
                    <a:pt x="3872" y="1200"/>
                  </a:cubicBezTo>
                  <a:cubicBezTo>
                    <a:pt x="3820" y="1200"/>
                    <a:pt x="3757" y="1234"/>
                    <a:pt x="3680" y="1317"/>
                  </a:cubicBezTo>
                  <a:cubicBezTo>
                    <a:pt x="3688" y="1317"/>
                    <a:pt x="3694" y="1315"/>
                    <a:pt x="3698" y="1312"/>
                  </a:cubicBezTo>
                  <a:lnTo>
                    <a:pt x="3698" y="1312"/>
                  </a:lnTo>
                  <a:cubicBezTo>
                    <a:pt x="3616" y="1488"/>
                    <a:pt x="3586" y="1690"/>
                    <a:pt x="3528" y="1864"/>
                  </a:cubicBezTo>
                  <a:cubicBezTo>
                    <a:pt x="3638" y="1470"/>
                    <a:pt x="3589" y="461"/>
                    <a:pt x="3361" y="461"/>
                  </a:cubicBezTo>
                  <a:cubicBezTo>
                    <a:pt x="3272" y="461"/>
                    <a:pt x="3156" y="613"/>
                    <a:pt x="3011" y="1013"/>
                  </a:cubicBezTo>
                  <a:cubicBezTo>
                    <a:pt x="3078" y="615"/>
                    <a:pt x="2963" y="389"/>
                    <a:pt x="2826" y="389"/>
                  </a:cubicBezTo>
                  <a:cubicBezTo>
                    <a:pt x="2711" y="389"/>
                    <a:pt x="2580" y="546"/>
                    <a:pt x="2525" y="891"/>
                  </a:cubicBezTo>
                  <a:cubicBezTo>
                    <a:pt x="2516" y="544"/>
                    <a:pt x="2457" y="414"/>
                    <a:pt x="2378" y="414"/>
                  </a:cubicBezTo>
                  <a:cubicBezTo>
                    <a:pt x="2212" y="414"/>
                    <a:pt x="1957" y="996"/>
                    <a:pt x="1895" y="1326"/>
                  </a:cubicBezTo>
                  <a:lnTo>
                    <a:pt x="1895" y="1326"/>
                  </a:lnTo>
                  <a:cubicBezTo>
                    <a:pt x="2005" y="631"/>
                    <a:pt x="1937" y="291"/>
                    <a:pt x="1815" y="291"/>
                  </a:cubicBezTo>
                  <a:cubicBezTo>
                    <a:pt x="1689" y="291"/>
                    <a:pt x="1507" y="648"/>
                    <a:pt x="1400" y="1347"/>
                  </a:cubicBezTo>
                  <a:cubicBezTo>
                    <a:pt x="1425" y="1124"/>
                    <a:pt x="1450" y="437"/>
                    <a:pt x="1228" y="437"/>
                  </a:cubicBezTo>
                  <a:cubicBezTo>
                    <a:pt x="1178" y="437"/>
                    <a:pt x="1114" y="473"/>
                    <a:pt x="1036" y="557"/>
                  </a:cubicBezTo>
                  <a:cubicBezTo>
                    <a:pt x="1036" y="466"/>
                    <a:pt x="1005" y="344"/>
                    <a:pt x="884" y="344"/>
                  </a:cubicBezTo>
                  <a:lnTo>
                    <a:pt x="884" y="253"/>
                  </a:lnTo>
                  <a:cubicBezTo>
                    <a:pt x="1016" y="121"/>
                    <a:pt x="879" y="1"/>
                    <a:pt x="76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>
              <a:off x="5251300" y="2869800"/>
              <a:ext cx="116300" cy="79650"/>
            </a:xfrm>
            <a:custGeom>
              <a:avLst/>
              <a:gdLst/>
              <a:ahLst/>
              <a:cxnLst/>
              <a:rect l="l" t="t" r="r" b="b"/>
              <a:pathLst>
                <a:path w="4652" h="3186" extrusionOk="0">
                  <a:moveTo>
                    <a:pt x="2273" y="1"/>
                  </a:moveTo>
                  <a:cubicBezTo>
                    <a:pt x="2148" y="1"/>
                    <a:pt x="2013" y="92"/>
                    <a:pt x="1969" y="267"/>
                  </a:cubicBezTo>
                  <a:cubicBezTo>
                    <a:pt x="1918" y="185"/>
                    <a:pt x="1856" y="151"/>
                    <a:pt x="1794" y="151"/>
                  </a:cubicBezTo>
                  <a:cubicBezTo>
                    <a:pt x="1673" y="151"/>
                    <a:pt x="1553" y="279"/>
                    <a:pt x="1513" y="419"/>
                  </a:cubicBezTo>
                  <a:cubicBezTo>
                    <a:pt x="1450" y="345"/>
                    <a:pt x="1395" y="313"/>
                    <a:pt x="1348" y="313"/>
                  </a:cubicBezTo>
                  <a:cubicBezTo>
                    <a:pt x="1143" y="313"/>
                    <a:pt x="1065" y="885"/>
                    <a:pt x="966" y="1058"/>
                  </a:cubicBezTo>
                  <a:cubicBezTo>
                    <a:pt x="966" y="906"/>
                    <a:pt x="1088" y="663"/>
                    <a:pt x="875" y="602"/>
                  </a:cubicBezTo>
                  <a:cubicBezTo>
                    <a:pt x="905" y="541"/>
                    <a:pt x="905" y="511"/>
                    <a:pt x="936" y="450"/>
                  </a:cubicBezTo>
                  <a:cubicBezTo>
                    <a:pt x="961" y="465"/>
                    <a:pt x="983" y="472"/>
                    <a:pt x="1002" y="472"/>
                  </a:cubicBezTo>
                  <a:cubicBezTo>
                    <a:pt x="1096" y="472"/>
                    <a:pt x="1113" y="308"/>
                    <a:pt x="1088" y="207"/>
                  </a:cubicBezTo>
                  <a:cubicBezTo>
                    <a:pt x="1050" y="145"/>
                    <a:pt x="1011" y="117"/>
                    <a:pt x="971" y="117"/>
                  </a:cubicBezTo>
                  <a:cubicBezTo>
                    <a:pt x="660" y="117"/>
                    <a:pt x="307" y="1818"/>
                    <a:pt x="145" y="2061"/>
                  </a:cubicBezTo>
                  <a:cubicBezTo>
                    <a:pt x="94" y="2189"/>
                    <a:pt x="0" y="2596"/>
                    <a:pt x="152" y="2596"/>
                  </a:cubicBezTo>
                  <a:cubicBezTo>
                    <a:pt x="181" y="2596"/>
                    <a:pt x="219" y="2581"/>
                    <a:pt x="267" y="2547"/>
                  </a:cubicBezTo>
                  <a:cubicBezTo>
                    <a:pt x="449" y="2152"/>
                    <a:pt x="541" y="1726"/>
                    <a:pt x="693" y="1331"/>
                  </a:cubicBezTo>
                  <a:lnTo>
                    <a:pt x="693" y="1331"/>
                  </a:lnTo>
                  <a:lnTo>
                    <a:pt x="662" y="1422"/>
                  </a:lnTo>
                  <a:cubicBezTo>
                    <a:pt x="601" y="1666"/>
                    <a:pt x="541" y="1909"/>
                    <a:pt x="510" y="2152"/>
                  </a:cubicBezTo>
                  <a:cubicBezTo>
                    <a:pt x="520" y="2265"/>
                    <a:pt x="565" y="2308"/>
                    <a:pt x="622" y="2308"/>
                  </a:cubicBezTo>
                  <a:cubicBezTo>
                    <a:pt x="732" y="2308"/>
                    <a:pt x="885" y="2141"/>
                    <a:pt x="905" y="2000"/>
                  </a:cubicBezTo>
                  <a:cubicBezTo>
                    <a:pt x="905" y="2141"/>
                    <a:pt x="994" y="2209"/>
                    <a:pt x="1088" y="2209"/>
                  </a:cubicBezTo>
                  <a:cubicBezTo>
                    <a:pt x="1177" y="2209"/>
                    <a:pt x="1271" y="2148"/>
                    <a:pt x="1300" y="2030"/>
                  </a:cubicBezTo>
                  <a:cubicBezTo>
                    <a:pt x="1361" y="2111"/>
                    <a:pt x="1463" y="2152"/>
                    <a:pt x="1550" y="2152"/>
                  </a:cubicBezTo>
                  <a:cubicBezTo>
                    <a:pt x="1594" y="2152"/>
                    <a:pt x="1635" y="2142"/>
                    <a:pt x="1665" y="2122"/>
                  </a:cubicBezTo>
                  <a:lnTo>
                    <a:pt x="1665" y="2122"/>
                  </a:lnTo>
                  <a:cubicBezTo>
                    <a:pt x="1568" y="2355"/>
                    <a:pt x="1732" y="2550"/>
                    <a:pt x="1910" y="2550"/>
                  </a:cubicBezTo>
                  <a:cubicBezTo>
                    <a:pt x="2011" y="2550"/>
                    <a:pt x="2116" y="2488"/>
                    <a:pt x="2182" y="2334"/>
                  </a:cubicBezTo>
                  <a:lnTo>
                    <a:pt x="2182" y="2334"/>
                  </a:lnTo>
                  <a:cubicBezTo>
                    <a:pt x="2032" y="2747"/>
                    <a:pt x="2195" y="3079"/>
                    <a:pt x="2384" y="3079"/>
                  </a:cubicBezTo>
                  <a:cubicBezTo>
                    <a:pt x="2501" y="3079"/>
                    <a:pt x="2629" y="2952"/>
                    <a:pt x="2699" y="2638"/>
                  </a:cubicBezTo>
                  <a:cubicBezTo>
                    <a:pt x="2699" y="2638"/>
                    <a:pt x="2715" y="2622"/>
                    <a:pt x="2724" y="2613"/>
                  </a:cubicBezTo>
                  <a:lnTo>
                    <a:pt x="2724" y="2613"/>
                  </a:lnTo>
                  <a:cubicBezTo>
                    <a:pt x="2690" y="2826"/>
                    <a:pt x="2622" y="3128"/>
                    <a:pt x="2881" y="3185"/>
                  </a:cubicBezTo>
                  <a:cubicBezTo>
                    <a:pt x="3185" y="3185"/>
                    <a:pt x="3155" y="2729"/>
                    <a:pt x="3276" y="2486"/>
                  </a:cubicBezTo>
                  <a:lnTo>
                    <a:pt x="3276" y="2486"/>
                  </a:lnTo>
                  <a:cubicBezTo>
                    <a:pt x="3213" y="2880"/>
                    <a:pt x="3298" y="3035"/>
                    <a:pt x="3425" y="3035"/>
                  </a:cubicBezTo>
                  <a:cubicBezTo>
                    <a:pt x="3586" y="3035"/>
                    <a:pt x="3812" y="2791"/>
                    <a:pt x="3894" y="2470"/>
                  </a:cubicBezTo>
                  <a:lnTo>
                    <a:pt x="3894" y="2470"/>
                  </a:lnTo>
                  <a:cubicBezTo>
                    <a:pt x="3884" y="2646"/>
                    <a:pt x="3984" y="2848"/>
                    <a:pt x="4121" y="2848"/>
                  </a:cubicBezTo>
                  <a:cubicBezTo>
                    <a:pt x="4170" y="2848"/>
                    <a:pt x="4224" y="2822"/>
                    <a:pt x="4279" y="2760"/>
                  </a:cubicBezTo>
                  <a:cubicBezTo>
                    <a:pt x="4305" y="2778"/>
                    <a:pt x="4329" y="2786"/>
                    <a:pt x="4351" y="2786"/>
                  </a:cubicBezTo>
                  <a:cubicBezTo>
                    <a:pt x="4569" y="2786"/>
                    <a:pt x="4651" y="2041"/>
                    <a:pt x="4426" y="2041"/>
                  </a:cubicBezTo>
                  <a:cubicBezTo>
                    <a:pt x="4394" y="2041"/>
                    <a:pt x="4355" y="2056"/>
                    <a:pt x="4310" y="2091"/>
                  </a:cubicBezTo>
                  <a:cubicBezTo>
                    <a:pt x="4434" y="1697"/>
                    <a:pt x="4304" y="1147"/>
                    <a:pt x="4092" y="1147"/>
                  </a:cubicBezTo>
                  <a:cubicBezTo>
                    <a:pt x="3994" y="1147"/>
                    <a:pt x="3878" y="1266"/>
                    <a:pt x="3763" y="1574"/>
                  </a:cubicBezTo>
                  <a:cubicBezTo>
                    <a:pt x="3862" y="1176"/>
                    <a:pt x="3714" y="700"/>
                    <a:pt x="3532" y="700"/>
                  </a:cubicBezTo>
                  <a:cubicBezTo>
                    <a:pt x="3436" y="700"/>
                    <a:pt x="3330" y="833"/>
                    <a:pt x="3246" y="1179"/>
                  </a:cubicBezTo>
                  <a:cubicBezTo>
                    <a:pt x="3210" y="1053"/>
                    <a:pt x="3109" y="980"/>
                    <a:pt x="3008" y="980"/>
                  </a:cubicBezTo>
                  <a:cubicBezTo>
                    <a:pt x="2939" y="980"/>
                    <a:pt x="2870" y="1014"/>
                    <a:pt x="2820" y="1088"/>
                  </a:cubicBezTo>
                  <a:cubicBezTo>
                    <a:pt x="2875" y="843"/>
                    <a:pt x="2954" y="305"/>
                    <a:pt x="2642" y="305"/>
                  </a:cubicBezTo>
                  <a:cubicBezTo>
                    <a:pt x="2605" y="305"/>
                    <a:pt x="2564" y="312"/>
                    <a:pt x="2516" y="328"/>
                  </a:cubicBezTo>
                  <a:cubicBezTo>
                    <a:pt x="2532" y="107"/>
                    <a:pt x="2409" y="1"/>
                    <a:pt x="2273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>
              <a:off x="5324450" y="2713650"/>
              <a:ext cx="77975" cy="68350"/>
            </a:xfrm>
            <a:custGeom>
              <a:avLst/>
              <a:gdLst/>
              <a:ahLst/>
              <a:cxnLst/>
              <a:rect l="l" t="t" r="r" b="b"/>
              <a:pathLst>
                <a:path w="3119" h="2734" extrusionOk="0">
                  <a:moveTo>
                    <a:pt x="639" y="1"/>
                  </a:moveTo>
                  <a:cubicBezTo>
                    <a:pt x="574" y="1"/>
                    <a:pt x="533" y="55"/>
                    <a:pt x="533" y="130"/>
                  </a:cubicBezTo>
                  <a:cubicBezTo>
                    <a:pt x="392" y="458"/>
                    <a:pt x="1" y="2528"/>
                    <a:pt x="159" y="2528"/>
                  </a:cubicBezTo>
                  <a:cubicBezTo>
                    <a:pt x="206" y="2528"/>
                    <a:pt x="303" y="2341"/>
                    <a:pt x="472" y="1863"/>
                  </a:cubicBezTo>
                  <a:cubicBezTo>
                    <a:pt x="493" y="2001"/>
                    <a:pt x="547" y="2053"/>
                    <a:pt x="611" y="2053"/>
                  </a:cubicBezTo>
                  <a:cubicBezTo>
                    <a:pt x="729" y="2053"/>
                    <a:pt x="878" y="1869"/>
                    <a:pt x="897" y="1711"/>
                  </a:cubicBezTo>
                  <a:cubicBezTo>
                    <a:pt x="923" y="1582"/>
                    <a:pt x="971" y="1474"/>
                    <a:pt x="1003" y="1352"/>
                  </a:cubicBezTo>
                  <a:lnTo>
                    <a:pt x="1003" y="1352"/>
                  </a:lnTo>
                  <a:cubicBezTo>
                    <a:pt x="898" y="1837"/>
                    <a:pt x="991" y="2226"/>
                    <a:pt x="1152" y="2226"/>
                  </a:cubicBezTo>
                  <a:cubicBezTo>
                    <a:pt x="1259" y="2226"/>
                    <a:pt x="1395" y="2057"/>
                    <a:pt x="1523" y="1633"/>
                  </a:cubicBezTo>
                  <a:lnTo>
                    <a:pt x="1523" y="1633"/>
                  </a:lnTo>
                  <a:cubicBezTo>
                    <a:pt x="1462" y="1864"/>
                    <a:pt x="1443" y="2322"/>
                    <a:pt x="1616" y="2322"/>
                  </a:cubicBezTo>
                  <a:cubicBezTo>
                    <a:pt x="1670" y="2322"/>
                    <a:pt x="1743" y="2277"/>
                    <a:pt x="1840" y="2167"/>
                  </a:cubicBezTo>
                  <a:cubicBezTo>
                    <a:pt x="1873" y="2299"/>
                    <a:pt x="1942" y="2351"/>
                    <a:pt x="2016" y="2351"/>
                  </a:cubicBezTo>
                  <a:cubicBezTo>
                    <a:pt x="2147" y="2351"/>
                    <a:pt x="2296" y="2189"/>
                    <a:pt x="2296" y="2015"/>
                  </a:cubicBezTo>
                  <a:cubicBezTo>
                    <a:pt x="2335" y="2106"/>
                    <a:pt x="2408" y="2147"/>
                    <a:pt x="2483" y="2147"/>
                  </a:cubicBezTo>
                  <a:cubicBezTo>
                    <a:pt x="2583" y="2147"/>
                    <a:pt x="2686" y="2075"/>
                    <a:pt x="2721" y="1954"/>
                  </a:cubicBezTo>
                  <a:cubicBezTo>
                    <a:pt x="2721" y="2167"/>
                    <a:pt x="2721" y="2349"/>
                    <a:pt x="2721" y="2562"/>
                  </a:cubicBezTo>
                  <a:cubicBezTo>
                    <a:pt x="2803" y="2683"/>
                    <a:pt x="2866" y="2733"/>
                    <a:pt x="2913" y="2733"/>
                  </a:cubicBezTo>
                  <a:cubicBezTo>
                    <a:pt x="3119" y="2733"/>
                    <a:pt x="3033" y="1777"/>
                    <a:pt x="3025" y="1525"/>
                  </a:cubicBezTo>
                  <a:lnTo>
                    <a:pt x="3025" y="1525"/>
                  </a:lnTo>
                  <a:cubicBezTo>
                    <a:pt x="3046" y="1369"/>
                    <a:pt x="2920" y="1165"/>
                    <a:pt x="2780" y="1165"/>
                  </a:cubicBezTo>
                  <a:cubicBezTo>
                    <a:pt x="2730" y="1165"/>
                    <a:pt x="2678" y="1191"/>
                    <a:pt x="2630" y="1255"/>
                  </a:cubicBezTo>
                  <a:cubicBezTo>
                    <a:pt x="2655" y="1077"/>
                    <a:pt x="2638" y="688"/>
                    <a:pt x="2420" y="688"/>
                  </a:cubicBezTo>
                  <a:cubicBezTo>
                    <a:pt x="2376" y="688"/>
                    <a:pt x="2325" y="703"/>
                    <a:pt x="2265" y="738"/>
                  </a:cubicBezTo>
                  <a:cubicBezTo>
                    <a:pt x="2309" y="607"/>
                    <a:pt x="2211" y="507"/>
                    <a:pt x="2095" y="507"/>
                  </a:cubicBezTo>
                  <a:cubicBezTo>
                    <a:pt x="2051" y="507"/>
                    <a:pt x="2004" y="522"/>
                    <a:pt x="1961" y="556"/>
                  </a:cubicBezTo>
                  <a:cubicBezTo>
                    <a:pt x="1939" y="409"/>
                    <a:pt x="1878" y="350"/>
                    <a:pt x="1809" y="350"/>
                  </a:cubicBezTo>
                  <a:cubicBezTo>
                    <a:pt x="1694" y="350"/>
                    <a:pt x="1555" y="517"/>
                    <a:pt x="1536" y="708"/>
                  </a:cubicBezTo>
                  <a:cubicBezTo>
                    <a:pt x="1444" y="890"/>
                    <a:pt x="1384" y="1103"/>
                    <a:pt x="1323" y="1285"/>
                  </a:cubicBezTo>
                  <a:cubicBezTo>
                    <a:pt x="1401" y="567"/>
                    <a:pt x="1343" y="202"/>
                    <a:pt x="1222" y="202"/>
                  </a:cubicBezTo>
                  <a:cubicBezTo>
                    <a:pt x="1108" y="202"/>
                    <a:pt x="938" y="529"/>
                    <a:pt x="776" y="1194"/>
                  </a:cubicBezTo>
                  <a:cubicBezTo>
                    <a:pt x="745" y="981"/>
                    <a:pt x="928" y="617"/>
                    <a:pt x="654" y="495"/>
                  </a:cubicBezTo>
                  <a:cubicBezTo>
                    <a:pt x="654" y="343"/>
                    <a:pt x="897" y="100"/>
                    <a:pt x="685" y="9"/>
                  </a:cubicBezTo>
                  <a:cubicBezTo>
                    <a:pt x="668" y="3"/>
                    <a:pt x="653" y="1"/>
                    <a:pt x="639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>
              <a:off x="5304325" y="2720250"/>
              <a:ext cx="108825" cy="70300"/>
            </a:xfrm>
            <a:custGeom>
              <a:avLst/>
              <a:gdLst/>
              <a:ahLst/>
              <a:cxnLst/>
              <a:rect l="l" t="t" r="r" b="b"/>
              <a:pathLst>
                <a:path w="4353" h="2812" extrusionOk="0">
                  <a:moveTo>
                    <a:pt x="1621" y="0"/>
                  </a:moveTo>
                  <a:cubicBezTo>
                    <a:pt x="1499" y="0"/>
                    <a:pt x="1345" y="142"/>
                    <a:pt x="1155" y="505"/>
                  </a:cubicBezTo>
                  <a:cubicBezTo>
                    <a:pt x="1211" y="210"/>
                    <a:pt x="1132" y="84"/>
                    <a:pt x="1027" y="84"/>
                  </a:cubicBezTo>
                  <a:cubicBezTo>
                    <a:pt x="929" y="84"/>
                    <a:pt x="810" y="192"/>
                    <a:pt x="757" y="375"/>
                  </a:cubicBezTo>
                  <a:lnTo>
                    <a:pt x="757" y="375"/>
                  </a:lnTo>
                  <a:cubicBezTo>
                    <a:pt x="757" y="214"/>
                    <a:pt x="661" y="136"/>
                    <a:pt x="582" y="136"/>
                  </a:cubicBezTo>
                  <a:cubicBezTo>
                    <a:pt x="499" y="136"/>
                    <a:pt x="436" y="220"/>
                    <a:pt x="517" y="383"/>
                  </a:cubicBezTo>
                  <a:cubicBezTo>
                    <a:pt x="486" y="596"/>
                    <a:pt x="456" y="809"/>
                    <a:pt x="395" y="1021"/>
                  </a:cubicBezTo>
                  <a:cubicBezTo>
                    <a:pt x="395" y="1295"/>
                    <a:pt x="0" y="1964"/>
                    <a:pt x="486" y="1964"/>
                  </a:cubicBezTo>
                  <a:cubicBezTo>
                    <a:pt x="567" y="2053"/>
                    <a:pt x="642" y="2092"/>
                    <a:pt x="711" y="2092"/>
                  </a:cubicBezTo>
                  <a:cubicBezTo>
                    <a:pt x="1114" y="2092"/>
                    <a:pt x="1347" y="794"/>
                    <a:pt x="1581" y="535"/>
                  </a:cubicBezTo>
                  <a:cubicBezTo>
                    <a:pt x="1581" y="596"/>
                    <a:pt x="1581" y="657"/>
                    <a:pt x="1611" y="687"/>
                  </a:cubicBezTo>
                  <a:cubicBezTo>
                    <a:pt x="1611" y="717"/>
                    <a:pt x="1611" y="717"/>
                    <a:pt x="1611" y="717"/>
                  </a:cubicBezTo>
                  <a:cubicBezTo>
                    <a:pt x="1587" y="1097"/>
                    <a:pt x="1545" y="2034"/>
                    <a:pt x="1905" y="2034"/>
                  </a:cubicBezTo>
                  <a:cubicBezTo>
                    <a:pt x="2005" y="2034"/>
                    <a:pt x="2137" y="1961"/>
                    <a:pt x="2310" y="1781"/>
                  </a:cubicBezTo>
                  <a:lnTo>
                    <a:pt x="2310" y="1781"/>
                  </a:lnTo>
                  <a:cubicBezTo>
                    <a:pt x="2310" y="1781"/>
                    <a:pt x="2280" y="1812"/>
                    <a:pt x="2280" y="1812"/>
                  </a:cubicBezTo>
                  <a:cubicBezTo>
                    <a:pt x="2523" y="1508"/>
                    <a:pt x="2705" y="1173"/>
                    <a:pt x="2918" y="869"/>
                  </a:cubicBezTo>
                  <a:lnTo>
                    <a:pt x="2918" y="869"/>
                  </a:lnTo>
                  <a:cubicBezTo>
                    <a:pt x="2918" y="1184"/>
                    <a:pt x="2601" y="2200"/>
                    <a:pt x="3002" y="2200"/>
                  </a:cubicBezTo>
                  <a:cubicBezTo>
                    <a:pt x="3066" y="2200"/>
                    <a:pt x="3148" y="2174"/>
                    <a:pt x="3252" y="2116"/>
                  </a:cubicBezTo>
                  <a:lnTo>
                    <a:pt x="3252" y="2116"/>
                  </a:lnTo>
                  <a:cubicBezTo>
                    <a:pt x="3235" y="2308"/>
                    <a:pt x="3368" y="2409"/>
                    <a:pt x="3507" y="2409"/>
                  </a:cubicBezTo>
                  <a:cubicBezTo>
                    <a:pt x="3611" y="2409"/>
                    <a:pt x="3717" y="2354"/>
                    <a:pt x="3769" y="2237"/>
                  </a:cubicBezTo>
                  <a:cubicBezTo>
                    <a:pt x="3800" y="2268"/>
                    <a:pt x="3830" y="2298"/>
                    <a:pt x="3860" y="2298"/>
                  </a:cubicBezTo>
                  <a:cubicBezTo>
                    <a:pt x="3860" y="2420"/>
                    <a:pt x="3860" y="2511"/>
                    <a:pt x="3860" y="2602"/>
                  </a:cubicBezTo>
                  <a:cubicBezTo>
                    <a:pt x="3935" y="2752"/>
                    <a:pt x="4004" y="2812"/>
                    <a:pt x="4063" y="2812"/>
                  </a:cubicBezTo>
                  <a:cubicBezTo>
                    <a:pt x="4267" y="2812"/>
                    <a:pt x="4353" y="2098"/>
                    <a:pt x="4164" y="1933"/>
                  </a:cubicBezTo>
                  <a:cubicBezTo>
                    <a:pt x="4164" y="1650"/>
                    <a:pt x="4252" y="1016"/>
                    <a:pt x="3944" y="1016"/>
                  </a:cubicBezTo>
                  <a:cubicBezTo>
                    <a:pt x="3889" y="1016"/>
                    <a:pt x="3822" y="1036"/>
                    <a:pt x="3739" y="1082"/>
                  </a:cubicBezTo>
                  <a:cubicBezTo>
                    <a:pt x="3802" y="852"/>
                    <a:pt x="3648" y="593"/>
                    <a:pt x="3487" y="593"/>
                  </a:cubicBezTo>
                  <a:cubicBezTo>
                    <a:pt x="3414" y="593"/>
                    <a:pt x="3340" y="646"/>
                    <a:pt x="3283" y="778"/>
                  </a:cubicBezTo>
                  <a:cubicBezTo>
                    <a:pt x="3310" y="247"/>
                    <a:pt x="3241" y="52"/>
                    <a:pt x="3121" y="52"/>
                  </a:cubicBezTo>
                  <a:cubicBezTo>
                    <a:pt x="2837" y="52"/>
                    <a:pt x="2267" y="1148"/>
                    <a:pt x="2009" y="1474"/>
                  </a:cubicBezTo>
                  <a:lnTo>
                    <a:pt x="2009" y="1474"/>
                  </a:lnTo>
                  <a:cubicBezTo>
                    <a:pt x="2046" y="975"/>
                    <a:pt x="1942" y="0"/>
                    <a:pt x="1621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>
              <a:off x="5165175" y="3315425"/>
              <a:ext cx="109400" cy="80100"/>
            </a:xfrm>
            <a:custGeom>
              <a:avLst/>
              <a:gdLst/>
              <a:ahLst/>
              <a:cxnLst/>
              <a:rect l="l" t="t" r="r" b="b"/>
              <a:pathLst>
                <a:path w="4376" h="3204" extrusionOk="0">
                  <a:moveTo>
                    <a:pt x="750" y="0"/>
                  </a:moveTo>
                  <a:cubicBezTo>
                    <a:pt x="714" y="0"/>
                    <a:pt x="677" y="12"/>
                    <a:pt x="642" y="41"/>
                  </a:cubicBezTo>
                  <a:lnTo>
                    <a:pt x="612" y="41"/>
                  </a:lnTo>
                  <a:cubicBezTo>
                    <a:pt x="507" y="250"/>
                    <a:pt x="0" y="2294"/>
                    <a:pt x="377" y="2294"/>
                  </a:cubicBezTo>
                  <a:cubicBezTo>
                    <a:pt x="439" y="2294"/>
                    <a:pt x="526" y="2238"/>
                    <a:pt x="642" y="2108"/>
                  </a:cubicBezTo>
                  <a:cubicBezTo>
                    <a:pt x="687" y="2221"/>
                    <a:pt x="799" y="2284"/>
                    <a:pt x="904" y="2284"/>
                  </a:cubicBezTo>
                  <a:cubicBezTo>
                    <a:pt x="940" y="2284"/>
                    <a:pt x="975" y="2276"/>
                    <a:pt x="1007" y="2260"/>
                  </a:cubicBezTo>
                  <a:lnTo>
                    <a:pt x="1007" y="2260"/>
                  </a:lnTo>
                  <a:cubicBezTo>
                    <a:pt x="909" y="2553"/>
                    <a:pt x="1007" y="3140"/>
                    <a:pt x="1317" y="3140"/>
                  </a:cubicBezTo>
                  <a:cubicBezTo>
                    <a:pt x="1393" y="3140"/>
                    <a:pt x="1482" y="3104"/>
                    <a:pt x="1584" y="3020"/>
                  </a:cubicBezTo>
                  <a:cubicBezTo>
                    <a:pt x="1615" y="3111"/>
                    <a:pt x="1736" y="3203"/>
                    <a:pt x="1827" y="3203"/>
                  </a:cubicBezTo>
                  <a:cubicBezTo>
                    <a:pt x="1838" y="3203"/>
                    <a:pt x="1848" y="3204"/>
                    <a:pt x="1858" y="3204"/>
                  </a:cubicBezTo>
                  <a:cubicBezTo>
                    <a:pt x="2191" y="3204"/>
                    <a:pt x="2164" y="2709"/>
                    <a:pt x="2253" y="2473"/>
                  </a:cubicBezTo>
                  <a:cubicBezTo>
                    <a:pt x="2253" y="2625"/>
                    <a:pt x="2253" y="2838"/>
                    <a:pt x="2435" y="2868"/>
                  </a:cubicBezTo>
                  <a:cubicBezTo>
                    <a:pt x="2891" y="2777"/>
                    <a:pt x="2800" y="2017"/>
                    <a:pt x="2983" y="1683"/>
                  </a:cubicBezTo>
                  <a:lnTo>
                    <a:pt x="2983" y="1683"/>
                  </a:lnTo>
                  <a:cubicBezTo>
                    <a:pt x="2831" y="2345"/>
                    <a:pt x="2904" y="3042"/>
                    <a:pt x="3082" y="3042"/>
                  </a:cubicBezTo>
                  <a:cubicBezTo>
                    <a:pt x="3191" y="3042"/>
                    <a:pt x="3339" y="2786"/>
                    <a:pt x="3499" y="2108"/>
                  </a:cubicBezTo>
                  <a:lnTo>
                    <a:pt x="3499" y="2108"/>
                  </a:lnTo>
                  <a:cubicBezTo>
                    <a:pt x="3484" y="2291"/>
                    <a:pt x="3575" y="2374"/>
                    <a:pt x="3678" y="2374"/>
                  </a:cubicBezTo>
                  <a:cubicBezTo>
                    <a:pt x="3780" y="2374"/>
                    <a:pt x="3894" y="2291"/>
                    <a:pt x="3925" y="2139"/>
                  </a:cubicBezTo>
                  <a:cubicBezTo>
                    <a:pt x="3987" y="2201"/>
                    <a:pt x="4040" y="2228"/>
                    <a:pt x="4086" y="2228"/>
                  </a:cubicBezTo>
                  <a:cubicBezTo>
                    <a:pt x="4375" y="2228"/>
                    <a:pt x="4331" y="1132"/>
                    <a:pt x="4069" y="1132"/>
                  </a:cubicBezTo>
                  <a:cubicBezTo>
                    <a:pt x="4011" y="1132"/>
                    <a:pt x="3942" y="1186"/>
                    <a:pt x="3864" y="1318"/>
                  </a:cubicBezTo>
                  <a:cubicBezTo>
                    <a:pt x="3891" y="995"/>
                    <a:pt x="3805" y="863"/>
                    <a:pt x="3698" y="863"/>
                  </a:cubicBezTo>
                  <a:cubicBezTo>
                    <a:pt x="3596" y="863"/>
                    <a:pt x="3474" y="984"/>
                    <a:pt x="3414" y="1175"/>
                  </a:cubicBezTo>
                  <a:lnTo>
                    <a:pt x="3414" y="1175"/>
                  </a:lnTo>
                  <a:cubicBezTo>
                    <a:pt x="3460" y="740"/>
                    <a:pt x="3332" y="251"/>
                    <a:pt x="3140" y="251"/>
                  </a:cubicBezTo>
                  <a:cubicBezTo>
                    <a:pt x="3030" y="251"/>
                    <a:pt x="2900" y="411"/>
                    <a:pt x="2770" y="832"/>
                  </a:cubicBezTo>
                  <a:cubicBezTo>
                    <a:pt x="2786" y="543"/>
                    <a:pt x="2658" y="390"/>
                    <a:pt x="2520" y="390"/>
                  </a:cubicBezTo>
                  <a:cubicBezTo>
                    <a:pt x="2397" y="390"/>
                    <a:pt x="2266" y="513"/>
                    <a:pt x="2223" y="771"/>
                  </a:cubicBezTo>
                  <a:cubicBezTo>
                    <a:pt x="2245" y="551"/>
                    <a:pt x="2091" y="394"/>
                    <a:pt x="1912" y="394"/>
                  </a:cubicBezTo>
                  <a:cubicBezTo>
                    <a:pt x="1844" y="394"/>
                    <a:pt x="1773" y="417"/>
                    <a:pt x="1706" y="467"/>
                  </a:cubicBezTo>
                  <a:cubicBezTo>
                    <a:pt x="1691" y="300"/>
                    <a:pt x="1562" y="224"/>
                    <a:pt x="1425" y="224"/>
                  </a:cubicBezTo>
                  <a:cubicBezTo>
                    <a:pt x="1288" y="224"/>
                    <a:pt x="1144" y="300"/>
                    <a:pt x="1098" y="437"/>
                  </a:cubicBezTo>
                  <a:cubicBezTo>
                    <a:pt x="1037" y="376"/>
                    <a:pt x="976" y="345"/>
                    <a:pt x="885" y="345"/>
                  </a:cubicBezTo>
                  <a:cubicBezTo>
                    <a:pt x="1033" y="222"/>
                    <a:pt x="902" y="0"/>
                    <a:pt x="75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>
              <a:off x="5148100" y="3522300"/>
              <a:ext cx="81250" cy="72450"/>
            </a:xfrm>
            <a:custGeom>
              <a:avLst/>
              <a:gdLst/>
              <a:ahLst/>
              <a:cxnLst/>
              <a:rect l="l" t="t" r="r" b="b"/>
              <a:pathLst>
                <a:path w="3250" h="2898" extrusionOk="0">
                  <a:moveTo>
                    <a:pt x="190" y="1"/>
                  </a:moveTo>
                  <a:cubicBezTo>
                    <a:pt x="0" y="1"/>
                    <a:pt x="79" y="902"/>
                    <a:pt x="79" y="1098"/>
                  </a:cubicBezTo>
                  <a:cubicBezTo>
                    <a:pt x="34" y="1410"/>
                    <a:pt x="88" y="2262"/>
                    <a:pt x="275" y="2262"/>
                  </a:cubicBezTo>
                  <a:cubicBezTo>
                    <a:pt x="344" y="2262"/>
                    <a:pt x="429" y="2149"/>
                    <a:pt x="535" y="1858"/>
                  </a:cubicBezTo>
                  <a:lnTo>
                    <a:pt x="535" y="1858"/>
                  </a:lnTo>
                  <a:cubicBezTo>
                    <a:pt x="510" y="2081"/>
                    <a:pt x="485" y="2768"/>
                    <a:pt x="740" y="2768"/>
                  </a:cubicBezTo>
                  <a:cubicBezTo>
                    <a:pt x="798" y="2768"/>
                    <a:pt x="870" y="2732"/>
                    <a:pt x="960" y="2648"/>
                  </a:cubicBezTo>
                  <a:cubicBezTo>
                    <a:pt x="960" y="2648"/>
                    <a:pt x="960" y="2678"/>
                    <a:pt x="960" y="2678"/>
                  </a:cubicBezTo>
                  <a:cubicBezTo>
                    <a:pt x="983" y="2836"/>
                    <a:pt x="1063" y="2898"/>
                    <a:pt x="1153" y="2898"/>
                  </a:cubicBezTo>
                  <a:cubicBezTo>
                    <a:pt x="1306" y="2898"/>
                    <a:pt x="1485" y="2718"/>
                    <a:pt x="1447" y="2526"/>
                  </a:cubicBezTo>
                  <a:lnTo>
                    <a:pt x="1447" y="2526"/>
                  </a:lnTo>
                  <a:cubicBezTo>
                    <a:pt x="1489" y="2583"/>
                    <a:pt x="1551" y="2607"/>
                    <a:pt x="1615" y="2607"/>
                  </a:cubicBezTo>
                  <a:cubicBezTo>
                    <a:pt x="1688" y="2607"/>
                    <a:pt x="1763" y="2575"/>
                    <a:pt x="1811" y="2526"/>
                  </a:cubicBezTo>
                  <a:cubicBezTo>
                    <a:pt x="1900" y="2645"/>
                    <a:pt x="1984" y="2693"/>
                    <a:pt x="2060" y="2693"/>
                  </a:cubicBezTo>
                  <a:cubicBezTo>
                    <a:pt x="2295" y="2693"/>
                    <a:pt x="2457" y="2232"/>
                    <a:pt x="2480" y="1979"/>
                  </a:cubicBezTo>
                  <a:cubicBezTo>
                    <a:pt x="2534" y="2051"/>
                    <a:pt x="2618" y="2080"/>
                    <a:pt x="2704" y="2080"/>
                  </a:cubicBezTo>
                  <a:cubicBezTo>
                    <a:pt x="2764" y="2080"/>
                    <a:pt x="2825" y="2065"/>
                    <a:pt x="2875" y="2040"/>
                  </a:cubicBezTo>
                  <a:cubicBezTo>
                    <a:pt x="2950" y="2120"/>
                    <a:pt x="3011" y="2153"/>
                    <a:pt x="3058" y="2153"/>
                  </a:cubicBezTo>
                  <a:cubicBezTo>
                    <a:pt x="3250" y="2153"/>
                    <a:pt x="3207" y="1609"/>
                    <a:pt x="2941" y="1609"/>
                  </a:cubicBezTo>
                  <a:cubicBezTo>
                    <a:pt x="2903" y="1609"/>
                    <a:pt x="2861" y="1620"/>
                    <a:pt x="2814" y="1645"/>
                  </a:cubicBezTo>
                  <a:cubicBezTo>
                    <a:pt x="2790" y="1396"/>
                    <a:pt x="2765" y="860"/>
                    <a:pt x="2505" y="860"/>
                  </a:cubicBezTo>
                  <a:cubicBezTo>
                    <a:pt x="2448" y="860"/>
                    <a:pt x="2380" y="886"/>
                    <a:pt x="2298" y="946"/>
                  </a:cubicBezTo>
                  <a:cubicBezTo>
                    <a:pt x="2365" y="700"/>
                    <a:pt x="2218" y="321"/>
                    <a:pt x="2014" y="321"/>
                  </a:cubicBezTo>
                  <a:cubicBezTo>
                    <a:pt x="1941" y="321"/>
                    <a:pt x="1861" y="370"/>
                    <a:pt x="1781" y="490"/>
                  </a:cubicBezTo>
                  <a:cubicBezTo>
                    <a:pt x="1744" y="416"/>
                    <a:pt x="1663" y="376"/>
                    <a:pt x="1584" y="376"/>
                  </a:cubicBezTo>
                  <a:cubicBezTo>
                    <a:pt x="1533" y="376"/>
                    <a:pt x="1483" y="393"/>
                    <a:pt x="1447" y="429"/>
                  </a:cubicBezTo>
                  <a:cubicBezTo>
                    <a:pt x="1407" y="185"/>
                    <a:pt x="1337" y="91"/>
                    <a:pt x="1260" y="91"/>
                  </a:cubicBezTo>
                  <a:cubicBezTo>
                    <a:pt x="1107" y="91"/>
                    <a:pt x="931" y="460"/>
                    <a:pt x="928" y="744"/>
                  </a:cubicBezTo>
                  <a:lnTo>
                    <a:pt x="928" y="744"/>
                  </a:lnTo>
                  <a:cubicBezTo>
                    <a:pt x="912" y="300"/>
                    <a:pt x="830" y="130"/>
                    <a:pt x="735" y="130"/>
                  </a:cubicBezTo>
                  <a:cubicBezTo>
                    <a:pt x="577" y="130"/>
                    <a:pt x="383" y="589"/>
                    <a:pt x="383" y="1037"/>
                  </a:cubicBezTo>
                  <a:cubicBezTo>
                    <a:pt x="383" y="764"/>
                    <a:pt x="383" y="490"/>
                    <a:pt x="383" y="186"/>
                  </a:cubicBezTo>
                  <a:cubicBezTo>
                    <a:pt x="299" y="5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>
              <a:off x="5139000" y="3728700"/>
              <a:ext cx="60200" cy="67100"/>
            </a:xfrm>
            <a:custGeom>
              <a:avLst/>
              <a:gdLst/>
              <a:ahLst/>
              <a:cxnLst/>
              <a:rect l="l" t="t" r="r" b="b"/>
              <a:pathLst>
                <a:path w="2408" h="2684" extrusionOk="0">
                  <a:moveTo>
                    <a:pt x="606" y="1"/>
                  </a:moveTo>
                  <a:cubicBezTo>
                    <a:pt x="535" y="1"/>
                    <a:pt x="464" y="64"/>
                    <a:pt x="412" y="228"/>
                  </a:cubicBezTo>
                  <a:cubicBezTo>
                    <a:pt x="369" y="199"/>
                    <a:pt x="332" y="186"/>
                    <a:pt x="300" y="186"/>
                  </a:cubicBezTo>
                  <a:cubicBezTo>
                    <a:pt x="0" y="186"/>
                    <a:pt x="194" y="1376"/>
                    <a:pt x="139" y="1596"/>
                  </a:cubicBezTo>
                  <a:cubicBezTo>
                    <a:pt x="186" y="1691"/>
                    <a:pt x="234" y="1728"/>
                    <a:pt x="278" y="1728"/>
                  </a:cubicBezTo>
                  <a:cubicBezTo>
                    <a:pt x="362" y="1728"/>
                    <a:pt x="435" y="1593"/>
                    <a:pt x="473" y="1464"/>
                  </a:cubicBezTo>
                  <a:lnTo>
                    <a:pt x="473" y="1464"/>
                  </a:lnTo>
                  <a:cubicBezTo>
                    <a:pt x="473" y="1478"/>
                    <a:pt x="473" y="1492"/>
                    <a:pt x="473" y="1505"/>
                  </a:cubicBezTo>
                  <a:cubicBezTo>
                    <a:pt x="404" y="1783"/>
                    <a:pt x="533" y="1961"/>
                    <a:pt x="662" y="1961"/>
                  </a:cubicBezTo>
                  <a:cubicBezTo>
                    <a:pt x="759" y="1961"/>
                    <a:pt x="855" y="1861"/>
                    <a:pt x="868" y="1626"/>
                  </a:cubicBezTo>
                  <a:lnTo>
                    <a:pt x="868" y="1626"/>
                  </a:lnTo>
                  <a:cubicBezTo>
                    <a:pt x="868" y="1900"/>
                    <a:pt x="777" y="2204"/>
                    <a:pt x="838" y="2508"/>
                  </a:cubicBezTo>
                  <a:cubicBezTo>
                    <a:pt x="914" y="2633"/>
                    <a:pt x="985" y="2683"/>
                    <a:pt x="1048" y="2683"/>
                  </a:cubicBezTo>
                  <a:cubicBezTo>
                    <a:pt x="1262" y="2683"/>
                    <a:pt x="1399" y="2111"/>
                    <a:pt x="1446" y="1900"/>
                  </a:cubicBezTo>
                  <a:lnTo>
                    <a:pt x="1446" y="1900"/>
                  </a:lnTo>
                  <a:cubicBezTo>
                    <a:pt x="1418" y="2112"/>
                    <a:pt x="1514" y="2205"/>
                    <a:pt x="1625" y="2205"/>
                  </a:cubicBezTo>
                  <a:cubicBezTo>
                    <a:pt x="1754" y="2205"/>
                    <a:pt x="1902" y="2081"/>
                    <a:pt x="1902" y="1869"/>
                  </a:cubicBezTo>
                  <a:cubicBezTo>
                    <a:pt x="1940" y="1926"/>
                    <a:pt x="1999" y="1951"/>
                    <a:pt x="2059" y="1951"/>
                  </a:cubicBezTo>
                  <a:cubicBezTo>
                    <a:pt x="2191" y="1951"/>
                    <a:pt x="2329" y="1833"/>
                    <a:pt x="2267" y="1687"/>
                  </a:cubicBezTo>
                  <a:cubicBezTo>
                    <a:pt x="2293" y="1453"/>
                    <a:pt x="2408" y="773"/>
                    <a:pt x="2116" y="773"/>
                  </a:cubicBezTo>
                  <a:cubicBezTo>
                    <a:pt x="2067" y="773"/>
                    <a:pt x="2007" y="792"/>
                    <a:pt x="1932" y="836"/>
                  </a:cubicBezTo>
                  <a:cubicBezTo>
                    <a:pt x="1921" y="587"/>
                    <a:pt x="1845" y="493"/>
                    <a:pt x="1750" y="493"/>
                  </a:cubicBezTo>
                  <a:cubicBezTo>
                    <a:pt x="1607" y="493"/>
                    <a:pt x="1420" y="710"/>
                    <a:pt x="1350" y="941"/>
                  </a:cubicBezTo>
                  <a:lnTo>
                    <a:pt x="1350" y="941"/>
                  </a:lnTo>
                  <a:cubicBezTo>
                    <a:pt x="1387" y="620"/>
                    <a:pt x="1297" y="171"/>
                    <a:pt x="1118" y="171"/>
                  </a:cubicBezTo>
                  <a:cubicBezTo>
                    <a:pt x="1040" y="171"/>
                    <a:pt x="946" y="255"/>
                    <a:pt x="838" y="471"/>
                  </a:cubicBezTo>
                  <a:cubicBezTo>
                    <a:pt x="878" y="249"/>
                    <a:pt x="745" y="1"/>
                    <a:pt x="606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>
              <a:off x="4664475" y="2503375"/>
              <a:ext cx="193800" cy="1325275"/>
            </a:xfrm>
            <a:custGeom>
              <a:avLst/>
              <a:gdLst/>
              <a:ahLst/>
              <a:cxnLst/>
              <a:rect l="l" t="t" r="r" b="b"/>
              <a:pathLst>
                <a:path w="7752" h="53011" extrusionOk="0">
                  <a:moveTo>
                    <a:pt x="2220" y="0"/>
                  </a:moveTo>
                  <a:cubicBezTo>
                    <a:pt x="1308" y="2645"/>
                    <a:pt x="730" y="5350"/>
                    <a:pt x="700" y="8146"/>
                  </a:cubicBezTo>
                  <a:cubicBezTo>
                    <a:pt x="366" y="15411"/>
                    <a:pt x="1" y="22675"/>
                    <a:pt x="153" y="29970"/>
                  </a:cubicBezTo>
                  <a:cubicBezTo>
                    <a:pt x="639" y="36353"/>
                    <a:pt x="1946" y="42676"/>
                    <a:pt x="3861" y="48755"/>
                  </a:cubicBezTo>
                  <a:cubicBezTo>
                    <a:pt x="4287" y="50092"/>
                    <a:pt x="4743" y="51399"/>
                    <a:pt x="5199" y="52706"/>
                  </a:cubicBezTo>
                  <a:cubicBezTo>
                    <a:pt x="5411" y="52736"/>
                    <a:pt x="5624" y="52767"/>
                    <a:pt x="5807" y="52797"/>
                  </a:cubicBezTo>
                  <a:cubicBezTo>
                    <a:pt x="6202" y="52858"/>
                    <a:pt x="6566" y="52919"/>
                    <a:pt x="6962" y="52949"/>
                  </a:cubicBezTo>
                  <a:cubicBezTo>
                    <a:pt x="7053" y="52949"/>
                    <a:pt x="7114" y="52980"/>
                    <a:pt x="7205" y="52980"/>
                  </a:cubicBezTo>
                  <a:cubicBezTo>
                    <a:pt x="7296" y="52980"/>
                    <a:pt x="7418" y="53010"/>
                    <a:pt x="7539" y="53010"/>
                  </a:cubicBezTo>
                  <a:cubicBezTo>
                    <a:pt x="7691" y="51885"/>
                    <a:pt x="7752" y="50335"/>
                    <a:pt x="7721" y="48633"/>
                  </a:cubicBezTo>
                  <a:cubicBezTo>
                    <a:pt x="7721" y="48451"/>
                    <a:pt x="7721" y="48299"/>
                    <a:pt x="7721" y="48147"/>
                  </a:cubicBezTo>
                  <a:cubicBezTo>
                    <a:pt x="7691" y="46597"/>
                    <a:pt x="7630" y="44955"/>
                    <a:pt x="7539" y="43344"/>
                  </a:cubicBezTo>
                  <a:cubicBezTo>
                    <a:pt x="7509" y="42858"/>
                    <a:pt x="7478" y="42402"/>
                    <a:pt x="7448" y="41946"/>
                  </a:cubicBezTo>
                  <a:cubicBezTo>
                    <a:pt x="7357" y="39910"/>
                    <a:pt x="7205" y="38025"/>
                    <a:pt x="7144" y="36627"/>
                  </a:cubicBezTo>
                  <a:cubicBezTo>
                    <a:pt x="7114" y="35715"/>
                    <a:pt x="7083" y="35016"/>
                    <a:pt x="7114" y="34621"/>
                  </a:cubicBezTo>
                  <a:cubicBezTo>
                    <a:pt x="7114" y="34408"/>
                    <a:pt x="7114" y="34165"/>
                    <a:pt x="7114" y="33952"/>
                  </a:cubicBezTo>
                  <a:cubicBezTo>
                    <a:pt x="7083" y="32037"/>
                    <a:pt x="7053" y="30122"/>
                    <a:pt x="6992" y="28207"/>
                  </a:cubicBezTo>
                  <a:cubicBezTo>
                    <a:pt x="6962" y="27599"/>
                    <a:pt x="6962" y="26991"/>
                    <a:pt x="6931" y="26384"/>
                  </a:cubicBezTo>
                  <a:cubicBezTo>
                    <a:pt x="6840" y="24408"/>
                    <a:pt x="6749" y="22432"/>
                    <a:pt x="6597" y="20487"/>
                  </a:cubicBezTo>
                  <a:cubicBezTo>
                    <a:pt x="6566" y="19909"/>
                    <a:pt x="6506" y="19301"/>
                    <a:pt x="6445" y="18724"/>
                  </a:cubicBezTo>
                  <a:cubicBezTo>
                    <a:pt x="6293" y="16961"/>
                    <a:pt x="6080" y="15228"/>
                    <a:pt x="5837" y="13496"/>
                  </a:cubicBezTo>
                  <a:cubicBezTo>
                    <a:pt x="5807" y="13253"/>
                    <a:pt x="5746" y="13040"/>
                    <a:pt x="5715" y="12797"/>
                  </a:cubicBezTo>
                  <a:cubicBezTo>
                    <a:pt x="5624" y="12128"/>
                    <a:pt x="5503" y="11459"/>
                    <a:pt x="5381" y="10791"/>
                  </a:cubicBezTo>
                  <a:cubicBezTo>
                    <a:pt x="4652" y="7113"/>
                    <a:pt x="3679" y="3526"/>
                    <a:pt x="222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>
              <a:off x="4705525" y="2501850"/>
              <a:ext cx="3050" cy="8375"/>
            </a:xfrm>
            <a:custGeom>
              <a:avLst/>
              <a:gdLst/>
              <a:ahLst/>
              <a:cxnLst/>
              <a:rect l="l" t="t" r="r" b="b"/>
              <a:pathLst>
                <a:path w="122" h="335" extrusionOk="0">
                  <a:moveTo>
                    <a:pt x="122" y="0"/>
                  </a:moveTo>
                  <a:lnTo>
                    <a:pt x="122" y="0"/>
                  </a:lnTo>
                  <a:cubicBezTo>
                    <a:pt x="70" y="53"/>
                    <a:pt x="62" y="127"/>
                    <a:pt x="42" y="205"/>
                  </a:cubicBezTo>
                  <a:lnTo>
                    <a:pt x="42" y="205"/>
                  </a:lnTo>
                  <a:cubicBezTo>
                    <a:pt x="70" y="130"/>
                    <a:pt x="102" y="59"/>
                    <a:pt x="122" y="0"/>
                  </a:cubicBezTo>
                  <a:close/>
                  <a:moveTo>
                    <a:pt x="42" y="205"/>
                  </a:moveTo>
                  <a:lnTo>
                    <a:pt x="42" y="205"/>
                  </a:lnTo>
                  <a:cubicBezTo>
                    <a:pt x="30" y="237"/>
                    <a:pt x="19" y="270"/>
                    <a:pt x="9" y="302"/>
                  </a:cubicBezTo>
                  <a:lnTo>
                    <a:pt x="9" y="302"/>
                  </a:lnTo>
                  <a:cubicBezTo>
                    <a:pt x="18" y="283"/>
                    <a:pt x="31" y="263"/>
                    <a:pt x="31" y="244"/>
                  </a:cubicBezTo>
                  <a:cubicBezTo>
                    <a:pt x="35" y="231"/>
                    <a:pt x="39" y="218"/>
                    <a:pt x="42" y="205"/>
                  </a:cubicBezTo>
                  <a:close/>
                  <a:moveTo>
                    <a:pt x="9" y="302"/>
                  </a:moveTo>
                  <a:cubicBezTo>
                    <a:pt x="4" y="313"/>
                    <a:pt x="0" y="324"/>
                    <a:pt x="0" y="335"/>
                  </a:cubicBezTo>
                  <a:cubicBezTo>
                    <a:pt x="3" y="324"/>
                    <a:pt x="6" y="313"/>
                    <a:pt x="9" y="302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>
              <a:off x="4892450" y="2245000"/>
              <a:ext cx="186200" cy="1596550"/>
            </a:xfrm>
            <a:custGeom>
              <a:avLst/>
              <a:gdLst/>
              <a:ahLst/>
              <a:cxnLst/>
              <a:rect l="l" t="t" r="r" b="b"/>
              <a:pathLst>
                <a:path w="7448" h="63862" extrusionOk="0">
                  <a:moveTo>
                    <a:pt x="6414" y="1"/>
                  </a:moveTo>
                  <a:cubicBezTo>
                    <a:pt x="3557" y="7934"/>
                    <a:pt x="1703" y="16232"/>
                    <a:pt x="761" y="24651"/>
                  </a:cubicBezTo>
                  <a:cubicBezTo>
                    <a:pt x="548" y="26414"/>
                    <a:pt x="396" y="28177"/>
                    <a:pt x="274" y="29940"/>
                  </a:cubicBezTo>
                  <a:cubicBezTo>
                    <a:pt x="274" y="30092"/>
                    <a:pt x="274" y="30214"/>
                    <a:pt x="244" y="30335"/>
                  </a:cubicBezTo>
                  <a:cubicBezTo>
                    <a:pt x="122" y="32554"/>
                    <a:pt x="31" y="34743"/>
                    <a:pt x="1" y="36962"/>
                  </a:cubicBezTo>
                  <a:cubicBezTo>
                    <a:pt x="1" y="37448"/>
                    <a:pt x="1" y="37904"/>
                    <a:pt x="1" y="38390"/>
                  </a:cubicBezTo>
                  <a:cubicBezTo>
                    <a:pt x="1" y="39910"/>
                    <a:pt x="31" y="41399"/>
                    <a:pt x="61" y="42919"/>
                  </a:cubicBezTo>
                  <a:cubicBezTo>
                    <a:pt x="61" y="43284"/>
                    <a:pt x="61" y="43679"/>
                    <a:pt x="31" y="44074"/>
                  </a:cubicBezTo>
                  <a:cubicBezTo>
                    <a:pt x="31" y="44561"/>
                    <a:pt x="31" y="45077"/>
                    <a:pt x="31" y="45564"/>
                  </a:cubicBezTo>
                  <a:cubicBezTo>
                    <a:pt x="1" y="47691"/>
                    <a:pt x="31" y="49789"/>
                    <a:pt x="183" y="51886"/>
                  </a:cubicBezTo>
                  <a:cubicBezTo>
                    <a:pt x="274" y="52828"/>
                    <a:pt x="365" y="53740"/>
                    <a:pt x="457" y="54682"/>
                  </a:cubicBezTo>
                  <a:cubicBezTo>
                    <a:pt x="609" y="55716"/>
                    <a:pt x="761" y="56749"/>
                    <a:pt x="973" y="57783"/>
                  </a:cubicBezTo>
                  <a:cubicBezTo>
                    <a:pt x="973" y="57965"/>
                    <a:pt x="1004" y="58117"/>
                    <a:pt x="1034" y="58269"/>
                  </a:cubicBezTo>
                  <a:cubicBezTo>
                    <a:pt x="1308" y="60062"/>
                    <a:pt x="1551" y="61916"/>
                    <a:pt x="1855" y="63619"/>
                  </a:cubicBezTo>
                  <a:cubicBezTo>
                    <a:pt x="1855" y="63710"/>
                    <a:pt x="1885" y="63771"/>
                    <a:pt x="1885" y="63862"/>
                  </a:cubicBezTo>
                  <a:cubicBezTo>
                    <a:pt x="1976" y="63801"/>
                    <a:pt x="1976" y="63710"/>
                    <a:pt x="1976" y="63649"/>
                  </a:cubicBezTo>
                  <a:cubicBezTo>
                    <a:pt x="1946" y="63527"/>
                    <a:pt x="1916" y="63375"/>
                    <a:pt x="1916" y="63284"/>
                  </a:cubicBezTo>
                  <a:lnTo>
                    <a:pt x="1916" y="63284"/>
                  </a:lnTo>
                  <a:cubicBezTo>
                    <a:pt x="1946" y="63406"/>
                    <a:pt x="2007" y="63527"/>
                    <a:pt x="2037" y="63649"/>
                  </a:cubicBezTo>
                  <a:lnTo>
                    <a:pt x="2250" y="63649"/>
                  </a:lnTo>
                  <a:cubicBezTo>
                    <a:pt x="2524" y="63649"/>
                    <a:pt x="2797" y="63679"/>
                    <a:pt x="3071" y="63679"/>
                  </a:cubicBezTo>
                  <a:cubicBezTo>
                    <a:pt x="3344" y="63679"/>
                    <a:pt x="3587" y="63710"/>
                    <a:pt x="3861" y="63710"/>
                  </a:cubicBezTo>
                  <a:cubicBezTo>
                    <a:pt x="4256" y="62433"/>
                    <a:pt x="4195" y="60305"/>
                    <a:pt x="4378" y="59515"/>
                  </a:cubicBezTo>
                  <a:cubicBezTo>
                    <a:pt x="4408" y="59059"/>
                    <a:pt x="4469" y="58603"/>
                    <a:pt x="4499" y="58147"/>
                  </a:cubicBezTo>
                  <a:cubicBezTo>
                    <a:pt x="4530" y="57813"/>
                    <a:pt x="4560" y="57479"/>
                    <a:pt x="4560" y="57175"/>
                  </a:cubicBezTo>
                  <a:cubicBezTo>
                    <a:pt x="4803" y="54378"/>
                    <a:pt x="5016" y="51552"/>
                    <a:pt x="5229" y="48755"/>
                  </a:cubicBezTo>
                  <a:cubicBezTo>
                    <a:pt x="5290" y="48178"/>
                    <a:pt x="5320" y="47600"/>
                    <a:pt x="5381" y="47023"/>
                  </a:cubicBezTo>
                  <a:cubicBezTo>
                    <a:pt x="5442" y="46232"/>
                    <a:pt x="5502" y="45472"/>
                    <a:pt x="5593" y="44682"/>
                  </a:cubicBezTo>
                  <a:cubicBezTo>
                    <a:pt x="5685" y="43527"/>
                    <a:pt x="5776" y="42342"/>
                    <a:pt x="5897" y="41156"/>
                  </a:cubicBezTo>
                  <a:cubicBezTo>
                    <a:pt x="5958" y="40548"/>
                    <a:pt x="6019" y="39971"/>
                    <a:pt x="6080" y="39363"/>
                  </a:cubicBezTo>
                  <a:cubicBezTo>
                    <a:pt x="6353" y="36688"/>
                    <a:pt x="6657" y="34013"/>
                    <a:pt x="6931" y="31339"/>
                  </a:cubicBezTo>
                  <a:cubicBezTo>
                    <a:pt x="6961" y="30852"/>
                    <a:pt x="7022" y="30396"/>
                    <a:pt x="7052" y="29940"/>
                  </a:cubicBezTo>
                  <a:cubicBezTo>
                    <a:pt x="7235" y="27995"/>
                    <a:pt x="7387" y="26050"/>
                    <a:pt x="7448" y="24104"/>
                  </a:cubicBezTo>
                  <a:cubicBezTo>
                    <a:pt x="7448" y="21855"/>
                    <a:pt x="7448" y="19636"/>
                    <a:pt x="7417" y="17387"/>
                  </a:cubicBezTo>
                  <a:cubicBezTo>
                    <a:pt x="7356" y="14165"/>
                    <a:pt x="7296" y="10973"/>
                    <a:pt x="7113" y="7752"/>
                  </a:cubicBezTo>
                  <a:cubicBezTo>
                    <a:pt x="7113" y="7752"/>
                    <a:pt x="7113" y="7752"/>
                    <a:pt x="7113" y="7721"/>
                  </a:cubicBezTo>
                  <a:cubicBezTo>
                    <a:pt x="6840" y="5168"/>
                    <a:pt x="6992" y="2493"/>
                    <a:pt x="6414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>
              <a:off x="5219975" y="2578600"/>
              <a:ext cx="303225" cy="1250800"/>
            </a:xfrm>
            <a:custGeom>
              <a:avLst/>
              <a:gdLst/>
              <a:ahLst/>
              <a:cxnLst/>
              <a:rect l="l" t="t" r="r" b="b"/>
              <a:pathLst>
                <a:path w="12129" h="50032" extrusionOk="0">
                  <a:moveTo>
                    <a:pt x="11125" y="0"/>
                  </a:moveTo>
                  <a:cubicBezTo>
                    <a:pt x="10244" y="1976"/>
                    <a:pt x="9514" y="3982"/>
                    <a:pt x="8845" y="6019"/>
                  </a:cubicBezTo>
                  <a:cubicBezTo>
                    <a:pt x="7022" y="11733"/>
                    <a:pt x="5897" y="17721"/>
                    <a:pt x="4377" y="23496"/>
                  </a:cubicBezTo>
                  <a:cubicBezTo>
                    <a:pt x="2371" y="30609"/>
                    <a:pt x="730" y="37812"/>
                    <a:pt x="183" y="45138"/>
                  </a:cubicBezTo>
                  <a:cubicBezTo>
                    <a:pt x="152" y="45654"/>
                    <a:pt x="122" y="46171"/>
                    <a:pt x="91" y="46688"/>
                  </a:cubicBezTo>
                  <a:cubicBezTo>
                    <a:pt x="31" y="47813"/>
                    <a:pt x="0" y="48907"/>
                    <a:pt x="0" y="50031"/>
                  </a:cubicBezTo>
                  <a:cubicBezTo>
                    <a:pt x="699" y="49971"/>
                    <a:pt x="1398" y="49879"/>
                    <a:pt x="2037" y="49758"/>
                  </a:cubicBezTo>
                  <a:cubicBezTo>
                    <a:pt x="2067" y="49697"/>
                    <a:pt x="2098" y="49636"/>
                    <a:pt x="2128" y="49606"/>
                  </a:cubicBezTo>
                  <a:cubicBezTo>
                    <a:pt x="2645" y="48299"/>
                    <a:pt x="3222" y="47022"/>
                    <a:pt x="3830" y="45746"/>
                  </a:cubicBezTo>
                  <a:cubicBezTo>
                    <a:pt x="4195" y="45047"/>
                    <a:pt x="4529" y="44347"/>
                    <a:pt x="4894" y="43648"/>
                  </a:cubicBezTo>
                  <a:cubicBezTo>
                    <a:pt x="8845" y="36171"/>
                    <a:pt x="9788" y="27751"/>
                    <a:pt x="10274" y="19453"/>
                  </a:cubicBezTo>
                  <a:cubicBezTo>
                    <a:pt x="10335" y="18602"/>
                    <a:pt x="10396" y="17751"/>
                    <a:pt x="10456" y="16900"/>
                  </a:cubicBezTo>
                  <a:cubicBezTo>
                    <a:pt x="10456" y="16870"/>
                    <a:pt x="10456" y="16870"/>
                    <a:pt x="10456" y="16870"/>
                  </a:cubicBezTo>
                  <a:cubicBezTo>
                    <a:pt x="10730" y="11277"/>
                    <a:pt x="12128" y="5532"/>
                    <a:pt x="1112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>
              <a:off x="5358275" y="2991000"/>
              <a:ext cx="112475" cy="104950"/>
            </a:xfrm>
            <a:custGeom>
              <a:avLst/>
              <a:gdLst/>
              <a:ahLst/>
              <a:cxnLst/>
              <a:rect l="l" t="t" r="r" b="b"/>
              <a:pathLst>
                <a:path w="4499" h="4198" extrusionOk="0">
                  <a:moveTo>
                    <a:pt x="2067" y="1134"/>
                  </a:moveTo>
                  <a:cubicBezTo>
                    <a:pt x="2098" y="1164"/>
                    <a:pt x="2098" y="1225"/>
                    <a:pt x="2098" y="1286"/>
                  </a:cubicBezTo>
                  <a:cubicBezTo>
                    <a:pt x="2098" y="1316"/>
                    <a:pt x="2067" y="1316"/>
                    <a:pt x="2067" y="1347"/>
                  </a:cubicBezTo>
                  <a:lnTo>
                    <a:pt x="2067" y="1316"/>
                  </a:lnTo>
                  <a:cubicBezTo>
                    <a:pt x="2067" y="1286"/>
                    <a:pt x="2067" y="1225"/>
                    <a:pt x="2037" y="1164"/>
                  </a:cubicBezTo>
                  <a:cubicBezTo>
                    <a:pt x="2067" y="1164"/>
                    <a:pt x="2067" y="1134"/>
                    <a:pt x="2067" y="1134"/>
                  </a:cubicBezTo>
                  <a:close/>
                  <a:moveTo>
                    <a:pt x="1148" y="1"/>
                  </a:moveTo>
                  <a:cubicBezTo>
                    <a:pt x="967" y="1"/>
                    <a:pt x="730" y="380"/>
                    <a:pt x="730" y="647"/>
                  </a:cubicBezTo>
                  <a:cubicBezTo>
                    <a:pt x="669" y="1073"/>
                    <a:pt x="0" y="2289"/>
                    <a:pt x="608" y="2441"/>
                  </a:cubicBezTo>
                  <a:cubicBezTo>
                    <a:pt x="676" y="2584"/>
                    <a:pt x="755" y="2641"/>
                    <a:pt x="835" y="2641"/>
                  </a:cubicBezTo>
                  <a:cubicBezTo>
                    <a:pt x="1043" y="2641"/>
                    <a:pt x="1255" y="2257"/>
                    <a:pt x="1277" y="2015"/>
                  </a:cubicBezTo>
                  <a:cubicBezTo>
                    <a:pt x="1317" y="2096"/>
                    <a:pt x="1398" y="2137"/>
                    <a:pt x="1484" y="2137"/>
                  </a:cubicBezTo>
                  <a:cubicBezTo>
                    <a:pt x="1527" y="2137"/>
                    <a:pt x="1571" y="2127"/>
                    <a:pt x="1611" y="2106"/>
                  </a:cubicBezTo>
                  <a:lnTo>
                    <a:pt x="1611" y="2106"/>
                  </a:lnTo>
                  <a:cubicBezTo>
                    <a:pt x="1507" y="2418"/>
                    <a:pt x="1673" y="2744"/>
                    <a:pt x="1886" y="2744"/>
                  </a:cubicBezTo>
                  <a:cubicBezTo>
                    <a:pt x="1984" y="2744"/>
                    <a:pt x="2093" y="2675"/>
                    <a:pt x="2189" y="2502"/>
                  </a:cubicBezTo>
                  <a:cubicBezTo>
                    <a:pt x="2228" y="2560"/>
                    <a:pt x="2282" y="2584"/>
                    <a:pt x="2340" y="2584"/>
                  </a:cubicBezTo>
                  <a:cubicBezTo>
                    <a:pt x="2463" y="2584"/>
                    <a:pt x="2603" y="2474"/>
                    <a:pt x="2645" y="2350"/>
                  </a:cubicBezTo>
                  <a:lnTo>
                    <a:pt x="2645" y="2350"/>
                  </a:lnTo>
                  <a:cubicBezTo>
                    <a:pt x="2551" y="2631"/>
                    <a:pt x="2674" y="3056"/>
                    <a:pt x="2930" y="3056"/>
                  </a:cubicBezTo>
                  <a:cubicBezTo>
                    <a:pt x="3006" y="3056"/>
                    <a:pt x="3094" y="3018"/>
                    <a:pt x="3192" y="2927"/>
                  </a:cubicBezTo>
                  <a:lnTo>
                    <a:pt x="3192" y="2927"/>
                  </a:lnTo>
                  <a:cubicBezTo>
                    <a:pt x="3161" y="3109"/>
                    <a:pt x="3161" y="3626"/>
                    <a:pt x="3253" y="3869"/>
                  </a:cubicBezTo>
                  <a:cubicBezTo>
                    <a:pt x="3283" y="3961"/>
                    <a:pt x="3329" y="4014"/>
                    <a:pt x="3393" y="4014"/>
                  </a:cubicBezTo>
                  <a:cubicBezTo>
                    <a:pt x="3458" y="4014"/>
                    <a:pt x="3541" y="3961"/>
                    <a:pt x="3648" y="3839"/>
                  </a:cubicBezTo>
                  <a:lnTo>
                    <a:pt x="3648" y="3839"/>
                  </a:lnTo>
                  <a:cubicBezTo>
                    <a:pt x="3617" y="3961"/>
                    <a:pt x="3648" y="4113"/>
                    <a:pt x="3769" y="4173"/>
                  </a:cubicBezTo>
                  <a:cubicBezTo>
                    <a:pt x="3816" y="4190"/>
                    <a:pt x="3856" y="4197"/>
                    <a:pt x="3892" y="4197"/>
                  </a:cubicBezTo>
                  <a:cubicBezTo>
                    <a:pt x="4183" y="4197"/>
                    <a:pt x="4137" y="3691"/>
                    <a:pt x="4164" y="3474"/>
                  </a:cubicBezTo>
                  <a:cubicBezTo>
                    <a:pt x="4499" y="3079"/>
                    <a:pt x="4316" y="2046"/>
                    <a:pt x="4286" y="1499"/>
                  </a:cubicBezTo>
                  <a:cubicBezTo>
                    <a:pt x="4310" y="1355"/>
                    <a:pt x="4277" y="1022"/>
                    <a:pt x="4128" y="1022"/>
                  </a:cubicBezTo>
                  <a:cubicBezTo>
                    <a:pt x="4088" y="1022"/>
                    <a:pt x="4040" y="1046"/>
                    <a:pt x="3982" y="1103"/>
                  </a:cubicBezTo>
                  <a:cubicBezTo>
                    <a:pt x="4002" y="941"/>
                    <a:pt x="3888" y="847"/>
                    <a:pt x="3773" y="847"/>
                  </a:cubicBezTo>
                  <a:cubicBezTo>
                    <a:pt x="3715" y="847"/>
                    <a:pt x="3658" y="870"/>
                    <a:pt x="3617" y="921"/>
                  </a:cubicBezTo>
                  <a:cubicBezTo>
                    <a:pt x="3617" y="951"/>
                    <a:pt x="3587" y="982"/>
                    <a:pt x="3587" y="1012"/>
                  </a:cubicBezTo>
                  <a:cubicBezTo>
                    <a:pt x="3512" y="937"/>
                    <a:pt x="3402" y="885"/>
                    <a:pt x="3293" y="885"/>
                  </a:cubicBezTo>
                  <a:cubicBezTo>
                    <a:pt x="3226" y="885"/>
                    <a:pt x="3159" y="905"/>
                    <a:pt x="3101" y="951"/>
                  </a:cubicBezTo>
                  <a:cubicBezTo>
                    <a:pt x="3040" y="870"/>
                    <a:pt x="2969" y="837"/>
                    <a:pt x="2900" y="837"/>
                  </a:cubicBezTo>
                  <a:cubicBezTo>
                    <a:pt x="2763" y="837"/>
                    <a:pt x="2635" y="972"/>
                    <a:pt x="2614" y="1134"/>
                  </a:cubicBezTo>
                  <a:cubicBezTo>
                    <a:pt x="2614" y="1134"/>
                    <a:pt x="2614" y="1134"/>
                    <a:pt x="2614" y="1164"/>
                  </a:cubicBezTo>
                  <a:cubicBezTo>
                    <a:pt x="2584" y="1225"/>
                    <a:pt x="2553" y="1286"/>
                    <a:pt x="2523" y="1347"/>
                  </a:cubicBezTo>
                  <a:cubicBezTo>
                    <a:pt x="2493" y="1255"/>
                    <a:pt x="2432" y="1195"/>
                    <a:pt x="2341" y="1195"/>
                  </a:cubicBezTo>
                  <a:cubicBezTo>
                    <a:pt x="2361" y="968"/>
                    <a:pt x="2228" y="769"/>
                    <a:pt x="2074" y="769"/>
                  </a:cubicBezTo>
                  <a:cubicBezTo>
                    <a:pt x="2001" y="769"/>
                    <a:pt x="1923" y="813"/>
                    <a:pt x="1854" y="921"/>
                  </a:cubicBezTo>
                  <a:cubicBezTo>
                    <a:pt x="1794" y="921"/>
                    <a:pt x="1733" y="921"/>
                    <a:pt x="1672" y="951"/>
                  </a:cubicBezTo>
                  <a:cubicBezTo>
                    <a:pt x="1672" y="891"/>
                    <a:pt x="1672" y="830"/>
                    <a:pt x="1672" y="769"/>
                  </a:cubicBezTo>
                  <a:cubicBezTo>
                    <a:pt x="1672" y="678"/>
                    <a:pt x="1611" y="556"/>
                    <a:pt x="1520" y="495"/>
                  </a:cubicBezTo>
                  <a:cubicBezTo>
                    <a:pt x="1490" y="435"/>
                    <a:pt x="1429" y="374"/>
                    <a:pt x="1368" y="374"/>
                  </a:cubicBezTo>
                  <a:cubicBezTo>
                    <a:pt x="1338" y="343"/>
                    <a:pt x="1338" y="343"/>
                    <a:pt x="1338" y="313"/>
                  </a:cubicBezTo>
                  <a:cubicBezTo>
                    <a:pt x="1308" y="87"/>
                    <a:pt x="1234" y="1"/>
                    <a:pt x="1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>
              <a:off x="5424875" y="2780900"/>
              <a:ext cx="64400" cy="132075"/>
            </a:xfrm>
            <a:custGeom>
              <a:avLst/>
              <a:gdLst/>
              <a:ahLst/>
              <a:cxnLst/>
              <a:rect l="l" t="t" r="r" b="b"/>
              <a:pathLst>
                <a:path w="2576" h="5283" extrusionOk="0">
                  <a:moveTo>
                    <a:pt x="962" y="1"/>
                  </a:moveTo>
                  <a:cubicBezTo>
                    <a:pt x="883" y="1"/>
                    <a:pt x="788" y="117"/>
                    <a:pt x="710" y="419"/>
                  </a:cubicBezTo>
                  <a:lnTo>
                    <a:pt x="619" y="419"/>
                  </a:lnTo>
                  <a:cubicBezTo>
                    <a:pt x="613" y="419"/>
                    <a:pt x="608" y="419"/>
                    <a:pt x="602" y="419"/>
                  </a:cubicBezTo>
                  <a:cubicBezTo>
                    <a:pt x="165" y="419"/>
                    <a:pt x="223" y="1609"/>
                    <a:pt x="133" y="1969"/>
                  </a:cubicBezTo>
                  <a:cubicBezTo>
                    <a:pt x="0" y="2291"/>
                    <a:pt x="127" y="2566"/>
                    <a:pt x="278" y="2566"/>
                  </a:cubicBezTo>
                  <a:cubicBezTo>
                    <a:pt x="370" y="2566"/>
                    <a:pt x="470" y="2465"/>
                    <a:pt x="528" y="2212"/>
                  </a:cubicBezTo>
                  <a:cubicBezTo>
                    <a:pt x="558" y="2273"/>
                    <a:pt x="619" y="2304"/>
                    <a:pt x="710" y="2304"/>
                  </a:cubicBezTo>
                  <a:cubicBezTo>
                    <a:pt x="737" y="2409"/>
                    <a:pt x="832" y="2492"/>
                    <a:pt x="936" y="2492"/>
                  </a:cubicBezTo>
                  <a:cubicBezTo>
                    <a:pt x="952" y="2492"/>
                    <a:pt x="968" y="2490"/>
                    <a:pt x="984" y="2486"/>
                  </a:cubicBezTo>
                  <a:lnTo>
                    <a:pt x="984" y="2486"/>
                  </a:lnTo>
                  <a:cubicBezTo>
                    <a:pt x="953" y="2820"/>
                    <a:pt x="710" y="3398"/>
                    <a:pt x="1166" y="3489"/>
                  </a:cubicBezTo>
                  <a:cubicBezTo>
                    <a:pt x="1081" y="3716"/>
                    <a:pt x="1102" y="4103"/>
                    <a:pt x="1403" y="4103"/>
                  </a:cubicBezTo>
                  <a:cubicBezTo>
                    <a:pt x="1424" y="4103"/>
                    <a:pt x="1446" y="4101"/>
                    <a:pt x="1470" y="4097"/>
                  </a:cubicBezTo>
                  <a:lnTo>
                    <a:pt x="1470" y="4097"/>
                  </a:lnTo>
                  <a:cubicBezTo>
                    <a:pt x="1440" y="4431"/>
                    <a:pt x="1379" y="4766"/>
                    <a:pt x="1409" y="5100"/>
                  </a:cubicBezTo>
                  <a:cubicBezTo>
                    <a:pt x="1500" y="5229"/>
                    <a:pt x="1574" y="5283"/>
                    <a:pt x="1633" y="5283"/>
                  </a:cubicBezTo>
                  <a:cubicBezTo>
                    <a:pt x="1909" y="5283"/>
                    <a:pt x="1881" y="4104"/>
                    <a:pt x="1956" y="3854"/>
                  </a:cubicBezTo>
                  <a:cubicBezTo>
                    <a:pt x="1903" y="3507"/>
                    <a:pt x="2575" y="891"/>
                    <a:pt x="2104" y="891"/>
                  </a:cubicBezTo>
                  <a:cubicBezTo>
                    <a:pt x="2038" y="891"/>
                    <a:pt x="1950" y="942"/>
                    <a:pt x="1835" y="1057"/>
                  </a:cubicBezTo>
                  <a:cubicBezTo>
                    <a:pt x="1804" y="1027"/>
                    <a:pt x="1744" y="997"/>
                    <a:pt x="1683" y="997"/>
                  </a:cubicBezTo>
                  <a:cubicBezTo>
                    <a:pt x="1704" y="827"/>
                    <a:pt x="1563" y="717"/>
                    <a:pt x="1424" y="717"/>
                  </a:cubicBezTo>
                  <a:cubicBezTo>
                    <a:pt x="1363" y="717"/>
                    <a:pt x="1303" y="738"/>
                    <a:pt x="1257" y="784"/>
                  </a:cubicBezTo>
                  <a:cubicBezTo>
                    <a:pt x="1197" y="723"/>
                    <a:pt x="1136" y="693"/>
                    <a:pt x="1075" y="693"/>
                  </a:cubicBezTo>
                  <a:cubicBezTo>
                    <a:pt x="1190" y="347"/>
                    <a:pt x="1099" y="1"/>
                    <a:pt x="9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>
              <a:off x="5311450" y="3232725"/>
              <a:ext cx="109600" cy="84650"/>
            </a:xfrm>
            <a:custGeom>
              <a:avLst/>
              <a:gdLst/>
              <a:ahLst/>
              <a:cxnLst/>
              <a:rect l="l" t="t" r="r" b="b"/>
              <a:pathLst>
                <a:path w="4384" h="3386" extrusionOk="0">
                  <a:moveTo>
                    <a:pt x="1051" y="1"/>
                  </a:moveTo>
                  <a:cubicBezTo>
                    <a:pt x="989" y="1"/>
                    <a:pt x="924" y="38"/>
                    <a:pt x="870" y="128"/>
                  </a:cubicBezTo>
                  <a:cubicBezTo>
                    <a:pt x="823" y="74"/>
                    <a:pt x="777" y="50"/>
                    <a:pt x="734" y="50"/>
                  </a:cubicBezTo>
                  <a:cubicBezTo>
                    <a:pt x="354" y="50"/>
                    <a:pt x="107" y="1861"/>
                    <a:pt x="80" y="2134"/>
                  </a:cubicBezTo>
                  <a:cubicBezTo>
                    <a:pt x="0" y="2293"/>
                    <a:pt x="83" y="2545"/>
                    <a:pt x="268" y="2545"/>
                  </a:cubicBezTo>
                  <a:cubicBezTo>
                    <a:pt x="294" y="2545"/>
                    <a:pt x="323" y="2540"/>
                    <a:pt x="353" y="2529"/>
                  </a:cubicBezTo>
                  <a:cubicBezTo>
                    <a:pt x="384" y="2559"/>
                    <a:pt x="445" y="2590"/>
                    <a:pt x="475" y="2590"/>
                  </a:cubicBezTo>
                  <a:cubicBezTo>
                    <a:pt x="425" y="2838"/>
                    <a:pt x="578" y="3086"/>
                    <a:pt x="802" y="3086"/>
                  </a:cubicBezTo>
                  <a:cubicBezTo>
                    <a:pt x="852" y="3086"/>
                    <a:pt x="906" y="3073"/>
                    <a:pt x="961" y="3045"/>
                  </a:cubicBezTo>
                  <a:lnTo>
                    <a:pt x="961" y="3045"/>
                  </a:lnTo>
                  <a:cubicBezTo>
                    <a:pt x="931" y="3197"/>
                    <a:pt x="992" y="3349"/>
                    <a:pt x="1144" y="3380"/>
                  </a:cubicBezTo>
                  <a:cubicBezTo>
                    <a:pt x="1166" y="3384"/>
                    <a:pt x="1187" y="3385"/>
                    <a:pt x="1207" y="3385"/>
                  </a:cubicBezTo>
                  <a:cubicBezTo>
                    <a:pt x="1505" y="3385"/>
                    <a:pt x="1484" y="2970"/>
                    <a:pt x="1569" y="2742"/>
                  </a:cubicBezTo>
                  <a:cubicBezTo>
                    <a:pt x="1615" y="2824"/>
                    <a:pt x="1666" y="2856"/>
                    <a:pt x="1715" y="2856"/>
                  </a:cubicBezTo>
                  <a:cubicBezTo>
                    <a:pt x="1830" y="2856"/>
                    <a:pt x="1934" y="2678"/>
                    <a:pt x="1934" y="2529"/>
                  </a:cubicBezTo>
                  <a:cubicBezTo>
                    <a:pt x="1988" y="2583"/>
                    <a:pt x="2037" y="2606"/>
                    <a:pt x="2080" y="2606"/>
                  </a:cubicBezTo>
                  <a:cubicBezTo>
                    <a:pt x="2229" y="2606"/>
                    <a:pt x="2312" y="2336"/>
                    <a:pt x="2360" y="2194"/>
                  </a:cubicBezTo>
                  <a:cubicBezTo>
                    <a:pt x="2418" y="2344"/>
                    <a:pt x="2479" y="2405"/>
                    <a:pt x="2541" y="2405"/>
                  </a:cubicBezTo>
                  <a:cubicBezTo>
                    <a:pt x="2765" y="2405"/>
                    <a:pt x="2987" y="1589"/>
                    <a:pt x="3059" y="1374"/>
                  </a:cubicBezTo>
                  <a:cubicBezTo>
                    <a:pt x="3059" y="1465"/>
                    <a:pt x="3059" y="1556"/>
                    <a:pt x="3119" y="1617"/>
                  </a:cubicBezTo>
                  <a:cubicBezTo>
                    <a:pt x="3095" y="1913"/>
                    <a:pt x="2789" y="3295"/>
                    <a:pt x="3116" y="3295"/>
                  </a:cubicBezTo>
                  <a:cubicBezTo>
                    <a:pt x="3192" y="3295"/>
                    <a:pt x="3300" y="3222"/>
                    <a:pt x="3454" y="3045"/>
                  </a:cubicBezTo>
                  <a:lnTo>
                    <a:pt x="3454" y="3045"/>
                  </a:lnTo>
                  <a:cubicBezTo>
                    <a:pt x="3437" y="3217"/>
                    <a:pt x="3565" y="3311"/>
                    <a:pt x="3696" y="3311"/>
                  </a:cubicBezTo>
                  <a:cubicBezTo>
                    <a:pt x="3798" y="3311"/>
                    <a:pt x="3901" y="3256"/>
                    <a:pt x="3940" y="3137"/>
                  </a:cubicBezTo>
                  <a:cubicBezTo>
                    <a:pt x="3974" y="3150"/>
                    <a:pt x="4004" y="3157"/>
                    <a:pt x="4032" y="3157"/>
                  </a:cubicBezTo>
                  <a:cubicBezTo>
                    <a:pt x="4383" y="3157"/>
                    <a:pt x="4308" y="2150"/>
                    <a:pt x="4001" y="2150"/>
                  </a:cubicBezTo>
                  <a:cubicBezTo>
                    <a:pt x="3955" y="2150"/>
                    <a:pt x="3904" y="2173"/>
                    <a:pt x="3849" y="2225"/>
                  </a:cubicBezTo>
                  <a:cubicBezTo>
                    <a:pt x="3872" y="2063"/>
                    <a:pt x="3737" y="1849"/>
                    <a:pt x="3577" y="1849"/>
                  </a:cubicBezTo>
                  <a:cubicBezTo>
                    <a:pt x="3527" y="1849"/>
                    <a:pt x="3474" y="1870"/>
                    <a:pt x="3423" y="1921"/>
                  </a:cubicBezTo>
                  <a:cubicBezTo>
                    <a:pt x="3423" y="1738"/>
                    <a:pt x="3515" y="1526"/>
                    <a:pt x="3363" y="1404"/>
                  </a:cubicBezTo>
                  <a:cubicBezTo>
                    <a:pt x="3407" y="1135"/>
                    <a:pt x="3320" y="570"/>
                    <a:pt x="3126" y="570"/>
                  </a:cubicBezTo>
                  <a:cubicBezTo>
                    <a:pt x="3056" y="570"/>
                    <a:pt x="2972" y="642"/>
                    <a:pt x="2876" y="827"/>
                  </a:cubicBezTo>
                  <a:cubicBezTo>
                    <a:pt x="2876" y="766"/>
                    <a:pt x="2876" y="735"/>
                    <a:pt x="2846" y="705"/>
                  </a:cubicBezTo>
                  <a:cubicBezTo>
                    <a:pt x="2823" y="600"/>
                    <a:pt x="2759" y="557"/>
                    <a:pt x="2687" y="557"/>
                  </a:cubicBezTo>
                  <a:cubicBezTo>
                    <a:pt x="2573" y="557"/>
                    <a:pt x="2439" y="665"/>
                    <a:pt x="2420" y="796"/>
                  </a:cubicBezTo>
                  <a:cubicBezTo>
                    <a:pt x="2398" y="728"/>
                    <a:pt x="2323" y="694"/>
                    <a:pt x="2249" y="694"/>
                  </a:cubicBezTo>
                  <a:cubicBezTo>
                    <a:pt x="2225" y="694"/>
                    <a:pt x="2200" y="697"/>
                    <a:pt x="2177" y="705"/>
                  </a:cubicBezTo>
                  <a:cubicBezTo>
                    <a:pt x="2211" y="467"/>
                    <a:pt x="2093" y="324"/>
                    <a:pt x="1966" y="324"/>
                  </a:cubicBezTo>
                  <a:cubicBezTo>
                    <a:pt x="1867" y="324"/>
                    <a:pt x="1761" y="413"/>
                    <a:pt x="1721" y="614"/>
                  </a:cubicBezTo>
                  <a:cubicBezTo>
                    <a:pt x="1691" y="675"/>
                    <a:pt x="1660" y="735"/>
                    <a:pt x="1630" y="827"/>
                  </a:cubicBezTo>
                  <a:cubicBezTo>
                    <a:pt x="1600" y="796"/>
                    <a:pt x="1569" y="766"/>
                    <a:pt x="1509" y="766"/>
                  </a:cubicBezTo>
                  <a:cubicBezTo>
                    <a:pt x="1509" y="614"/>
                    <a:pt x="1448" y="431"/>
                    <a:pt x="1265" y="401"/>
                  </a:cubicBezTo>
                  <a:cubicBezTo>
                    <a:pt x="1330" y="208"/>
                    <a:pt x="1198" y="1"/>
                    <a:pt x="1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>
              <a:off x="5256500" y="3452100"/>
              <a:ext cx="118525" cy="121975"/>
            </a:xfrm>
            <a:custGeom>
              <a:avLst/>
              <a:gdLst/>
              <a:ahLst/>
              <a:cxnLst/>
              <a:rect l="l" t="t" r="r" b="b"/>
              <a:pathLst>
                <a:path w="4741" h="4879" extrusionOk="0">
                  <a:moveTo>
                    <a:pt x="2286" y="0"/>
                  </a:moveTo>
                  <a:cubicBezTo>
                    <a:pt x="1992" y="0"/>
                    <a:pt x="1536" y="557"/>
                    <a:pt x="1366" y="1322"/>
                  </a:cubicBezTo>
                  <a:cubicBezTo>
                    <a:pt x="1305" y="1246"/>
                    <a:pt x="1222" y="1216"/>
                    <a:pt x="1138" y="1216"/>
                  </a:cubicBezTo>
                  <a:cubicBezTo>
                    <a:pt x="1054" y="1216"/>
                    <a:pt x="971" y="1246"/>
                    <a:pt x="910" y="1292"/>
                  </a:cubicBezTo>
                  <a:cubicBezTo>
                    <a:pt x="880" y="1231"/>
                    <a:pt x="819" y="1170"/>
                    <a:pt x="758" y="1170"/>
                  </a:cubicBezTo>
                  <a:cubicBezTo>
                    <a:pt x="728" y="958"/>
                    <a:pt x="940" y="775"/>
                    <a:pt x="849" y="593"/>
                  </a:cubicBezTo>
                  <a:cubicBezTo>
                    <a:pt x="836" y="565"/>
                    <a:pt x="797" y="550"/>
                    <a:pt x="757" y="550"/>
                  </a:cubicBezTo>
                  <a:cubicBezTo>
                    <a:pt x="707" y="550"/>
                    <a:pt x="653" y="573"/>
                    <a:pt x="637" y="623"/>
                  </a:cubicBezTo>
                  <a:cubicBezTo>
                    <a:pt x="637" y="873"/>
                    <a:pt x="1" y="2523"/>
                    <a:pt x="334" y="2523"/>
                  </a:cubicBezTo>
                  <a:cubicBezTo>
                    <a:pt x="365" y="2523"/>
                    <a:pt x="405" y="2508"/>
                    <a:pt x="454" y="2477"/>
                  </a:cubicBezTo>
                  <a:lnTo>
                    <a:pt x="454" y="2477"/>
                  </a:lnTo>
                  <a:cubicBezTo>
                    <a:pt x="424" y="2629"/>
                    <a:pt x="545" y="2781"/>
                    <a:pt x="697" y="2812"/>
                  </a:cubicBezTo>
                  <a:cubicBezTo>
                    <a:pt x="524" y="3180"/>
                    <a:pt x="815" y="3657"/>
                    <a:pt x="1128" y="3657"/>
                  </a:cubicBezTo>
                  <a:cubicBezTo>
                    <a:pt x="1254" y="3657"/>
                    <a:pt x="1383" y="3581"/>
                    <a:pt x="1488" y="3389"/>
                  </a:cubicBezTo>
                  <a:cubicBezTo>
                    <a:pt x="1488" y="3420"/>
                    <a:pt x="1488" y="3420"/>
                    <a:pt x="1488" y="3420"/>
                  </a:cubicBezTo>
                  <a:cubicBezTo>
                    <a:pt x="1488" y="3420"/>
                    <a:pt x="1488" y="3389"/>
                    <a:pt x="1518" y="3389"/>
                  </a:cubicBezTo>
                  <a:cubicBezTo>
                    <a:pt x="1576" y="3485"/>
                    <a:pt x="1694" y="3545"/>
                    <a:pt x="1812" y="3545"/>
                  </a:cubicBezTo>
                  <a:cubicBezTo>
                    <a:pt x="1881" y="3545"/>
                    <a:pt x="1949" y="3525"/>
                    <a:pt x="2004" y="3480"/>
                  </a:cubicBezTo>
                  <a:lnTo>
                    <a:pt x="2004" y="3480"/>
                  </a:lnTo>
                  <a:cubicBezTo>
                    <a:pt x="2004" y="3906"/>
                    <a:pt x="1609" y="4666"/>
                    <a:pt x="2126" y="4879"/>
                  </a:cubicBezTo>
                  <a:cubicBezTo>
                    <a:pt x="2764" y="4696"/>
                    <a:pt x="2703" y="3602"/>
                    <a:pt x="3007" y="3085"/>
                  </a:cubicBezTo>
                  <a:cubicBezTo>
                    <a:pt x="3039" y="3117"/>
                    <a:pt x="3078" y="3130"/>
                    <a:pt x="3118" y="3130"/>
                  </a:cubicBezTo>
                  <a:cubicBezTo>
                    <a:pt x="3193" y="3130"/>
                    <a:pt x="3272" y="3084"/>
                    <a:pt x="3311" y="3024"/>
                  </a:cubicBezTo>
                  <a:lnTo>
                    <a:pt x="3311" y="3024"/>
                  </a:lnTo>
                  <a:cubicBezTo>
                    <a:pt x="3264" y="3199"/>
                    <a:pt x="3366" y="3291"/>
                    <a:pt x="3478" y="3291"/>
                  </a:cubicBezTo>
                  <a:cubicBezTo>
                    <a:pt x="3581" y="3291"/>
                    <a:pt x="3692" y="3214"/>
                    <a:pt x="3707" y="3055"/>
                  </a:cubicBezTo>
                  <a:lnTo>
                    <a:pt x="3767" y="3055"/>
                  </a:lnTo>
                  <a:cubicBezTo>
                    <a:pt x="3642" y="3347"/>
                    <a:pt x="3817" y="3596"/>
                    <a:pt x="4028" y="3596"/>
                  </a:cubicBezTo>
                  <a:cubicBezTo>
                    <a:pt x="4125" y="3596"/>
                    <a:pt x="4229" y="3544"/>
                    <a:pt x="4314" y="3420"/>
                  </a:cubicBezTo>
                  <a:cubicBezTo>
                    <a:pt x="4335" y="3422"/>
                    <a:pt x="4355" y="3424"/>
                    <a:pt x="4373" y="3424"/>
                  </a:cubicBezTo>
                  <a:cubicBezTo>
                    <a:pt x="4740" y="3424"/>
                    <a:pt x="4642" y="2899"/>
                    <a:pt x="4306" y="2899"/>
                  </a:cubicBezTo>
                  <a:cubicBezTo>
                    <a:pt x="4289" y="2899"/>
                    <a:pt x="4272" y="2900"/>
                    <a:pt x="4254" y="2903"/>
                  </a:cubicBezTo>
                  <a:cubicBezTo>
                    <a:pt x="4358" y="2590"/>
                    <a:pt x="4262" y="2134"/>
                    <a:pt x="4103" y="2134"/>
                  </a:cubicBezTo>
                  <a:cubicBezTo>
                    <a:pt x="4030" y="2134"/>
                    <a:pt x="3944" y="2229"/>
                    <a:pt x="3858" y="2477"/>
                  </a:cubicBezTo>
                  <a:cubicBezTo>
                    <a:pt x="3798" y="2508"/>
                    <a:pt x="3767" y="2538"/>
                    <a:pt x="3767" y="2599"/>
                  </a:cubicBezTo>
                  <a:cubicBezTo>
                    <a:pt x="3707" y="2568"/>
                    <a:pt x="3676" y="2568"/>
                    <a:pt x="3615" y="2568"/>
                  </a:cubicBezTo>
                  <a:cubicBezTo>
                    <a:pt x="3615" y="2401"/>
                    <a:pt x="3524" y="2325"/>
                    <a:pt x="3422" y="2325"/>
                  </a:cubicBezTo>
                  <a:cubicBezTo>
                    <a:pt x="3319" y="2325"/>
                    <a:pt x="3205" y="2401"/>
                    <a:pt x="3159" y="2538"/>
                  </a:cubicBezTo>
                  <a:cubicBezTo>
                    <a:pt x="3119" y="2485"/>
                    <a:pt x="3056" y="2461"/>
                    <a:pt x="2990" y="2461"/>
                  </a:cubicBezTo>
                  <a:cubicBezTo>
                    <a:pt x="2905" y="2461"/>
                    <a:pt x="2815" y="2500"/>
                    <a:pt x="2764" y="2568"/>
                  </a:cubicBezTo>
                  <a:cubicBezTo>
                    <a:pt x="2764" y="2143"/>
                    <a:pt x="3159" y="1201"/>
                    <a:pt x="2460" y="1201"/>
                  </a:cubicBezTo>
                  <a:cubicBezTo>
                    <a:pt x="2648" y="344"/>
                    <a:pt x="2517" y="0"/>
                    <a:pt x="2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>
              <a:off x="5231375" y="3678350"/>
              <a:ext cx="62000" cy="69000"/>
            </a:xfrm>
            <a:custGeom>
              <a:avLst/>
              <a:gdLst/>
              <a:ahLst/>
              <a:cxnLst/>
              <a:rect l="l" t="t" r="r" b="b"/>
              <a:pathLst>
                <a:path w="2480" h="2760" extrusionOk="0">
                  <a:moveTo>
                    <a:pt x="183" y="357"/>
                  </a:moveTo>
                  <a:cubicBezTo>
                    <a:pt x="213" y="479"/>
                    <a:pt x="183" y="601"/>
                    <a:pt x="183" y="753"/>
                  </a:cubicBezTo>
                  <a:cubicBezTo>
                    <a:pt x="183" y="661"/>
                    <a:pt x="183" y="601"/>
                    <a:pt x="183" y="540"/>
                  </a:cubicBezTo>
                  <a:cubicBezTo>
                    <a:pt x="183" y="479"/>
                    <a:pt x="183" y="418"/>
                    <a:pt x="183" y="357"/>
                  </a:cubicBezTo>
                  <a:close/>
                  <a:moveTo>
                    <a:pt x="216" y="1"/>
                  </a:moveTo>
                  <a:cubicBezTo>
                    <a:pt x="141" y="1"/>
                    <a:pt x="22" y="670"/>
                    <a:pt x="0" y="1178"/>
                  </a:cubicBezTo>
                  <a:cubicBezTo>
                    <a:pt x="0" y="1330"/>
                    <a:pt x="0" y="1452"/>
                    <a:pt x="0" y="1543"/>
                  </a:cubicBezTo>
                  <a:cubicBezTo>
                    <a:pt x="24" y="1687"/>
                    <a:pt x="48" y="1774"/>
                    <a:pt x="87" y="1774"/>
                  </a:cubicBezTo>
                  <a:cubicBezTo>
                    <a:pt x="98" y="1774"/>
                    <a:pt x="109" y="1768"/>
                    <a:pt x="122" y="1756"/>
                  </a:cubicBezTo>
                  <a:cubicBezTo>
                    <a:pt x="122" y="1938"/>
                    <a:pt x="183" y="2212"/>
                    <a:pt x="395" y="2212"/>
                  </a:cubicBezTo>
                  <a:cubicBezTo>
                    <a:pt x="365" y="2394"/>
                    <a:pt x="395" y="2637"/>
                    <a:pt x="608" y="2728"/>
                  </a:cubicBezTo>
                  <a:cubicBezTo>
                    <a:pt x="651" y="2750"/>
                    <a:pt x="697" y="2759"/>
                    <a:pt x="743" y="2759"/>
                  </a:cubicBezTo>
                  <a:cubicBezTo>
                    <a:pt x="896" y="2759"/>
                    <a:pt x="1055" y="2655"/>
                    <a:pt x="1125" y="2516"/>
                  </a:cubicBezTo>
                  <a:cubicBezTo>
                    <a:pt x="1204" y="2553"/>
                    <a:pt x="1275" y="2570"/>
                    <a:pt x="1340" y="2570"/>
                  </a:cubicBezTo>
                  <a:cubicBezTo>
                    <a:pt x="1745" y="2570"/>
                    <a:pt x="1879" y="1902"/>
                    <a:pt x="2037" y="1482"/>
                  </a:cubicBezTo>
                  <a:cubicBezTo>
                    <a:pt x="2067" y="1421"/>
                    <a:pt x="2097" y="1361"/>
                    <a:pt x="2128" y="1300"/>
                  </a:cubicBezTo>
                  <a:cubicBezTo>
                    <a:pt x="2280" y="1239"/>
                    <a:pt x="2462" y="1026"/>
                    <a:pt x="2371" y="844"/>
                  </a:cubicBezTo>
                  <a:cubicBezTo>
                    <a:pt x="2479" y="584"/>
                    <a:pt x="2279" y="355"/>
                    <a:pt x="2067" y="355"/>
                  </a:cubicBezTo>
                  <a:cubicBezTo>
                    <a:pt x="1981" y="355"/>
                    <a:pt x="1894" y="392"/>
                    <a:pt x="1824" y="479"/>
                  </a:cubicBezTo>
                  <a:cubicBezTo>
                    <a:pt x="1758" y="334"/>
                    <a:pt x="1630" y="269"/>
                    <a:pt x="1498" y="269"/>
                  </a:cubicBezTo>
                  <a:cubicBezTo>
                    <a:pt x="1325" y="269"/>
                    <a:pt x="1146" y="381"/>
                    <a:pt x="1094" y="570"/>
                  </a:cubicBezTo>
                  <a:cubicBezTo>
                    <a:pt x="1059" y="464"/>
                    <a:pt x="952" y="399"/>
                    <a:pt x="844" y="399"/>
                  </a:cubicBezTo>
                  <a:cubicBezTo>
                    <a:pt x="767" y="399"/>
                    <a:pt x="689" y="433"/>
                    <a:pt x="638" y="509"/>
                  </a:cubicBezTo>
                  <a:cubicBezTo>
                    <a:pt x="638" y="357"/>
                    <a:pt x="547" y="236"/>
                    <a:pt x="426" y="236"/>
                  </a:cubicBezTo>
                  <a:cubicBezTo>
                    <a:pt x="365" y="236"/>
                    <a:pt x="304" y="266"/>
                    <a:pt x="274" y="327"/>
                  </a:cubicBezTo>
                  <a:cubicBezTo>
                    <a:pt x="265" y="95"/>
                    <a:pt x="244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>
              <a:off x="4704750" y="3377300"/>
              <a:ext cx="106350" cy="91200"/>
            </a:xfrm>
            <a:custGeom>
              <a:avLst/>
              <a:gdLst/>
              <a:ahLst/>
              <a:cxnLst/>
              <a:rect l="l" t="t" r="r" b="b"/>
              <a:pathLst>
                <a:path w="4254" h="3648" extrusionOk="0">
                  <a:moveTo>
                    <a:pt x="3638" y="1"/>
                  </a:moveTo>
                  <a:cubicBezTo>
                    <a:pt x="3352" y="1"/>
                    <a:pt x="3611" y="1183"/>
                    <a:pt x="3557" y="1427"/>
                  </a:cubicBezTo>
                  <a:cubicBezTo>
                    <a:pt x="3347" y="469"/>
                    <a:pt x="3187" y="116"/>
                    <a:pt x="3074" y="116"/>
                  </a:cubicBezTo>
                  <a:cubicBezTo>
                    <a:pt x="2859" y="116"/>
                    <a:pt x="2809" y="1372"/>
                    <a:pt x="2889" y="2187"/>
                  </a:cubicBezTo>
                  <a:cubicBezTo>
                    <a:pt x="2840" y="1967"/>
                    <a:pt x="2595" y="98"/>
                    <a:pt x="2390" y="98"/>
                  </a:cubicBezTo>
                  <a:cubicBezTo>
                    <a:pt x="2340" y="98"/>
                    <a:pt x="2292" y="210"/>
                    <a:pt x="2250" y="484"/>
                  </a:cubicBezTo>
                  <a:cubicBezTo>
                    <a:pt x="2281" y="606"/>
                    <a:pt x="2281" y="697"/>
                    <a:pt x="2281" y="819"/>
                  </a:cubicBezTo>
                  <a:cubicBezTo>
                    <a:pt x="2311" y="1062"/>
                    <a:pt x="2311" y="1305"/>
                    <a:pt x="2341" y="1548"/>
                  </a:cubicBezTo>
                  <a:cubicBezTo>
                    <a:pt x="2189" y="1153"/>
                    <a:pt x="2281" y="606"/>
                    <a:pt x="1977" y="302"/>
                  </a:cubicBezTo>
                  <a:cubicBezTo>
                    <a:pt x="1920" y="276"/>
                    <a:pt x="1870" y="264"/>
                    <a:pt x="1827" y="264"/>
                  </a:cubicBezTo>
                  <a:cubicBezTo>
                    <a:pt x="1574" y="264"/>
                    <a:pt x="1556" y="676"/>
                    <a:pt x="1582" y="910"/>
                  </a:cubicBezTo>
                  <a:cubicBezTo>
                    <a:pt x="1506" y="422"/>
                    <a:pt x="1349" y="222"/>
                    <a:pt x="1209" y="222"/>
                  </a:cubicBezTo>
                  <a:cubicBezTo>
                    <a:pt x="1008" y="222"/>
                    <a:pt x="843" y="629"/>
                    <a:pt x="1004" y="1184"/>
                  </a:cubicBezTo>
                  <a:cubicBezTo>
                    <a:pt x="943" y="1129"/>
                    <a:pt x="888" y="1107"/>
                    <a:pt x="841" y="1107"/>
                  </a:cubicBezTo>
                  <a:cubicBezTo>
                    <a:pt x="715" y="1107"/>
                    <a:pt x="641" y="1265"/>
                    <a:pt x="643" y="1413"/>
                  </a:cubicBezTo>
                  <a:lnTo>
                    <a:pt x="643" y="1413"/>
                  </a:lnTo>
                  <a:cubicBezTo>
                    <a:pt x="621" y="1312"/>
                    <a:pt x="581" y="1211"/>
                    <a:pt x="461" y="1211"/>
                  </a:cubicBezTo>
                  <a:cubicBezTo>
                    <a:pt x="450" y="1211"/>
                    <a:pt x="439" y="1212"/>
                    <a:pt x="426" y="1214"/>
                  </a:cubicBezTo>
                  <a:cubicBezTo>
                    <a:pt x="153" y="1487"/>
                    <a:pt x="578" y="2065"/>
                    <a:pt x="548" y="2430"/>
                  </a:cubicBezTo>
                  <a:cubicBezTo>
                    <a:pt x="403" y="2198"/>
                    <a:pt x="259" y="1114"/>
                    <a:pt x="36" y="1114"/>
                  </a:cubicBezTo>
                  <a:cubicBezTo>
                    <a:pt x="24" y="1114"/>
                    <a:pt x="13" y="1117"/>
                    <a:pt x="1" y="1123"/>
                  </a:cubicBezTo>
                  <a:cubicBezTo>
                    <a:pt x="129" y="1327"/>
                    <a:pt x="408" y="3061"/>
                    <a:pt x="674" y="3061"/>
                  </a:cubicBezTo>
                  <a:cubicBezTo>
                    <a:pt x="724" y="3061"/>
                    <a:pt x="774" y="3000"/>
                    <a:pt x="822" y="2855"/>
                  </a:cubicBezTo>
                  <a:cubicBezTo>
                    <a:pt x="842" y="2865"/>
                    <a:pt x="862" y="2869"/>
                    <a:pt x="882" y="2869"/>
                  </a:cubicBezTo>
                  <a:cubicBezTo>
                    <a:pt x="923" y="2869"/>
                    <a:pt x="963" y="2855"/>
                    <a:pt x="1004" y="2855"/>
                  </a:cubicBezTo>
                  <a:cubicBezTo>
                    <a:pt x="1029" y="3053"/>
                    <a:pt x="1133" y="3330"/>
                    <a:pt x="1335" y="3330"/>
                  </a:cubicBezTo>
                  <a:cubicBezTo>
                    <a:pt x="1381" y="3330"/>
                    <a:pt x="1433" y="3315"/>
                    <a:pt x="1490" y="3281"/>
                  </a:cubicBezTo>
                  <a:cubicBezTo>
                    <a:pt x="1521" y="3402"/>
                    <a:pt x="1582" y="3494"/>
                    <a:pt x="1673" y="3585"/>
                  </a:cubicBezTo>
                  <a:cubicBezTo>
                    <a:pt x="1744" y="3629"/>
                    <a:pt x="1808" y="3648"/>
                    <a:pt x="1864" y="3648"/>
                  </a:cubicBezTo>
                  <a:cubicBezTo>
                    <a:pt x="2100" y="3648"/>
                    <a:pt x="2200" y="3308"/>
                    <a:pt x="2193" y="3060"/>
                  </a:cubicBezTo>
                  <a:lnTo>
                    <a:pt x="2193" y="3060"/>
                  </a:lnTo>
                  <a:cubicBezTo>
                    <a:pt x="2218" y="3265"/>
                    <a:pt x="2378" y="3518"/>
                    <a:pt x="2524" y="3518"/>
                  </a:cubicBezTo>
                  <a:cubicBezTo>
                    <a:pt x="2594" y="3518"/>
                    <a:pt x="2660" y="3460"/>
                    <a:pt x="2706" y="3311"/>
                  </a:cubicBezTo>
                  <a:cubicBezTo>
                    <a:pt x="2817" y="3459"/>
                    <a:pt x="2906" y="3523"/>
                    <a:pt x="2976" y="3523"/>
                  </a:cubicBezTo>
                  <a:cubicBezTo>
                    <a:pt x="3368" y="3523"/>
                    <a:pt x="3197" y="1558"/>
                    <a:pt x="3223" y="1275"/>
                  </a:cubicBezTo>
                  <a:lnTo>
                    <a:pt x="3223" y="1275"/>
                  </a:lnTo>
                  <a:cubicBezTo>
                    <a:pt x="3284" y="1639"/>
                    <a:pt x="3375" y="2004"/>
                    <a:pt x="3436" y="2369"/>
                  </a:cubicBezTo>
                  <a:cubicBezTo>
                    <a:pt x="3436" y="2369"/>
                    <a:pt x="3436" y="2339"/>
                    <a:pt x="3436" y="2339"/>
                  </a:cubicBezTo>
                  <a:cubicBezTo>
                    <a:pt x="3488" y="2570"/>
                    <a:pt x="3563" y="2660"/>
                    <a:pt x="3634" y="2660"/>
                  </a:cubicBezTo>
                  <a:cubicBezTo>
                    <a:pt x="3768" y="2660"/>
                    <a:pt x="3890" y="2343"/>
                    <a:pt x="3831" y="2065"/>
                  </a:cubicBezTo>
                  <a:lnTo>
                    <a:pt x="3831" y="2065"/>
                  </a:lnTo>
                  <a:cubicBezTo>
                    <a:pt x="3906" y="2164"/>
                    <a:pt x="3960" y="2207"/>
                    <a:pt x="3999" y="2207"/>
                  </a:cubicBezTo>
                  <a:cubicBezTo>
                    <a:pt x="4253" y="2207"/>
                    <a:pt x="3770" y="270"/>
                    <a:pt x="3770" y="59"/>
                  </a:cubicBezTo>
                  <a:cubicBezTo>
                    <a:pt x="3717" y="19"/>
                    <a:pt x="3673" y="1"/>
                    <a:pt x="3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>
              <a:off x="4684525" y="3183775"/>
              <a:ext cx="135375" cy="90750"/>
            </a:xfrm>
            <a:custGeom>
              <a:avLst/>
              <a:gdLst/>
              <a:ahLst/>
              <a:cxnLst/>
              <a:rect l="l" t="t" r="r" b="b"/>
              <a:pathLst>
                <a:path w="5415" h="3630" extrusionOk="0">
                  <a:moveTo>
                    <a:pt x="1355" y="1"/>
                  </a:moveTo>
                  <a:cubicBezTo>
                    <a:pt x="1181" y="1"/>
                    <a:pt x="1057" y="640"/>
                    <a:pt x="1128" y="1596"/>
                  </a:cubicBezTo>
                  <a:lnTo>
                    <a:pt x="1128" y="1596"/>
                  </a:lnTo>
                  <a:cubicBezTo>
                    <a:pt x="1085" y="1419"/>
                    <a:pt x="970" y="1296"/>
                    <a:pt x="876" y="1296"/>
                  </a:cubicBezTo>
                  <a:cubicBezTo>
                    <a:pt x="791" y="1296"/>
                    <a:pt x="724" y="1399"/>
                    <a:pt x="749" y="1660"/>
                  </a:cubicBezTo>
                  <a:cubicBezTo>
                    <a:pt x="706" y="1636"/>
                    <a:pt x="671" y="1626"/>
                    <a:pt x="642" y="1626"/>
                  </a:cubicBezTo>
                  <a:cubicBezTo>
                    <a:pt x="484" y="1626"/>
                    <a:pt x="506" y="1927"/>
                    <a:pt x="506" y="2055"/>
                  </a:cubicBezTo>
                  <a:cubicBezTo>
                    <a:pt x="419" y="1233"/>
                    <a:pt x="321" y="917"/>
                    <a:pt x="247" y="917"/>
                  </a:cubicBezTo>
                  <a:cubicBezTo>
                    <a:pt x="141" y="917"/>
                    <a:pt x="82" y="1575"/>
                    <a:pt x="172" y="2329"/>
                  </a:cubicBezTo>
                  <a:cubicBezTo>
                    <a:pt x="1" y="2402"/>
                    <a:pt x="124" y="3614"/>
                    <a:pt x="274" y="3614"/>
                  </a:cubicBezTo>
                  <a:cubicBezTo>
                    <a:pt x="310" y="3614"/>
                    <a:pt x="349" y="3541"/>
                    <a:pt x="384" y="3362"/>
                  </a:cubicBezTo>
                  <a:cubicBezTo>
                    <a:pt x="425" y="3393"/>
                    <a:pt x="469" y="3406"/>
                    <a:pt x="512" y="3406"/>
                  </a:cubicBezTo>
                  <a:cubicBezTo>
                    <a:pt x="597" y="3406"/>
                    <a:pt x="678" y="3352"/>
                    <a:pt x="719" y="3271"/>
                  </a:cubicBezTo>
                  <a:cubicBezTo>
                    <a:pt x="749" y="3317"/>
                    <a:pt x="802" y="3339"/>
                    <a:pt x="856" y="3339"/>
                  </a:cubicBezTo>
                  <a:cubicBezTo>
                    <a:pt x="909" y="3339"/>
                    <a:pt x="962" y="3317"/>
                    <a:pt x="992" y="3271"/>
                  </a:cubicBezTo>
                  <a:cubicBezTo>
                    <a:pt x="1093" y="3481"/>
                    <a:pt x="1185" y="3564"/>
                    <a:pt x="1264" y="3564"/>
                  </a:cubicBezTo>
                  <a:cubicBezTo>
                    <a:pt x="1463" y="3564"/>
                    <a:pt x="1586" y="3043"/>
                    <a:pt x="1601" y="2711"/>
                  </a:cubicBezTo>
                  <a:lnTo>
                    <a:pt x="1601" y="2711"/>
                  </a:lnTo>
                  <a:cubicBezTo>
                    <a:pt x="1623" y="3155"/>
                    <a:pt x="1817" y="3484"/>
                    <a:pt x="1975" y="3484"/>
                  </a:cubicBezTo>
                  <a:cubicBezTo>
                    <a:pt x="2101" y="3484"/>
                    <a:pt x="2203" y="3276"/>
                    <a:pt x="2178" y="2754"/>
                  </a:cubicBezTo>
                  <a:lnTo>
                    <a:pt x="2178" y="2754"/>
                  </a:lnTo>
                  <a:cubicBezTo>
                    <a:pt x="2216" y="2785"/>
                    <a:pt x="2253" y="2798"/>
                    <a:pt x="2287" y="2798"/>
                  </a:cubicBezTo>
                  <a:cubicBezTo>
                    <a:pt x="2386" y="2798"/>
                    <a:pt x="2459" y="2685"/>
                    <a:pt x="2482" y="2572"/>
                  </a:cubicBezTo>
                  <a:cubicBezTo>
                    <a:pt x="2482" y="2803"/>
                    <a:pt x="2607" y="2935"/>
                    <a:pt x="2727" y="2935"/>
                  </a:cubicBezTo>
                  <a:cubicBezTo>
                    <a:pt x="2827" y="2935"/>
                    <a:pt x="2924" y="2841"/>
                    <a:pt x="2938" y="2633"/>
                  </a:cubicBezTo>
                  <a:cubicBezTo>
                    <a:pt x="2958" y="2773"/>
                    <a:pt x="3084" y="2887"/>
                    <a:pt x="3202" y="2887"/>
                  </a:cubicBezTo>
                  <a:cubicBezTo>
                    <a:pt x="3263" y="2887"/>
                    <a:pt x="3322" y="2857"/>
                    <a:pt x="3363" y="2785"/>
                  </a:cubicBezTo>
                  <a:lnTo>
                    <a:pt x="3363" y="2785"/>
                  </a:lnTo>
                  <a:cubicBezTo>
                    <a:pt x="3345" y="3051"/>
                    <a:pt x="3494" y="3245"/>
                    <a:pt x="3626" y="3245"/>
                  </a:cubicBezTo>
                  <a:cubicBezTo>
                    <a:pt x="3720" y="3245"/>
                    <a:pt x="3806" y="3146"/>
                    <a:pt x="3819" y="2906"/>
                  </a:cubicBezTo>
                  <a:cubicBezTo>
                    <a:pt x="3880" y="3119"/>
                    <a:pt x="3819" y="3423"/>
                    <a:pt x="4001" y="3605"/>
                  </a:cubicBezTo>
                  <a:cubicBezTo>
                    <a:pt x="4041" y="3622"/>
                    <a:pt x="4076" y="3629"/>
                    <a:pt x="4106" y="3629"/>
                  </a:cubicBezTo>
                  <a:cubicBezTo>
                    <a:pt x="4354" y="3629"/>
                    <a:pt x="4309" y="3126"/>
                    <a:pt x="4336" y="2937"/>
                  </a:cubicBezTo>
                  <a:lnTo>
                    <a:pt x="4336" y="2937"/>
                  </a:lnTo>
                  <a:cubicBezTo>
                    <a:pt x="4407" y="3047"/>
                    <a:pt x="4478" y="3092"/>
                    <a:pt x="4544" y="3092"/>
                  </a:cubicBezTo>
                  <a:cubicBezTo>
                    <a:pt x="4731" y="3092"/>
                    <a:pt x="4875" y="2728"/>
                    <a:pt x="4853" y="2481"/>
                  </a:cubicBezTo>
                  <a:lnTo>
                    <a:pt x="4853" y="2481"/>
                  </a:lnTo>
                  <a:cubicBezTo>
                    <a:pt x="4936" y="2542"/>
                    <a:pt x="5001" y="2570"/>
                    <a:pt x="5050" y="2570"/>
                  </a:cubicBezTo>
                  <a:cubicBezTo>
                    <a:pt x="5414" y="2570"/>
                    <a:pt x="4936" y="1080"/>
                    <a:pt x="4883" y="839"/>
                  </a:cubicBezTo>
                  <a:cubicBezTo>
                    <a:pt x="4808" y="783"/>
                    <a:pt x="4747" y="758"/>
                    <a:pt x="4698" y="758"/>
                  </a:cubicBezTo>
                  <a:cubicBezTo>
                    <a:pt x="4430" y="758"/>
                    <a:pt x="4509" y="1485"/>
                    <a:pt x="4457" y="1690"/>
                  </a:cubicBezTo>
                  <a:cubicBezTo>
                    <a:pt x="4323" y="1154"/>
                    <a:pt x="4210" y="954"/>
                    <a:pt x="4124" y="954"/>
                  </a:cubicBezTo>
                  <a:cubicBezTo>
                    <a:pt x="3981" y="954"/>
                    <a:pt x="3913" y="1506"/>
                    <a:pt x="3945" y="1992"/>
                  </a:cubicBezTo>
                  <a:lnTo>
                    <a:pt x="3945" y="1992"/>
                  </a:lnTo>
                  <a:cubicBezTo>
                    <a:pt x="3888" y="1696"/>
                    <a:pt x="3753" y="1373"/>
                    <a:pt x="3656" y="1373"/>
                  </a:cubicBezTo>
                  <a:cubicBezTo>
                    <a:pt x="3593" y="1373"/>
                    <a:pt x="3546" y="1508"/>
                    <a:pt x="3546" y="1873"/>
                  </a:cubicBezTo>
                  <a:cubicBezTo>
                    <a:pt x="3546" y="1576"/>
                    <a:pt x="3365" y="1176"/>
                    <a:pt x="3231" y="1176"/>
                  </a:cubicBezTo>
                  <a:cubicBezTo>
                    <a:pt x="3159" y="1176"/>
                    <a:pt x="3100" y="1291"/>
                    <a:pt x="3090" y="1599"/>
                  </a:cubicBezTo>
                  <a:cubicBezTo>
                    <a:pt x="3090" y="1292"/>
                    <a:pt x="2970" y="1146"/>
                    <a:pt x="2856" y="1146"/>
                  </a:cubicBezTo>
                  <a:cubicBezTo>
                    <a:pt x="2752" y="1146"/>
                    <a:pt x="2654" y="1265"/>
                    <a:pt x="2653" y="1490"/>
                  </a:cubicBezTo>
                  <a:lnTo>
                    <a:pt x="2653" y="1490"/>
                  </a:lnTo>
                  <a:cubicBezTo>
                    <a:pt x="2611" y="1202"/>
                    <a:pt x="2454" y="885"/>
                    <a:pt x="2338" y="885"/>
                  </a:cubicBezTo>
                  <a:cubicBezTo>
                    <a:pt x="2265" y="885"/>
                    <a:pt x="2208" y="1013"/>
                    <a:pt x="2208" y="1356"/>
                  </a:cubicBezTo>
                  <a:cubicBezTo>
                    <a:pt x="2087" y="1052"/>
                    <a:pt x="2208" y="475"/>
                    <a:pt x="1904" y="383"/>
                  </a:cubicBezTo>
                  <a:cubicBezTo>
                    <a:pt x="1722" y="414"/>
                    <a:pt x="1783" y="627"/>
                    <a:pt x="1783" y="778"/>
                  </a:cubicBezTo>
                  <a:cubicBezTo>
                    <a:pt x="1813" y="1022"/>
                    <a:pt x="1813" y="1265"/>
                    <a:pt x="1813" y="1508"/>
                  </a:cubicBezTo>
                  <a:cubicBezTo>
                    <a:pt x="1680" y="442"/>
                    <a:pt x="1500" y="1"/>
                    <a:pt x="1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>
              <a:off x="4686250" y="2963200"/>
              <a:ext cx="127950" cy="100075"/>
            </a:xfrm>
            <a:custGeom>
              <a:avLst/>
              <a:gdLst/>
              <a:ahLst/>
              <a:cxnLst/>
              <a:rect l="l" t="t" r="r" b="b"/>
              <a:pathLst>
                <a:path w="5118" h="4003" extrusionOk="0">
                  <a:moveTo>
                    <a:pt x="4144" y="2164"/>
                  </a:moveTo>
                  <a:cubicBezTo>
                    <a:pt x="4145" y="2171"/>
                    <a:pt x="4145" y="2178"/>
                    <a:pt x="4145" y="2185"/>
                  </a:cubicBezTo>
                  <a:cubicBezTo>
                    <a:pt x="4145" y="2175"/>
                    <a:pt x="4145" y="2169"/>
                    <a:pt x="4144" y="2164"/>
                  </a:cubicBezTo>
                  <a:close/>
                  <a:moveTo>
                    <a:pt x="1423" y="0"/>
                  </a:moveTo>
                  <a:cubicBezTo>
                    <a:pt x="1271" y="0"/>
                    <a:pt x="1121" y="380"/>
                    <a:pt x="1136" y="1152"/>
                  </a:cubicBezTo>
                  <a:cubicBezTo>
                    <a:pt x="1049" y="1072"/>
                    <a:pt x="973" y="1039"/>
                    <a:pt x="907" y="1039"/>
                  </a:cubicBezTo>
                  <a:cubicBezTo>
                    <a:pt x="696" y="1039"/>
                    <a:pt x="596" y="1376"/>
                    <a:pt x="619" y="1607"/>
                  </a:cubicBezTo>
                  <a:cubicBezTo>
                    <a:pt x="536" y="1519"/>
                    <a:pt x="471" y="1482"/>
                    <a:pt x="418" y="1482"/>
                  </a:cubicBezTo>
                  <a:cubicBezTo>
                    <a:pt x="184" y="1482"/>
                    <a:pt x="224" y="2235"/>
                    <a:pt x="224" y="2459"/>
                  </a:cubicBezTo>
                  <a:cubicBezTo>
                    <a:pt x="163" y="2307"/>
                    <a:pt x="285" y="1820"/>
                    <a:pt x="72" y="1820"/>
                  </a:cubicBezTo>
                  <a:cubicBezTo>
                    <a:pt x="0" y="2085"/>
                    <a:pt x="4" y="3779"/>
                    <a:pt x="220" y="3779"/>
                  </a:cubicBezTo>
                  <a:cubicBezTo>
                    <a:pt x="277" y="3779"/>
                    <a:pt x="348" y="3662"/>
                    <a:pt x="437" y="3370"/>
                  </a:cubicBezTo>
                  <a:lnTo>
                    <a:pt x="437" y="3370"/>
                  </a:lnTo>
                  <a:cubicBezTo>
                    <a:pt x="415" y="3545"/>
                    <a:pt x="549" y="3688"/>
                    <a:pt x="694" y="3688"/>
                  </a:cubicBezTo>
                  <a:cubicBezTo>
                    <a:pt x="752" y="3688"/>
                    <a:pt x="811" y="3665"/>
                    <a:pt x="863" y="3614"/>
                  </a:cubicBezTo>
                  <a:cubicBezTo>
                    <a:pt x="910" y="3755"/>
                    <a:pt x="1007" y="3814"/>
                    <a:pt x="1107" y="3814"/>
                  </a:cubicBezTo>
                  <a:cubicBezTo>
                    <a:pt x="1264" y="3814"/>
                    <a:pt x="1428" y="3666"/>
                    <a:pt x="1410" y="3462"/>
                  </a:cubicBezTo>
                  <a:lnTo>
                    <a:pt x="1410" y="3462"/>
                  </a:lnTo>
                  <a:cubicBezTo>
                    <a:pt x="1456" y="3762"/>
                    <a:pt x="1546" y="3878"/>
                    <a:pt x="1635" y="3878"/>
                  </a:cubicBezTo>
                  <a:cubicBezTo>
                    <a:pt x="1780" y="3878"/>
                    <a:pt x="1922" y="3569"/>
                    <a:pt x="1866" y="3249"/>
                  </a:cubicBezTo>
                  <a:lnTo>
                    <a:pt x="1866" y="3249"/>
                  </a:lnTo>
                  <a:cubicBezTo>
                    <a:pt x="1895" y="3382"/>
                    <a:pt x="1997" y="3450"/>
                    <a:pt x="2100" y="3450"/>
                  </a:cubicBezTo>
                  <a:cubicBezTo>
                    <a:pt x="2209" y="3450"/>
                    <a:pt x="2321" y="3374"/>
                    <a:pt x="2352" y="3218"/>
                  </a:cubicBezTo>
                  <a:cubicBezTo>
                    <a:pt x="2366" y="3479"/>
                    <a:pt x="2478" y="3591"/>
                    <a:pt x="2598" y="3591"/>
                  </a:cubicBezTo>
                  <a:cubicBezTo>
                    <a:pt x="2743" y="3591"/>
                    <a:pt x="2899" y="3425"/>
                    <a:pt x="2899" y="3158"/>
                  </a:cubicBezTo>
                  <a:cubicBezTo>
                    <a:pt x="2899" y="3297"/>
                    <a:pt x="3008" y="3386"/>
                    <a:pt x="3113" y="3386"/>
                  </a:cubicBezTo>
                  <a:cubicBezTo>
                    <a:pt x="3192" y="3386"/>
                    <a:pt x="3268" y="3336"/>
                    <a:pt x="3294" y="3218"/>
                  </a:cubicBezTo>
                  <a:cubicBezTo>
                    <a:pt x="3294" y="3241"/>
                    <a:pt x="3294" y="3279"/>
                    <a:pt x="3294" y="3310"/>
                  </a:cubicBezTo>
                  <a:cubicBezTo>
                    <a:pt x="3376" y="3537"/>
                    <a:pt x="3464" y="3626"/>
                    <a:pt x="3544" y="3626"/>
                  </a:cubicBezTo>
                  <a:cubicBezTo>
                    <a:pt x="3733" y="3626"/>
                    <a:pt x="3884" y="3143"/>
                    <a:pt x="3841" y="2823"/>
                  </a:cubicBezTo>
                  <a:lnTo>
                    <a:pt x="3841" y="2823"/>
                  </a:lnTo>
                  <a:cubicBezTo>
                    <a:pt x="3902" y="3127"/>
                    <a:pt x="3932" y="3401"/>
                    <a:pt x="3993" y="3705"/>
                  </a:cubicBezTo>
                  <a:cubicBezTo>
                    <a:pt x="4024" y="3796"/>
                    <a:pt x="4054" y="3887"/>
                    <a:pt x="4115" y="3948"/>
                  </a:cubicBezTo>
                  <a:cubicBezTo>
                    <a:pt x="4183" y="3986"/>
                    <a:pt x="4241" y="4003"/>
                    <a:pt x="4290" y="4003"/>
                  </a:cubicBezTo>
                  <a:cubicBezTo>
                    <a:pt x="4594" y="4003"/>
                    <a:pt x="4575" y="3363"/>
                    <a:pt x="4601" y="3127"/>
                  </a:cubicBezTo>
                  <a:cubicBezTo>
                    <a:pt x="4601" y="3240"/>
                    <a:pt x="4628" y="3327"/>
                    <a:pt x="4631" y="3437"/>
                  </a:cubicBezTo>
                  <a:lnTo>
                    <a:pt x="4631" y="3437"/>
                  </a:lnTo>
                  <a:cubicBezTo>
                    <a:pt x="4615" y="3665"/>
                    <a:pt x="4800" y="3879"/>
                    <a:pt x="4947" y="3879"/>
                  </a:cubicBezTo>
                  <a:cubicBezTo>
                    <a:pt x="5033" y="3879"/>
                    <a:pt x="5107" y="3804"/>
                    <a:pt x="5118" y="3614"/>
                  </a:cubicBezTo>
                  <a:cubicBezTo>
                    <a:pt x="5032" y="3036"/>
                    <a:pt x="4631" y="1437"/>
                    <a:pt x="4390" y="1437"/>
                  </a:cubicBezTo>
                  <a:cubicBezTo>
                    <a:pt x="4288" y="1437"/>
                    <a:pt x="4215" y="1722"/>
                    <a:pt x="4206" y="2489"/>
                  </a:cubicBezTo>
                  <a:cubicBezTo>
                    <a:pt x="4176" y="2367"/>
                    <a:pt x="4145" y="2276"/>
                    <a:pt x="4115" y="2155"/>
                  </a:cubicBezTo>
                  <a:cubicBezTo>
                    <a:pt x="4136" y="2155"/>
                    <a:pt x="4142" y="2155"/>
                    <a:pt x="4144" y="2164"/>
                  </a:cubicBezTo>
                  <a:lnTo>
                    <a:pt x="4144" y="2164"/>
                  </a:lnTo>
                  <a:cubicBezTo>
                    <a:pt x="4119" y="1681"/>
                    <a:pt x="3866" y="1086"/>
                    <a:pt x="3679" y="1086"/>
                  </a:cubicBezTo>
                  <a:cubicBezTo>
                    <a:pt x="3573" y="1086"/>
                    <a:pt x="3487" y="1277"/>
                    <a:pt x="3477" y="1790"/>
                  </a:cubicBezTo>
                  <a:cubicBezTo>
                    <a:pt x="3425" y="1703"/>
                    <a:pt x="3366" y="1669"/>
                    <a:pt x="3308" y="1669"/>
                  </a:cubicBezTo>
                  <a:cubicBezTo>
                    <a:pt x="3163" y="1669"/>
                    <a:pt x="3029" y="1889"/>
                    <a:pt x="3051" y="2063"/>
                  </a:cubicBezTo>
                  <a:cubicBezTo>
                    <a:pt x="3011" y="1934"/>
                    <a:pt x="2949" y="1883"/>
                    <a:pt x="2884" y="1883"/>
                  </a:cubicBezTo>
                  <a:cubicBezTo>
                    <a:pt x="2768" y="1883"/>
                    <a:pt x="2644" y="2046"/>
                    <a:pt x="2626" y="2223"/>
                  </a:cubicBezTo>
                  <a:lnTo>
                    <a:pt x="2626" y="2223"/>
                  </a:lnTo>
                  <a:cubicBezTo>
                    <a:pt x="2610" y="2013"/>
                    <a:pt x="2477" y="1790"/>
                    <a:pt x="2340" y="1790"/>
                  </a:cubicBezTo>
                  <a:cubicBezTo>
                    <a:pt x="2268" y="1790"/>
                    <a:pt x="2196" y="1850"/>
                    <a:pt x="2139" y="2003"/>
                  </a:cubicBezTo>
                  <a:cubicBezTo>
                    <a:pt x="2060" y="1792"/>
                    <a:pt x="2118" y="1099"/>
                    <a:pt x="1857" y="1099"/>
                  </a:cubicBezTo>
                  <a:cubicBezTo>
                    <a:pt x="1817" y="1099"/>
                    <a:pt x="1770" y="1115"/>
                    <a:pt x="1714" y="1152"/>
                  </a:cubicBezTo>
                  <a:cubicBezTo>
                    <a:pt x="1729" y="388"/>
                    <a:pt x="1575" y="0"/>
                    <a:pt x="1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>
              <a:off x="4695025" y="2775125"/>
              <a:ext cx="95625" cy="115800"/>
            </a:xfrm>
            <a:custGeom>
              <a:avLst/>
              <a:gdLst/>
              <a:ahLst/>
              <a:cxnLst/>
              <a:rect l="l" t="t" r="r" b="b"/>
              <a:pathLst>
                <a:path w="3825" h="4632" extrusionOk="0">
                  <a:moveTo>
                    <a:pt x="1665" y="0"/>
                  </a:moveTo>
                  <a:cubicBezTo>
                    <a:pt x="1599" y="0"/>
                    <a:pt x="1520" y="66"/>
                    <a:pt x="1423" y="225"/>
                  </a:cubicBezTo>
                  <a:cubicBezTo>
                    <a:pt x="1423" y="924"/>
                    <a:pt x="1423" y="1623"/>
                    <a:pt x="1393" y="2322"/>
                  </a:cubicBezTo>
                  <a:cubicBezTo>
                    <a:pt x="1193" y="1239"/>
                    <a:pt x="975" y="512"/>
                    <a:pt x="823" y="512"/>
                  </a:cubicBezTo>
                  <a:cubicBezTo>
                    <a:pt x="699" y="512"/>
                    <a:pt x="619" y="1006"/>
                    <a:pt x="633" y="2200"/>
                  </a:cubicBezTo>
                  <a:cubicBezTo>
                    <a:pt x="499" y="1986"/>
                    <a:pt x="602" y="989"/>
                    <a:pt x="314" y="989"/>
                  </a:cubicBezTo>
                  <a:cubicBezTo>
                    <a:pt x="276" y="989"/>
                    <a:pt x="230" y="1006"/>
                    <a:pt x="177" y="1045"/>
                  </a:cubicBezTo>
                  <a:cubicBezTo>
                    <a:pt x="1" y="1171"/>
                    <a:pt x="54" y="3223"/>
                    <a:pt x="269" y="3223"/>
                  </a:cubicBezTo>
                  <a:cubicBezTo>
                    <a:pt x="313" y="3223"/>
                    <a:pt x="363" y="3137"/>
                    <a:pt x="420" y="2930"/>
                  </a:cubicBezTo>
                  <a:cubicBezTo>
                    <a:pt x="499" y="3165"/>
                    <a:pt x="582" y="3255"/>
                    <a:pt x="660" y="3255"/>
                  </a:cubicBezTo>
                  <a:cubicBezTo>
                    <a:pt x="853" y="3255"/>
                    <a:pt x="1011" y="2695"/>
                    <a:pt x="967" y="2413"/>
                  </a:cubicBezTo>
                  <a:lnTo>
                    <a:pt x="967" y="2413"/>
                  </a:lnTo>
                  <a:cubicBezTo>
                    <a:pt x="1089" y="2808"/>
                    <a:pt x="1059" y="3234"/>
                    <a:pt x="1241" y="3598"/>
                  </a:cubicBezTo>
                  <a:cubicBezTo>
                    <a:pt x="1312" y="3676"/>
                    <a:pt x="1379" y="3708"/>
                    <a:pt x="1439" y="3708"/>
                  </a:cubicBezTo>
                  <a:cubicBezTo>
                    <a:pt x="1666" y="3708"/>
                    <a:pt x="1812" y="3261"/>
                    <a:pt x="1788" y="3021"/>
                  </a:cubicBezTo>
                  <a:lnTo>
                    <a:pt x="1788" y="3021"/>
                  </a:lnTo>
                  <a:cubicBezTo>
                    <a:pt x="1940" y="3538"/>
                    <a:pt x="1727" y="4358"/>
                    <a:pt x="2183" y="4632"/>
                  </a:cubicBezTo>
                  <a:cubicBezTo>
                    <a:pt x="2609" y="4632"/>
                    <a:pt x="2487" y="4085"/>
                    <a:pt x="2518" y="3811"/>
                  </a:cubicBezTo>
                  <a:lnTo>
                    <a:pt x="2518" y="3811"/>
                  </a:lnTo>
                  <a:cubicBezTo>
                    <a:pt x="2563" y="3857"/>
                    <a:pt x="2624" y="3880"/>
                    <a:pt x="2681" y="3880"/>
                  </a:cubicBezTo>
                  <a:cubicBezTo>
                    <a:pt x="2738" y="3880"/>
                    <a:pt x="2791" y="3857"/>
                    <a:pt x="2822" y="3811"/>
                  </a:cubicBezTo>
                  <a:cubicBezTo>
                    <a:pt x="2897" y="3874"/>
                    <a:pt x="2962" y="3901"/>
                    <a:pt x="3018" y="3901"/>
                  </a:cubicBezTo>
                  <a:cubicBezTo>
                    <a:pt x="3231" y="3901"/>
                    <a:pt x="3308" y="3511"/>
                    <a:pt x="3308" y="3295"/>
                  </a:cubicBezTo>
                  <a:cubicBezTo>
                    <a:pt x="3411" y="3527"/>
                    <a:pt x="3383" y="4285"/>
                    <a:pt x="3651" y="4285"/>
                  </a:cubicBezTo>
                  <a:cubicBezTo>
                    <a:pt x="3699" y="4285"/>
                    <a:pt x="3756" y="4261"/>
                    <a:pt x="3825" y="4206"/>
                  </a:cubicBezTo>
                  <a:cubicBezTo>
                    <a:pt x="3825" y="3834"/>
                    <a:pt x="3361" y="1609"/>
                    <a:pt x="3103" y="1609"/>
                  </a:cubicBezTo>
                  <a:cubicBezTo>
                    <a:pt x="3024" y="1609"/>
                    <a:pt x="2965" y="1818"/>
                    <a:pt x="2943" y="2352"/>
                  </a:cubicBezTo>
                  <a:cubicBezTo>
                    <a:pt x="2943" y="2261"/>
                    <a:pt x="2913" y="2200"/>
                    <a:pt x="2913" y="2109"/>
                  </a:cubicBezTo>
                  <a:cubicBezTo>
                    <a:pt x="2913" y="2109"/>
                    <a:pt x="2882" y="2109"/>
                    <a:pt x="2882" y="2079"/>
                  </a:cubicBezTo>
                  <a:cubicBezTo>
                    <a:pt x="2882" y="2048"/>
                    <a:pt x="2882" y="2018"/>
                    <a:pt x="2882" y="1987"/>
                  </a:cubicBezTo>
                  <a:cubicBezTo>
                    <a:pt x="2882" y="1987"/>
                    <a:pt x="2882" y="1957"/>
                    <a:pt x="2882" y="1957"/>
                  </a:cubicBezTo>
                  <a:cubicBezTo>
                    <a:pt x="2882" y="1820"/>
                    <a:pt x="2763" y="1649"/>
                    <a:pt x="2626" y="1649"/>
                  </a:cubicBezTo>
                  <a:cubicBezTo>
                    <a:pt x="2580" y="1649"/>
                    <a:pt x="2533" y="1668"/>
                    <a:pt x="2487" y="1714"/>
                  </a:cubicBezTo>
                  <a:cubicBezTo>
                    <a:pt x="2507" y="1513"/>
                    <a:pt x="2342" y="1273"/>
                    <a:pt x="2209" y="1273"/>
                  </a:cubicBezTo>
                  <a:cubicBezTo>
                    <a:pt x="2142" y="1273"/>
                    <a:pt x="2082" y="1336"/>
                    <a:pt x="2062" y="1501"/>
                  </a:cubicBezTo>
                  <a:cubicBezTo>
                    <a:pt x="1988" y="1254"/>
                    <a:pt x="1954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>
              <a:off x="4748825" y="3561150"/>
              <a:ext cx="85350" cy="89000"/>
            </a:xfrm>
            <a:custGeom>
              <a:avLst/>
              <a:gdLst/>
              <a:ahLst/>
              <a:cxnLst/>
              <a:rect l="l" t="t" r="r" b="b"/>
              <a:pathLst>
                <a:path w="3414" h="3560" extrusionOk="0">
                  <a:moveTo>
                    <a:pt x="2578" y="0"/>
                  </a:moveTo>
                  <a:cubicBezTo>
                    <a:pt x="2537" y="0"/>
                    <a:pt x="2489" y="10"/>
                    <a:pt x="2433" y="30"/>
                  </a:cubicBezTo>
                  <a:cubicBezTo>
                    <a:pt x="2220" y="365"/>
                    <a:pt x="2463" y="851"/>
                    <a:pt x="2402" y="1216"/>
                  </a:cubicBezTo>
                  <a:cubicBezTo>
                    <a:pt x="2372" y="1094"/>
                    <a:pt x="2341" y="942"/>
                    <a:pt x="2311" y="820"/>
                  </a:cubicBezTo>
                  <a:lnTo>
                    <a:pt x="2311" y="729"/>
                  </a:lnTo>
                  <a:cubicBezTo>
                    <a:pt x="2281" y="699"/>
                    <a:pt x="2281" y="669"/>
                    <a:pt x="2281" y="638"/>
                  </a:cubicBezTo>
                  <a:cubicBezTo>
                    <a:pt x="2281" y="638"/>
                    <a:pt x="2281" y="608"/>
                    <a:pt x="2281" y="577"/>
                  </a:cubicBezTo>
                  <a:cubicBezTo>
                    <a:pt x="2281" y="547"/>
                    <a:pt x="2250" y="547"/>
                    <a:pt x="2250" y="517"/>
                  </a:cubicBezTo>
                  <a:cubicBezTo>
                    <a:pt x="2250" y="492"/>
                    <a:pt x="2250" y="467"/>
                    <a:pt x="2250" y="425"/>
                  </a:cubicBezTo>
                  <a:cubicBezTo>
                    <a:pt x="2221" y="281"/>
                    <a:pt x="2193" y="28"/>
                    <a:pt x="1982" y="28"/>
                  </a:cubicBezTo>
                  <a:cubicBezTo>
                    <a:pt x="1971" y="28"/>
                    <a:pt x="1959" y="29"/>
                    <a:pt x="1946" y="30"/>
                  </a:cubicBezTo>
                  <a:cubicBezTo>
                    <a:pt x="1521" y="334"/>
                    <a:pt x="1916" y="1155"/>
                    <a:pt x="1825" y="1611"/>
                  </a:cubicBezTo>
                  <a:cubicBezTo>
                    <a:pt x="1612" y="1216"/>
                    <a:pt x="1764" y="334"/>
                    <a:pt x="1278" y="213"/>
                  </a:cubicBezTo>
                  <a:cubicBezTo>
                    <a:pt x="943" y="304"/>
                    <a:pt x="1126" y="699"/>
                    <a:pt x="1126" y="942"/>
                  </a:cubicBezTo>
                  <a:cubicBezTo>
                    <a:pt x="1054" y="877"/>
                    <a:pt x="993" y="849"/>
                    <a:pt x="943" y="849"/>
                  </a:cubicBezTo>
                  <a:cubicBezTo>
                    <a:pt x="789" y="849"/>
                    <a:pt x="736" y="1108"/>
                    <a:pt x="766" y="1317"/>
                  </a:cubicBezTo>
                  <a:lnTo>
                    <a:pt x="766" y="1317"/>
                  </a:lnTo>
                  <a:cubicBezTo>
                    <a:pt x="711" y="1128"/>
                    <a:pt x="587" y="847"/>
                    <a:pt x="472" y="847"/>
                  </a:cubicBezTo>
                  <a:cubicBezTo>
                    <a:pt x="422" y="847"/>
                    <a:pt x="375" y="899"/>
                    <a:pt x="335" y="1033"/>
                  </a:cubicBezTo>
                  <a:cubicBezTo>
                    <a:pt x="366" y="1033"/>
                    <a:pt x="366" y="1064"/>
                    <a:pt x="366" y="1094"/>
                  </a:cubicBezTo>
                  <a:cubicBezTo>
                    <a:pt x="366" y="1064"/>
                    <a:pt x="366" y="1064"/>
                    <a:pt x="366" y="1064"/>
                  </a:cubicBezTo>
                  <a:cubicBezTo>
                    <a:pt x="366" y="1124"/>
                    <a:pt x="396" y="1185"/>
                    <a:pt x="396" y="1276"/>
                  </a:cubicBezTo>
                  <a:cubicBezTo>
                    <a:pt x="368" y="1166"/>
                    <a:pt x="366" y="1029"/>
                    <a:pt x="250" y="1029"/>
                  </a:cubicBezTo>
                  <a:cubicBezTo>
                    <a:pt x="239" y="1029"/>
                    <a:pt x="227" y="1031"/>
                    <a:pt x="214" y="1033"/>
                  </a:cubicBezTo>
                  <a:cubicBezTo>
                    <a:pt x="1" y="1307"/>
                    <a:pt x="366" y="1763"/>
                    <a:pt x="396" y="2067"/>
                  </a:cubicBezTo>
                  <a:cubicBezTo>
                    <a:pt x="396" y="2159"/>
                    <a:pt x="483" y="2251"/>
                    <a:pt x="578" y="2251"/>
                  </a:cubicBezTo>
                  <a:cubicBezTo>
                    <a:pt x="608" y="2251"/>
                    <a:pt x="640" y="2241"/>
                    <a:pt x="670" y="2219"/>
                  </a:cubicBezTo>
                  <a:cubicBezTo>
                    <a:pt x="693" y="2360"/>
                    <a:pt x="808" y="2501"/>
                    <a:pt x="943" y="2501"/>
                  </a:cubicBezTo>
                  <a:cubicBezTo>
                    <a:pt x="983" y="2501"/>
                    <a:pt x="1024" y="2489"/>
                    <a:pt x="1065" y="2462"/>
                  </a:cubicBezTo>
                  <a:cubicBezTo>
                    <a:pt x="1145" y="2729"/>
                    <a:pt x="1225" y="3254"/>
                    <a:pt x="1532" y="3254"/>
                  </a:cubicBezTo>
                  <a:cubicBezTo>
                    <a:pt x="1574" y="3254"/>
                    <a:pt x="1621" y="3244"/>
                    <a:pt x="1673" y="3222"/>
                  </a:cubicBezTo>
                  <a:cubicBezTo>
                    <a:pt x="1720" y="3396"/>
                    <a:pt x="1875" y="3496"/>
                    <a:pt x="2021" y="3496"/>
                  </a:cubicBezTo>
                  <a:cubicBezTo>
                    <a:pt x="2155" y="3496"/>
                    <a:pt x="2282" y="3411"/>
                    <a:pt x="2311" y="3222"/>
                  </a:cubicBezTo>
                  <a:cubicBezTo>
                    <a:pt x="2355" y="3309"/>
                    <a:pt x="2445" y="3380"/>
                    <a:pt x="2537" y="3380"/>
                  </a:cubicBezTo>
                  <a:cubicBezTo>
                    <a:pt x="2574" y="3380"/>
                    <a:pt x="2611" y="3369"/>
                    <a:pt x="2645" y="3343"/>
                  </a:cubicBezTo>
                  <a:cubicBezTo>
                    <a:pt x="2676" y="3495"/>
                    <a:pt x="2797" y="3556"/>
                    <a:pt x="2949" y="3556"/>
                  </a:cubicBezTo>
                  <a:cubicBezTo>
                    <a:pt x="2960" y="3559"/>
                    <a:pt x="2970" y="3560"/>
                    <a:pt x="2980" y="3560"/>
                  </a:cubicBezTo>
                  <a:cubicBezTo>
                    <a:pt x="3413" y="3560"/>
                    <a:pt x="3313" y="1113"/>
                    <a:pt x="2907" y="1113"/>
                  </a:cubicBezTo>
                  <a:cubicBezTo>
                    <a:pt x="2891" y="1113"/>
                    <a:pt x="2875" y="1117"/>
                    <a:pt x="2858" y="1124"/>
                  </a:cubicBezTo>
                  <a:cubicBezTo>
                    <a:pt x="2776" y="823"/>
                    <a:pt x="2966" y="0"/>
                    <a:pt x="2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>
              <a:off x="4990925" y="2445625"/>
              <a:ext cx="60375" cy="93450"/>
            </a:xfrm>
            <a:custGeom>
              <a:avLst/>
              <a:gdLst/>
              <a:ahLst/>
              <a:cxnLst/>
              <a:rect l="l" t="t" r="r" b="b"/>
              <a:pathLst>
                <a:path w="2415" h="3738" extrusionOk="0">
                  <a:moveTo>
                    <a:pt x="1526" y="0"/>
                  </a:moveTo>
                  <a:cubicBezTo>
                    <a:pt x="1356" y="0"/>
                    <a:pt x="1175" y="474"/>
                    <a:pt x="1229" y="1034"/>
                  </a:cubicBezTo>
                  <a:cubicBezTo>
                    <a:pt x="1176" y="928"/>
                    <a:pt x="1116" y="886"/>
                    <a:pt x="1058" y="886"/>
                  </a:cubicBezTo>
                  <a:cubicBezTo>
                    <a:pt x="914" y="886"/>
                    <a:pt x="782" y="1143"/>
                    <a:pt x="803" y="1338"/>
                  </a:cubicBezTo>
                  <a:cubicBezTo>
                    <a:pt x="768" y="1285"/>
                    <a:pt x="712" y="1252"/>
                    <a:pt x="654" y="1252"/>
                  </a:cubicBezTo>
                  <a:cubicBezTo>
                    <a:pt x="612" y="1252"/>
                    <a:pt x="568" y="1269"/>
                    <a:pt x="530" y="1307"/>
                  </a:cubicBezTo>
                  <a:cubicBezTo>
                    <a:pt x="560" y="1155"/>
                    <a:pt x="560" y="973"/>
                    <a:pt x="621" y="821"/>
                  </a:cubicBezTo>
                  <a:cubicBezTo>
                    <a:pt x="783" y="677"/>
                    <a:pt x="657" y="554"/>
                    <a:pt x="527" y="554"/>
                  </a:cubicBezTo>
                  <a:cubicBezTo>
                    <a:pt x="438" y="554"/>
                    <a:pt x="347" y="612"/>
                    <a:pt x="347" y="760"/>
                  </a:cubicBezTo>
                  <a:cubicBezTo>
                    <a:pt x="251" y="1050"/>
                    <a:pt x="0" y="3281"/>
                    <a:pt x="253" y="3281"/>
                  </a:cubicBezTo>
                  <a:cubicBezTo>
                    <a:pt x="319" y="3281"/>
                    <a:pt x="417" y="3133"/>
                    <a:pt x="560" y="2766"/>
                  </a:cubicBezTo>
                  <a:cubicBezTo>
                    <a:pt x="560" y="2896"/>
                    <a:pt x="668" y="3011"/>
                    <a:pt x="786" y="3011"/>
                  </a:cubicBezTo>
                  <a:cubicBezTo>
                    <a:pt x="833" y="3011"/>
                    <a:pt x="881" y="2992"/>
                    <a:pt x="925" y="2948"/>
                  </a:cubicBezTo>
                  <a:cubicBezTo>
                    <a:pt x="955" y="3161"/>
                    <a:pt x="925" y="3374"/>
                    <a:pt x="1016" y="3587"/>
                  </a:cubicBezTo>
                  <a:cubicBezTo>
                    <a:pt x="1085" y="3694"/>
                    <a:pt x="1156" y="3738"/>
                    <a:pt x="1224" y="3738"/>
                  </a:cubicBezTo>
                  <a:cubicBezTo>
                    <a:pt x="1422" y="3738"/>
                    <a:pt x="1586" y="3358"/>
                    <a:pt x="1563" y="3131"/>
                  </a:cubicBezTo>
                  <a:lnTo>
                    <a:pt x="1563" y="3131"/>
                  </a:lnTo>
                  <a:cubicBezTo>
                    <a:pt x="1606" y="3324"/>
                    <a:pt x="1687" y="3399"/>
                    <a:pt x="1771" y="3399"/>
                  </a:cubicBezTo>
                  <a:cubicBezTo>
                    <a:pt x="1901" y="3399"/>
                    <a:pt x="2039" y="3216"/>
                    <a:pt x="2054" y="3004"/>
                  </a:cubicBezTo>
                  <a:lnTo>
                    <a:pt x="2054" y="3004"/>
                  </a:lnTo>
                  <a:cubicBezTo>
                    <a:pt x="2081" y="3166"/>
                    <a:pt x="2187" y="3332"/>
                    <a:pt x="2281" y="3332"/>
                  </a:cubicBezTo>
                  <a:cubicBezTo>
                    <a:pt x="2335" y="3332"/>
                    <a:pt x="2385" y="3276"/>
                    <a:pt x="2414" y="3131"/>
                  </a:cubicBezTo>
                  <a:cubicBezTo>
                    <a:pt x="2308" y="2838"/>
                    <a:pt x="2341" y="650"/>
                    <a:pt x="1962" y="650"/>
                  </a:cubicBezTo>
                  <a:cubicBezTo>
                    <a:pt x="1908" y="650"/>
                    <a:pt x="1847" y="693"/>
                    <a:pt x="1776" y="790"/>
                  </a:cubicBezTo>
                  <a:cubicBezTo>
                    <a:pt x="1751" y="222"/>
                    <a:pt x="1641" y="0"/>
                    <a:pt x="1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>
              <a:off x="4947775" y="2656600"/>
              <a:ext cx="116500" cy="100800"/>
            </a:xfrm>
            <a:custGeom>
              <a:avLst/>
              <a:gdLst/>
              <a:ahLst/>
              <a:cxnLst/>
              <a:rect l="l" t="t" r="r" b="b"/>
              <a:pathLst>
                <a:path w="4660" h="4032" extrusionOk="0">
                  <a:moveTo>
                    <a:pt x="2486" y="815"/>
                  </a:moveTo>
                  <a:cubicBezTo>
                    <a:pt x="2486" y="887"/>
                    <a:pt x="2483" y="956"/>
                    <a:pt x="2469" y="1014"/>
                  </a:cubicBezTo>
                  <a:cubicBezTo>
                    <a:pt x="2479" y="946"/>
                    <a:pt x="2484" y="879"/>
                    <a:pt x="2486" y="815"/>
                  </a:cubicBezTo>
                  <a:close/>
                  <a:moveTo>
                    <a:pt x="778" y="1"/>
                  </a:moveTo>
                  <a:cubicBezTo>
                    <a:pt x="724" y="1"/>
                    <a:pt x="675" y="37"/>
                    <a:pt x="675" y="133"/>
                  </a:cubicBezTo>
                  <a:cubicBezTo>
                    <a:pt x="648" y="352"/>
                    <a:pt x="0" y="2680"/>
                    <a:pt x="301" y="2680"/>
                  </a:cubicBezTo>
                  <a:cubicBezTo>
                    <a:pt x="333" y="2680"/>
                    <a:pt x="376" y="2653"/>
                    <a:pt x="432" y="2595"/>
                  </a:cubicBezTo>
                  <a:cubicBezTo>
                    <a:pt x="432" y="2729"/>
                    <a:pt x="542" y="2827"/>
                    <a:pt x="645" y="2827"/>
                  </a:cubicBezTo>
                  <a:cubicBezTo>
                    <a:pt x="705" y="2827"/>
                    <a:pt x="763" y="2794"/>
                    <a:pt x="797" y="2716"/>
                  </a:cubicBezTo>
                  <a:cubicBezTo>
                    <a:pt x="797" y="2716"/>
                    <a:pt x="797" y="2747"/>
                    <a:pt x="797" y="2747"/>
                  </a:cubicBezTo>
                  <a:cubicBezTo>
                    <a:pt x="827" y="2686"/>
                    <a:pt x="858" y="2656"/>
                    <a:pt x="888" y="2595"/>
                  </a:cubicBezTo>
                  <a:lnTo>
                    <a:pt x="888" y="2595"/>
                  </a:lnTo>
                  <a:cubicBezTo>
                    <a:pt x="747" y="2876"/>
                    <a:pt x="899" y="3158"/>
                    <a:pt x="1080" y="3158"/>
                  </a:cubicBezTo>
                  <a:cubicBezTo>
                    <a:pt x="1172" y="3158"/>
                    <a:pt x="1272" y="3084"/>
                    <a:pt x="1344" y="2899"/>
                  </a:cubicBezTo>
                  <a:cubicBezTo>
                    <a:pt x="1437" y="3144"/>
                    <a:pt x="1534" y="3238"/>
                    <a:pt x="1628" y="3238"/>
                  </a:cubicBezTo>
                  <a:cubicBezTo>
                    <a:pt x="1837" y="3238"/>
                    <a:pt x="2024" y="2759"/>
                    <a:pt x="2085" y="2430"/>
                  </a:cubicBezTo>
                  <a:lnTo>
                    <a:pt x="2085" y="2430"/>
                  </a:lnTo>
                  <a:cubicBezTo>
                    <a:pt x="2017" y="3048"/>
                    <a:pt x="2156" y="3530"/>
                    <a:pt x="2326" y="3530"/>
                  </a:cubicBezTo>
                  <a:cubicBezTo>
                    <a:pt x="2452" y="3530"/>
                    <a:pt x="2595" y="3265"/>
                    <a:pt x="2681" y="2595"/>
                  </a:cubicBezTo>
                  <a:cubicBezTo>
                    <a:pt x="2692" y="3540"/>
                    <a:pt x="2786" y="3886"/>
                    <a:pt x="2903" y="3886"/>
                  </a:cubicBezTo>
                  <a:cubicBezTo>
                    <a:pt x="3101" y="3886"/>
                    <a:pt x="3364" y="2901"/>
                    <a:pt x="3406" y="2137"/>
                  </a:cubicBezTo>
                  <a:lnTo>
                    <a:pt x="3406" y="2137"/>
                  </a:lnTo>
                  <a:cubicBezTo>
                    <a:pt x="3420" y="2699"/>
                    <a:pt x="3570" y="3348"/>
                    <a:pt x="3747" y="3348"/>
                  </a:cubicBezTo>
                  <a:cubicBezTo>
                    <a:pt x="3856" y="3348"/>
                    <a:pt x="3975" y="3103"/>
                    <a:pt x="4080" y="2443"/>
                  </a:cubicBezTo>
                  <a:cubicBezTo>
                    <a:pt x="4110" y="2929"/>
                    <a:pt x="4140" y="3415"/>
                    <a:pt x="4201" y="3902"/>
                  </a:cubicBezTo>
                  <a:cubicBezTo>
                    <a:pt x="4283" y="3992"/>
                    <a:pt x="4344" y="4031"/>
                    <a:pt x="4388" y="4031"/>
                  </a:cubicBezTo>
                  <a:cubicBezTo>
                    <a:pt x="4659" y="4031"/>
                    <a:pt x="4327" y="2586"/>
                    <a:pt x="4353" y="2352"/>
                  </a:cubicBezTo>
                  <a:cubicBezTo>
                    <a:pt x="4313" y="1653"/>
                    <a:pt x="4195" y="1364"/>
                    <a:pt x="4074" y="1364"/>
                  </a:cubicBezTo>
                  <a:cubicBezTo>
                    <a:pt x="3921" y="1364"/>
                    <a:pt x="3762" y="1825"/>
                    <a:pt x="3745" y="2504"/>
                  </a:cubicBezTo>
                  <a:cubicBezTo>
                    <a:pt x="3728" y="1490"/>
                    <a:pt x="3546" y="758"/>
                    <a:pt x="3368" y="758"/>
                  </a:cubicBezTo>
                  <a:cubicBezTo>
                    <a:pt x="3232" y="758"/>
                    <a:pt x="3099" y="1190"/>
                    <a:pt x="3046" y="2260"/>
                  </a:cubicBezTo>
                  <a:cubicBezTo>
                    <a:pt x="2894" y="1713"/>
                    <a:pt x="3229" y="589"/>
                    <a:pt x="2742" y="285"/>
                  </a:cubicBezTo>
                  <a:cubicBezTo>
                    <a:pt x="2497" y="326"/>
                    <a:pt x="2485" y="531"/>
                    <a:pt x="2486" y="736"/>
                  </a:cubicBezTo>
                  <a:lnTo>
                    <a:pt x="2486" y="736"/>
                  </a:lnTo>
                  <a:cubicBezTo>
                    <a:pt x="2475" y="380"/>
                    <a:pt x="2342" y="121"/>
                    <a:pt x="2204" y="121"/>
                  </a:cubicBezTo>
                  <a:cubicBezTo>
                    <a:pt x="2089" y="121"/>
                    <a:pt x="1971" y="305"/>
                    <a:pt x="1922" y="771"/>
                  </a:cubicBezTo>
                  <a:cubicBezTo>
                    <a:pt x="1922" y="572"/>
                    <a:pt x="1761" y="438"/>
                    <a:pt x="1611" y="438"/>
                  </a:cubicBezTo>
                  <a:cubicBezTo>
                    <a:pt x="1509" y="438"/>
                    <a:pt x="1411" y="501"/>
                    <a:pt x="1374" y="649"/>
                  </a:cubicBezTo>
                  <a:cubicBezTo>
                    <a:pt x="1328" y="626"/>
                    <a:pt x="1287" y="616"/>
                    <a:pt x="1250" y="616"/>
                  </a:cubicBezTo>
                  <a:cubicBezTo>
                    <a:pt x="953" y="616"/>
                    <a:pt x="963" y="1318"/>
                    <a:pt x="827" y="1561"/>
                  </a:cubicBezTo>
                  <a:cubicBezTo>
                    <a:pt x="858" y="1166"/>
                    <a:pt x="949" y="771"/>
                    <a:pt x="827" y="437"/>
                  </a:cubicBezTo>
                  <a:cubicBezTo>
                    <a:pt x="827" y="406"/>
                    <a:pt x="827" y="406"/>
                    <a:pt x="827" y="406"/>
                  </a:cubicBezTo>
                  <a:cubicBezTo>
                    <a:pt x="827" y="345"/>
                    <a:pt x="858" y="285"/>
                    <a:pt x="858" y="224"/>
                  </a:cubicBezTo>
                  <a:cubicBezTo>
                    <a:pt x="996" y="125"/>
                    <a:pt x="878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>
              <a:off x="4912200" y="2870575"/>
              <a:ext cx="141650" cy="120050"/>
            </a:xfrm>
            <a:custGeom>
              <a:avLst/>
              <a:gdLst/>
              <a:ahLst/>
              <a:cxnLst/>
              <a:rect l="l" t="t" r="r" b="b"/>
              <a:pathLst>
                <a:path w="5666" h="4802" extrusionOk="0">
                  <a:moveTo>
                    <a:pt x="740" y="1"/>
                  </a:moveTo>
                  <a:cubicBezTo>
                    <a:pt x="455" y="1"/>
                    <a:pt x="512" y="1323"/>
                    <a:pt x="487" y="1574"/>
                  </a:cubicBezTo>
                  <a:cubicBezTo>
                    <a:pt x="548" y="2212"/>
                    <a:pt x="1" y="3215"/>
                    <a:pt x="366" y="3701"/>
                  </a:cubicBezTo>
                  <a:cubicBezTo>
                    <a:pt x="340" y="3907"/>
                    <a:pt x="118" y="4700"/>
                    <a:pt x="364" y="4700"/>
                  </a:cubicBezTo>
                  <a:cubicBezTo>
                    <a:pt x="408" y="4700"/>
                    <a:pt x="469" y="4674"/>
                    <a:pt x="548" y="4613"/>
                  </a:cubicBezTo>
                  <a:cubicBezTo>
                    <a:pt x="616" y="4671"/>
                    <a:pt x="672" y="4696"/>
                    <a:pt x="719" y="4696"/>
                  </a:cubicBezTo>
                  <a:cubicBezTo>
                    <a:pt x="966" y="4696"/>
                    <a:pt x="953" y="4002"/>
                    <a:pt x="1004" y="3823"/>
                  </a:cubicBezTo>
                  <a:cubicBezTo>
                    <a:pt x="1020" y="3828"/>
                    <a:pt x="1038" y="3831"/>
                    <a:pt x="1057" y="3831"/>
                  </a:cubicBezTo>
                  <a:cubicBezTo>
                    <a:pt x="1145" y="3831"/>
                    <a:pt x="1253" y="3777"/>
                    <a:pt x="1278" y="3701"/>
                  </a:cubicBezTo>
                  <a:cubicBezTo>
                    <a:pt x="1326" y="3723"/>
                    <a:pt x="1369" y="3732"/>
                    <a:pt x="1408" y="3732"/>
                  </a:cubicBezTo>
                  <a:cubicBezTo>
                    <a:pt x="1754" y="3732"/>
                    <a:pt x="1715" y="2942"/>
                    <a:pt x="1825" y="2668"/>
                  </a:cubicBezTo>
                  <a:lnTo>
                    <a:pt x="1825" y="2668"/>
                  </a:lnTo>
                  <a:cubicBezTo>
                    <a:pt x="1720" y="3277"/>
                    <a:pt x="1865" y="3686"/>
                    <a:pt x="2053" y="3686"/>
                  </a:cubicBezTo>
                  <a:cubicBezTo>
                    <a:pt x="2194" y="3686"/>
                    <a:pt x="2359" y="3457"/>
                    <a:pt x="2463" y="2911"/>
                  </a:cubicBezTo>
                  <a:lnTo>
                    <a:pt x="2463" y="2911"/>
                  </a:lnTo>
                  <a:cubicBezTo>
                    <a:pt x="2402" y="3316"/>
                    <a:pt x="2544" y="3884"/>
                    <a:pt x="2726" y="3884"/>
                  </a:cubicBezTo>
                  <a:cubicBezTo>
                    <a:pt x="2818" y="3884"/>
                    <a:pt x="2919" y="3742"/>
                    <a:pt x="3010" y="3367"/>
                  </a:cubicBezTo>
                  <a:lnTo>
                    <a:pt x="3010" y="3367"/>
                  </a:lnTo>
                  <a:cubicBezTo>
                    <a:pt x="2948" y="3656"/>
                    <a:pt x="3097" y="4029"/>
                    <a:pt x="3265" y="4029"/>
                  </a:cubicBezTo>
                  <a:cubicBezTo>
                    <a:pt x="3344" y="4029"/>
                    <a:pt x="3428" y="3946"/>
                    <a:pt x="3496" y="3732"/>
                  </a:cubicBezTo>
                  <a:lnTo>
                    <a:pt x="3496" y="3732"/>
                  </a:lnTo>
                  <a:cubicBezTo>
                    <a:pt x="3473" y="3917"/>
                    <a:pt x="3574" y="4138"/>
                    <a:pt x="3731" y="4138"/>
                  </a:cubicBezTo>
                  <a:cubicBezTo>
                    <a:pt x="3780" y="4138"/>
                    <a:pt x="3834" y="4117"/>
                    <a:pt x="3892" y="4066"/>
                  </a:cubicBezTo>
                  <a:lnTo>
                    <a:pt x="3892" y="4066"/>
                  </a:lnTo>
                  <a:cubicBezTo>
                    <a:pt x="3922" y="4309"/>
                    <a:pt x="3800" y="4644"/>
                    <a:pt x="4044" y="4765"/>
                  </a:cubicBezTo>
                  <a:cubicBezTo>
                    <a:pt x="4094" y="4790"/>
                    <a:pt x="4139" y="4801"/>
                    <a:pt x="4179" y="4801"/>
                  </a:cubicBezTo>
                  <a:cubicBezTo>
                    <a:pt x="4384" y="4801"/>
                    <a:pt x="4469" y="4518"/>
                    <a:pt x="4469" y="4340"/>
                  </a:cubicBezTo>
                  <a:cubicBezTo>
                    <a:pt x="4469" y="4461"/>
                    <a:pt x="4530" y="4644"/>
                    <a:pt x="4682" y="4644"/>
                  </a:cubicBezTo>
                  <a:cubicBezTo>
                    <a:pt x="5199" y="4431"/>
                    <a:pt x="4955" y="3489"/>
                    <a:pt x="5077" y="3033"/>
                  </a:cubicBezTo>
                  <a:lnTo>
                    <a:pt x="5077" y="3033"/>
                  </a:lnTo>
                  <a:cubicBezTo>
                    <a:pt x="5077" y="3058"/>
                    <a:pt x="5077" y="3082"/>
                    <a:pt x="5077" y="3124"/>
                  </a:cubicBezTo>
                  <a:cubicBezTo>
                    <a:pt x="5125" y="3814"/>
                    <a:pt x="5203" y="4069"/>
                    <a:pt x="5286" y="4069"/>
                  </a:cubicBezTo>
                  <a:cubicBezTo>
                    <a:pt x="5465" y="4069"/>
                    <a:pt x="5666" y="2865"/>
                    <a:pt x="5624" y="2303"/>
                  </a:cubicBezTo>
                  <a:cubicBezTo>
                    <a:pt x="5624" y="2183"/>
                    <a:pt x="5572" y="2134"/>
                    <a:pt x="5510" y="2134"/>
                  </a:cubicBezTo>
                  <a:cubicBezTo>
                    <a:pt x="5417" y="2134"/>
                    <a:pt x="5302" y="2248"/>
                    <a:pt x="5320" y="2394"/>
                  </a:cubicBezTo>
                  <a:cubicBezTo>
                    <a:pt x="5229" y="2091"/>
                    <a:pt x="5381" y="1452"/>
                    <a:pt x="4986" y="1391"/>
                  </a:cubicBezTo>
                  <a:cubicBezTo>
                    <a:pt x="4803" y="1422"/>
                    <a:pt x="4803" y="1635"/>
                    <a:pt x="4803" y="1817"/>
                  </a:cubicBezTo>
                  <a:cubicBezTo>
                    <a:pt x="4803" y="1787"/>
                    <a:pt x="4803" y="1787"/>
                    <a:pt x="4803" y="1787"/>
                  </a:cubicBezTo>
                  <a:cubicBezTo>
                    <a:pt x="4803" y="1878"/>
                    <a:pt x="4803" y="1999"/>
                    <a:pt x="4773" y="2091"/>
                  </a:cubicBezTo>
                  <a:cubicBezTo>
                    <a:pt x="4773" y="2121"/>
                    <a:pt x="4773" y="2182"/>
                    <a:pt x="4773" y="2243"/>
                  </a:cubicBezTo>
                  <a:cubicBezTo>
                    <a:pt x="4773" y="1734"/>
                    <a:pt x="4649" y="1517"/>
                    <a:pt x="4521" y="1517"/>
                  </a:cubicBezTo>
                  <a:cubicBezTo>
                    <a:pt x="4386" y="1517"/>
                    <a:pt x="4247" y="1759"/>
                    <a:pt x="4247" y="2152"/>
                  </a:cubicBezTo>
                  <a:lnTo>
                    <a:pt x="4247" y="2152"/>
                  </a:lnTo>
                  <a:cubicBezTo>
                    <a:pt x="4217" y="2000"/>
                    <a:pt x="4138" y="1851"/>
                    <a:pt x="4031" y="1851"/>
                  </a:cubicBezTo>
                  <a:cubicBezTo>
                    <a:pt x="3980" y="1851"/>
                    <a:pt x="3922" y="1885"/>
                    <a:pt x="3861" y="1969"/>
                  </a:cubicBezTo>
                  <a:cubicBezTo>
                    <a:pt x="3861" y="1801"/>
                    <a:pt x="3842" y="1423"/>
                    <a:pt x="3669" y="1423"/>
                  </a:cubicBezTo>
                  <a:cubicBezTo>
                    <a:pt x="3623" y="1423"/>
                    <a:pt x="3566" y="1449"/>
                    <a:pt x="3496" y="1513"/>
                  </a:cubicBezTo>
                  <a:cubicBezTo>
                    <a:pt x="3375" y="1817"/>
                    <a:pt x="3405" y="2182"/>
                    <a:pt x="3345" y="2486"/>
                  </a:cubicBezTo>
                  <a:cubicBezTo>
                    <a:pt x="3345" y="1800"/>
                    <a:pt x="3256" y="1527"/>
                    <a:pt x="3150" y="1527"/>
                  </a:cubicBezTo>
                  <a:cubicBezTo>
                    <a:pt x="3007" y="1527"/>
                    <a:pt x="2832" y="2022"/>
                    <a:pt x="2797" y="2668"/>
                  </a:cubicBezTo>
                  <a:cubicBezTo>
                    <a:pt x="2797" y="2648"/>
                    <a:pt x="2797" y="2628"/>
                    <a:pt x="2797" y="2607"/>
                  </a:cubicBezTo>
                  <a:cubicBezTo>
                    <a:pt x="2821" y="2366"/>
                    <a:pt x="2750" y="1687"/>
                    <a:pt x="2523" y="1687"/>
                  </a:cubicBezTo>
                  <a:cubicBezTo>
                    <a:pt x="2463" y="1687"/>
                    <a:pt x="2393" y="1734"/>
                    <a:pt x="2311" y="1847"/>
                  </a:cubicBezTo>
                  <a:cubicBezTo>
                    <a:pt x="2250" y="1999"/>
                    <a:pt x="2220" y="2151"/>
                    <a:pt x="2189" y="2334"/>
                  </a:cubicBezTo>
                  <a:cubicBezTo>
                    <a:pt x="2159" y="1878"/>
                    <a:pt x="2220" y="1391"/>
                    <a:pt x="2129" y="966"/>
                  </a:cubicBezTo>
                  <a:cubicBezTo>
                    <a:pt x="2051" y="882"/>
                    <a:pt x="1987" y="848"/>
                    <a:pt x="1932" y="848"/>
                  </a:cubicBezTo>
                  <a:cubicBezTo>
                    <a:pt x="1753" y="848"/>
                    <a:pt x="1684" y="1217"/>
                    <a:pt x="1653" y="1453"/>
                  </a:cubicBezTo>
                  <a:lnTo>
                    <a:pt x="1653" y="1453"/>
                  </a:lnTo>
                  <a:cubicBezTo>
                    <a:pt x="1687" y="1071"/>
                    <a:pt x="1665" y="91"/>
                    <a:pt x="1480" y="91"/>
                  </a:cubicBezTo>
                  <a:cubicBezTo>
                    <a:pt x="1420" y="91"/>
                    <a:pt x="1344" y="193"/>
                    <a:pt x="1247" y="449"/>
                  </a:cubicBezTo>
                  <a:cubicBezTo>
                    <a:pt x="1247" y="321"/>
                    <a:pt x="1160" y="192"/>
                    <a:pt x="1042" y="192"/>
                  </a:cubicBezTo>
                  <a:cubicBezTo>
                    <a:pt x="1020" y="192"/>
                    <a:pt x="997" y="197"/>
                    <a:pt x="974" y="206"/>
                  </a:cubicBezTo>
                  <a:cubicBezTo>
                    <a:pt x="877" y="61"/>
                    <a:pt x="801" y="1"/>
                    <a:pt x="7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>
              <a:off x="4906650" y="3108150"/>
              <a:ext cx="121100" cy="110300"/>
            </a:xfrm>
            <a:custGeom>
              <a:avLst/>
              <a:gdLst/>
              <a:ahLst/>
              <a:cxnLst/>
              <a:rect l="l" t="t" r="r" b="b"/>
              <a:pathLst>
                <a:path w="4844" h="4412" extrusionOk="0">
                  <a:moveTo>
                    <a:pt x="2746" y="0"/>
                  </a:moveTo>
                  <a:cubicBezTo>
                    <a:pt x="2593" y="0"/>
                    <a:pt x="2389" y="805"/>
                    <a:pt x="2320" y="1919"/>
                  </a:cubicBezTo>
                  <a:cubicBezTo>
                    <a:pt x="2290" y="1433"/>
                    <a:pt x="2381" y="886"/>
                    <a:pt x="2199" y="430"/>
                  </a:cubicBezTo>
                  <a:cubicBezTo>
                    <a:pt x="2137" y="379"/>
                    <a:pt x="2086" y="357"/>
                    <a:pt x="2045" y="357"/>
                  </a:cubicBezTo>
                  <a:cubicBezTo>
                    <a:pt x="1863" y="357"/>
                    <a:pt x="1859" y="773"/>
                    <a:pt x="1834" y="946"/>
                  </a:cubicBezTo>
                  <a:cubicBezTo>
                    <a:pt x="1812" y="387"/>
                    <a:pt x="1727" y="177"/>
                    <a:pt x="1631" y="177"/>
                  </a:cubicBezTo>
                  <a:cubicBezTo>
                    <a:pt x="1467" y="177"/>
                    <a:pt x="1268" y="793"/>
                    <a:pt x="1287" y="1311"/>
                  </a:cubicBezTo>
                  <a:cubicBezTo>
                    <a:pt x="1264" y="864"/>
                    <a:pt x="1185" y="696"/>
                    <a:pt x="1094" y="696"/>
                  </a:cubicBezTo>
                  <a:cubicBezTo>
                    <a:pt x="938" y="696"/>
                    <a:pt x="751" y="1192"/>
                    <a:pt x="770" y="1615"/>
                  </a:cubicBezTo>
                  <a:cubicBezTo>
                    <a:pt x="744" y="1430"/>
                    <a:pt x="832" y="809"/>
                    <a:pt x="576" y="809"/>
                  </a:cubicBezTo>
                  <a:cubicBezTo>
                    <a:pt x="538" y="809"/>
                    <a:pt x="492" y="823"/>
                    <a:pt x="436" y="855"/>
                  </a:cubicBezTo>
                  <a:cubicBezTo>
                    <a:pt x="408" y="584"/>
                    <a:pt x="371" y="475"/>
                    <a:pt x="334" y="475"/>
                  </a:cubicBezTo>
                  <a:cubicBezTo>
                    <a:pt x="177" y="475"/>
                    <a:pt x="1" y="2332"/>
                    <a:pt x="357" y="2332"/>
                  </a:cubicBezTo>
                  <a:cubicBezTo>
                    <a:pt x="389" y="2332"/>
                    <a:pt x="425" y="2317"/>
                    <a:pt x="466" y="2284"/>
                  </a:cubicBezTo>
                  <a:lnTo>
                    <a:pt x="466" y="2284"/>
                  </a:lnTo>
                  <a:cubicBezTo>
                    <a:pt x="420" y="2513"/>
                    <a:pt x="530" y="2968"/>
                    <a:pt x="731" y="2968"/>
                  </a:cubicBezTo>
                  <a:cubicBezTo>
                    <a:pt x="796" y="2968"/>
                    <a:pt x="870" y="2920"/>
                    <a:pt x="952" y="2800"/>
                  </a:cubicBezTo>
                  <a:cubicBezTo>
                    <a:pt x="968" y="2990"/>
                    <a:pt x="1091" y="3090"/>
                    <a:pt x="1214" y="3090"/>
                  </a:cubicBezTo>
                  <a:cubicBezTo>
                    <a:pt x="1327" y="3090"/>
                    <a:pt x="1440" y="3006"/>
                    <a:pt x="1469" y="2831"/>
                  </a:cubicBezTo>
                  <a:lnTo>
                    <a:pt x="1469" y="2831"/>
                  </a:lnTo>
                  <a:cubicBezTo>
                    <a:pt x="1496" y="3068"/>
                    <a:pt x="1293" y="3831"/>
                    <a:pt x="1576" y="3831"/>
                  </a:cubicBezTo>
                  <a:cubicBezTo>
                    <a:pt x="1620" y="3831"/>
                    <a:pt x="1674" y="3813"/>
                    <a:pt x="1743" y="3773"/>
                  </a:cubicBezTo>
                  <a:cubicBezTo>
                    <a:pt x="1956" y="3287"/>
                    <a:pt x="1925" y="2709"/>
                    <a:pt x="2016" y="2193"/>
                  </a:cubicBezTo>
                  <a:lnTo>
                    <a:pt x="2016" y="2193"/>
                  </a:lnTo>
                  <a:cubicBezTo>
                    <a:pt x="2077" y="2892"/>
                    <a:pt x="1743" y="3803"/>
                    <a:pt x="2047" y="4411"/>
                  </a:cubicBezTo>
                  <a:cubicBezTo>
                    <a:pt x="2624" y="4351"/>
                    <a:pt x="2381" y="3287"/>
                    <a:pt x="2563" y="2831"/>
                  </a:cubicBezTo>
                  <a:lnTo>
                    <a:pt x="2563" y="2831"/>
                  </a:lnTo>
                  <a:cubicBezTo>
                    <a:pt x="2563" y="2846"/>
                    <a:pt x="2563" y="2854"/>
                    <a:pt x="2563" y="2861"/>
                  </a:cubicBezTo>
                  <a:lnTo>
                    <a:pt x="2563" y="2861"/>
                  </a:lnTo>
                  <a:cubicBezTo>
                    <a:pt x="2511" y="3332"/>
                    <a:pt x="2605" y="3522"/>
                    <a:pt x="2732" y="3522"/>
                  </a:cubicBezTo>
                  <a:cubicBezTo>
                    <a:pt x="2899" y="3522"/>
                    <a:pt x="3124" y="3190"/>
                    <a:pt x="3141" y="2740"/>
                  </a:cubicBezTo>
                  <a:cubicBezTo>
                    <a:pt x="3185" y="2850"/>
                    <a:pt x="3293" y="2928"/>
                    <a:pt x="3407" y="2928"/>
                  </a:cubicBezTo>
                  <a:cubicBezTo>
                    <a:pt x="3450" y="2928"/>
                    <a:pt x="3494" y="2917"/>
                    <a:pt x="3536" y="2892"/>
                  </a:cubicBezTo>
                  <a:cubicBezTo>
                    <a:pt x="3570" y="3104"/>
                    <a:pt x="3669" y="3189"/>
                    <a:pt x="3779" y="3189"/>
                  </a:cubicBezTo>
                  <a:cubicBezTo>
                    <a:pt x="3970" y="3189"/>
                    <a:pt x="4194" y="2937"/>
                    <a:pt x="4174" y="2648"/>
                  </a:cubicBezTo>
                  <a:lnTo>
                    <a:pt x="4174" y="2648"/>
                  </a:lnTo>
                  <a:cubicBezTo>
                    <a:pt x="4224" y="2704"/>
                    <a:pt x="4279" y="2726"/>
                    <a:pt x="4332" y="2726"/>
                  </a:cubicBezTo>
                  <a:cubicBezTo>
                    <a:pt x="4597" y="2726"/>
                    <a:pt x="4844" y="2161"/>
                    <a:pt x="4473" y="2161"/>
                  </a:cubicBezTo>
                  <a:cubicBezTo>
                    <a:pt x="4465" y="2161"/>
                    <a:pt x="4457" y="2162"/>
                    <a:pt x="4448" y="2162"/>
                  </a:cubicBezTo>
                  <a:cubicBezTo>
                    <a:pt x="4423" y="1989"/>
                    <a:pt x="4298" y="1795"/>
                    <a:pt x="4137" y="1795"/>
                  </a:cubicBezTo>
                  <a:cubicBezTo>
                    <a:pt x="4100" y="1795"/>
                    <a:pt x="4062" y="1805"/>
                    <a:pt x="4022" y="1828"/>
                  </a:cubicBezTo>
                  <a:cubicBezTo>
                    <a:pt x="4046" y="1615"/>
                    <a:pt x="3941" y="1236"/>
                    <a:pt x="3736" y="1236"/>
                  </a:cubicBezTo>
                  <a:cubicBezTo>
                    <a:pt x="3677" y="1236"/>
                    <a:pt x="3610" y="1267"/>
                    <a:pt x="3536" y="1341"/>
                  </a:cubicBezTo>
                  <a:cubicBezTo>
                    <a:pt x="3474" y="1031"/>
                    <a:pt x="3384" y="915"/>
                    <a:pt x="3292" y="915"/>
                  </a:cubicBezTo>
                  <a:cubicBezTo>
                    <a:pt x="3120" y="915"/>
                    <a:pt x="2942" y="1322"/>
                    <a:pt x="2929" y="1639"/>
                  </a:cubicBezTo>
                  <a:lnTo>
                    <a:pt x="2929" y="1639"/>
                  </a:lnTo>
                  <a:cubicBezTo>
                    <a:pt x="2953" y="472"/>
                    <a:pt x="2864" y="0"/>
                    <a:pt x="2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>
              <a:off x="4912725" y="3328625"/>
              <a:ext cx="100375" cy="86450"/>
            </a:xfrm>
            <a:custGeom>
              <a:avLst/>
              <a:gdLst/>
              <a:ahLst/>
              <a:cxnLst/>
              <a:rect l="l" t="t" r="r" b="b"/>
              <a:pathLst>
                <a:path w="4015" h="3458" extrusionOk="0">
                  <a:moveTo>
                    <a:pt x="2144" y="0"/>
                  </a:moveTo>
                  <a:cubicBezTo>
                    <a:pt x="1995" y="0"/>
                    <a:pt x="1822" y="462"/>
                    <a:pt x="1773" y="1216"/>
                  </a:cubicBezTo>
                  <a:cubicBezTo>
                    <a:pt x="1743" y="1003"/>
                    <a:pt x="1804" y="760"/>
                    <a:pt x="1713" y="547"/>
                  </a:cubicBezTo>
                  <a:cubicBezTo>
                    <a:pt x="1658" y="460"/>
                    <a:pt x="1589" y="424"/>
                    <a:pt x="1521" y="424"/>
                  </a:cubicBezTo>
                  <a:cubicBezTo>
                    <a:pt x="1400" y="424"/>
                    <a:pt x="1287" y="542"/>
                    <a:pt x="1287" y="699"/>
                  </a:cubicBezTo>
                  <a:cubicBezTo>
                    <a:pt x="1266" y="324"/>
                    <a:pt x="1191" y="183"/>
                    <a:pt x="1105" y="183"/>
                  </a:cubicBezTo>
                  <a:cubicBezTo>
                    <a:pt x="957" y="183"/>
                    <a:pt x="774" y="603"/>
                    <a:pt x="769" y="964"/>
                  </a:cubicBezTo>
                  <a:lnTo>
                    <a:pt x="769" y="964"/>
                  </a:lnTo>
                  <a:cubicBezTo>
                    <a:pt x="759" y="685"/>
                    <a:pt x="684" y="570"/>
                    <a:pt x="603" y="570"/>
                  </a:cubicBezTo>
                  <a:cubicBezTo>
                    <a:pt x="480" y="570"/>
                    <a:pt x="340" y="831"/>
                    <a:pt x="375" y="1185"/>
                  </a:cubicBezTo>
                  <a:cubicBezTo>
                    <a:pt x="322" y="1051"/>
                    <a:pt x="409" y="612"/>
                    <a:pt x="245" y="612"/>
                  </a:cubicBezTo>
                  <a:cubicBezTo>
                    <a:pt x="222" y="612"/>
                    <a:pt x="195" y="620"/>
                    <a:pt x="162" y="638"/>
                  </a:cubicBezTo>
                  <a:cubicBezTo>
                    <a:pt x="162" y="699"/>
                    <a:pt x="132" y="790"/>
                    <a:pt x="162" y="851"/>
                  </a:cubicBezTo>
                  <a:cubicBezTo>
                    <a:pt x="269" y="1091"/>
                    <a:pt x="0" y="2389"/>
                    <a:pt x="306" y="2389"/>
                  </a:cubicBezTo>
                  <a:cubicBezTo>
                    <a:pt x="347" y="2389"/>
                    <a:pt x="400" y="2365"/>
                    <a:pt x="466" y="2310"/>
                  </a:cubicBezTo>
                  <a:cubicBezTo>
                    <a:pt x="466" y="2568"/>
                    <a:pt x="556" y="2672"/>
                    <a:pt x="661" y="2672"/>
                  </a:cubicBezTo>
                  <a:cubicBezTo>
                    <a:pt x="815" y="2672"/>
                    <a:pt x="1001" y="2447"/>
                    <a:pt x="983" y="2158"/>
                  </a:cubicBezTo>
                  <a:lnTo>
                    <a:pt x="983" y="2158"/>
                  </a:lnTo>
                  <a:cubicBezTo>
                    <a:pt x="1025" y="2257"/>
                    <a:pt x="1114" y="2303"/>
                    <a:pt x="1202" y="2303"/>
                  </a:cubicBezTo>
                  <a:cubicBezTo>
                    <a:pt x="1304" y="2303"/>
                    <a:pt x="1406" y="2241"/>
                    <a:pt x="1439" y="2127"/>
                  </a:cubicBezTo>
                  <a:cubicBezTo>
                    <a:pt x="1459" y="2551"/>
                    <a:pt x="1543" y="2711"/>
                    <a:pt x="1644" y="2711"/>
                  </a:cubicBezTo>
                  <a:cubicBezTo>
                    <a:pt x="1820" y="2711"/>
                    <a:pt x="2048" y="2225"/>
                    <a:pt x="2078" y="1818"/>
                  </a:cubicBezTo>
                  <a:lnTo>
                    <a:pt x="2078" y="1818"/>
                  </a:lnTo>
                  <a:cubicBezTo>
                    <a:pt x="2082" y="2248"/>
                    <a:pt x="2112" y="3109"/>
                    <a:pt x="2312" y="3109"/>
                  </a:cubicBezTo>
                  <a:cubicBezTo>
                    <a:pt x="2376" y="3109"/>
                    <a:pt x="2458" y="3020"/>
                    <a:pt x="2564" y="2796"/>
                  </a:cubicBezTo>
                  <a:cubicBezTo>
                    <a:pt x="2621" y="2594"/>
                    <a:pt x="2652" y="2363"/>
                    <a:pt x="2681" y="2132"/>
                  </a:cubicBezTo>
                  <a:lnTo>
                    <a:pt x="2681" y="2132"/>
                  </a:lnTo>
                  <a:cubicBezTo>
                    <a:pt x="2615" y="2697"/>
                    <a:pt x="2766" y="3296"/>
                    <a:pt x="2954" y="3296"/>
                  </a:cubicBezTo>
                  <a:cubicBezTo>
                    <a:pt x="3066" y="3296"/>
                    <a:pt x="3192" y="3083"/>
                    <a:pt x="3293" y="2523"/>
                  </a:cubicBezTo>
                  <a:cubicBezTo>
                    <a:pt x="3314" y="2625"/>
                    <a:pt x="3390" y="2701"/>
                    <a:pt x="3465" y="2701"/>
                  </a:cubicBezTo>
                  <a:cubicBezTo>
                    <a:pt x="3501" y="2701"/>
                    <a:pt x="3537" y="2683"/>
                    <a:pt x="3567" y="2644"/>
                  </a:cubicBezTo>
                  <a:cubicBezTo>
                    <a:pt x="3597" y="2857"/>
                    <a:pt x="3597" y="3070"/>
                    <a:pt x="3597" y="3282"/>
                  </a:cubicBezTo>
                  <a:cubicBezTo>
                    <a:pt x="3654" y="3405"/>
                    <a:pt x="3705" y="3457"/>
                    <a:pt x="3748" y="3457"/>
                  </a:cubicBezTo>
                  <a:cubicBezTo>
                    <a:pt x="4005" y="3457"/>
                    <a:pt x="4014" y="1624"/>
                    <a:pt x="3669" y="1624"/>
                  </a:cubicBezTo>
                  <a:cubicBezTo>
                    <a:pt x="3638" y="1624"/>
                    <a:pt x="3604" y="1639"/>
                    <a:pt x="3567" y="1672"/>
                  </a:cubicBezTo>
                  <a:cubicBezTo>
                    <a:pt x="3525" y="980"/>
                    <a:pt x="3449" y="727"/>
                    <a:pt x="3365" y="727"/>
                  </a:cubicBezTo>
                  <a:cubicBezTo>
                    <a:pt x="3207" y="727"/>
                    <a:pt x="3021" y="1629"/>
                    <a:pt x="2991" y="2197"/>
                  </a:cubicBezTo>
                  <a:lnTo>
                    <a:pt x="2991" y="2197"/>
                  </a:lnTo>
                  <a:cubicBezTo>
                    <a:pt x="3021" y="1454"/>
                    <a:pt x="2901" y="727"/>
                    <a:pt x="2742" y="727"/>
                  </a:cubicBezTo>
                  <a:cubicBezTo>
                    <a:pt x="2639" y="727"/>
                    <a:pt x="2518" y="1037"/>
                    <a:pt x="2412" y="1854"/>
                  </a:cubicBezTo>
                  <a:cubicBezTo>
                    <a:pt x="2412" y="1611"/>
                    <a:pt x="2412" y="1368"/>
                    <a:pt x="2381" y="1124"/>
                  </a:cubicBezTo>
                  <a:cubicBezTo>
                    <a:pt x="2381" y="339"/>
                    <a:pt x="2271" y="0"/>
                    <a:pt x="2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>
              <a:off x="4915225" y="3509125"/>
              <a:ext cx="85800" cy="89900"/>
            </a:xfrm>
            <a:custGeom>
              <a:avLst/>
              <a:gdLst/>
              <a:ahLst/>
              <a:cxnLst/>
              <a:rect l="l" t="t" r="r" b="b"/>
              <a:pathLst>
                <a:path w="3432" h="3596" extrusionOk="0">
                  <a:moveTo>
                    <a:pt x="202" y="1"/>
                  </a:moveTo>
                  <a:cubicBezTo>
                    <a:pt x="163" y="1"/>
                    <a:pt x="123" y="22"/>
                    <a:pt x="93" y="75"/>
                  </a:cubicBezTo>
                  <a:cubicBezTo>
                    <a:pt x="0" y="399"/>
                    <a:pt x="13" y="2008"/>
                    <a:pt x="226" y="2008"/>
                  </a:cubicBezTo>
                  <a:cubicBezTo>
                    <a:pt x="293" y="2008"/>
                    <a:pt x="379" y="1849"/>
                    <a:pt x="488" y="1443"/>
                  </a:cubicBezTo>
                  <a:cubicBezTo>
                    <a:pt x="566" y="1650"/>
                    <a:pt x="511" y="2365"/>
                    <a:pt x="775" y="2365"/>
                  </a:cubicBezTo>
                  <a:cubicBezTo>
                    <a:pt x="821" y="2365"/>
                    <a:pt x="876" y="2343"/>
                    <a:pt x="944" y="2294"/>
                  </a:cubicBezTo>
                  <a:cubicBezTo>
                    <a:pt x="944" y="2417"/>
                    <a:pt x="1045" y="2561"/>
                    <a:pt x="1164" y="2561"/>
                  </a:cubicBezTo>
                  <a:cubicBezTo>
                    <a:pt x="1191" y="2561"/>
                    <a:pt x="1220" y="2554"/>
                    <a:pt x="1248" y="2537"/>
                  </a:cubicBezTo>
                  <a:cubicBezTo>
                    <a:pt x="1273" y="2711"/>
                    <a:pt x="1379" y="2865"/>
                    <a:pt x="1534" y="2865"/>
                  </a:cubicBezTo>
                  <a:cubicBezTo>
                    <a:pt x="1568" y="2865"/>
                    <a:pt x="1604" y="2857"/>
                    <a:pt x="1643" y="2841"/>
                  </a:cubicBezTo>
                  <a:cubicBezTo>
                    <a:pt x="1643" y="3023"/>
                    <a:pt x="1643" y="3236"/>
                    <a:pt x="1704" y="3418"/>
                  </a:cubicBezTo>
                  <a:cubicBezTo>
                    <a:pt x="1804" y="3543"/>
                    <a:pt x="1890" y="3595"/>
                    <a:pt x="1964" y="3595"/>
                  </a:cubicBezTo>
                  <a:cubicBezTo>
                    <a:pt x="2228" y="3595"/>
                    <a:pt x="2334" y="2926"/>
                    <a:pt x="2367" y="2601"/>
                  </a:cubicBezTo>
                  <a:lnTo>
                    <a:pt x="2367" y="2601"/>
                  </a:lnTo>
                  <a:cubicBezTo>
                    <a:pt x="2366" y="2795"/>
                    <a:pt x="2521" y="2953"/>
                    <a:pt x="2662" y="2953"/>
                  </a:cubicBezTo>
                  <a:cubicBezTo>
                    <a:pt x="2742" y="2953"/>
                    <a:pt x="2818" y="2903"/>
                    <a:pt x="2859" y="2780"/>
                  </a:cubicBezTo>
                  <a:cubicBezTo>
                    <a:pt x="2934" y="2824"/>
                    <a:pt x="2994" y="2844"/>
                    <a:pt x="3043" y="2844"/>
                  </a:cubicBezTo>
                  <a:cubicBezTo>
                    <a:pt x="3432" y="2844"/>
                    <a:pt x="3078" y="1591"/>
                    <a:pt x="3132" y="1321"/>
                  </a:cubicBezTo>
                  <a:cubicBezTo>
                    <a:pt x="3109" y="1123"/>
                    <a:pt x="3028" y="1046"/>
                    <a:pt x="2940" y="1046"/>
                  </a:cubicBezTo>
                  <a:cubicBezTo>
                    <a:pt x="2810" y="1046"/>
                    <a:pt x="2665" y="1216"/>
                    <a:pt x="2671" y="1419"/>
                  </a:cubicBezTo>
                  <a:lnTo>
                    <a:pt x="2671" y="1419"/>
                  </a:lnTo>
                  <a:cubicBezTo>
                    <a:pt x="2639" y="1151"/>
                    <a:pt x="2541" y="1042"/>
                    <a:pt x="2435" y="1042"/>
                  </a:cubicBezTo>
                  <a:cubicBezTo>
                    <a:pt x="2268" y="1042"/>
                    <a:pt x="2081" y="1311"/>
                    <a:pt x="2099" y="1655"/>
                  </a:cubicBezTo>
                  <a:cubicBezTo>
                    <a:pt x="2073" y="1395"/>
                    <a:pt x="2091" y="845"/>
                    <a:pt x="1811" y="845"/>
                  </a:cubicBezTo>
                  <a:cubicBezTo>
                    <a:pt x="1764" y="845"/>
                    <a:pt x="1708" y="860"/>
                    <a:pt x="1643" y="895"/>
                  </a:cubicBezTo>
                  <a:cubicBezTo>
                    <a:pt x="1657" y="356"/>
                    <a:pt x="1525" y="104"/>
                    <a:pt x="1394" y="104"/>
                  </a:cubicBezTo>
                  <a:cubicBezTo>
                    <a:pt x="1257" y="104"/>
                    <a:pt x="1120" y="379"/>
                    <a:pt x="1152" y="893"/>
                  </a:cubicBezTo>
                  <a:lnTo>
                    <a:pt x="1152" y="893"/>
                  </a:lnTo>
                  <a:cubicBezTo>
                    <a:pt x="1129" y="673"/>
                    <a:pt x="1050" y="583"/>
                    <a:pt x="967" y="583"/>
                  </a:cubicBezTo>
                  <a:cubicBezTo>
                    <a:pt x="863" y="583"/>
                    <a:pt x="755" y="727"/>
                    <a:pt x="750" y="936"/>
                  </a:cubicBezTo>
                  <a:lnTo>
                    <a:pt x="750" y="936"/>
                  </a:lnTo>
                  <a:cubicBezTo>
                    <a:pt x="710" y="633"/>
                    <a:pt x="592" y="456"/>
                    <a:pt x="484" y="456"/>
                  </a:cubicBezTo>
                  <a:cubicBezTo>
                    <a:pt x="375" y="456"/>
                    <a:pt x="275" y="635"/>
                    <a:pt x="275" y="1047"/>
                  </a:cubicBezTo>
                  <a:cubicBezTo>
                    <a:pt x="275" y="774"/>
                    <a:pt x="275" y="531"/>
                    <a:pt x="275" y="257"/>
                  </a:cubicBezTo>
                  <a:cubicBezTo>
                    <a:pt x="435" y="189"/>
                    <a:pt x="321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>
              <a:off x="4756425" y="2469175"/>
              <a:ext cx="202175" cy="1372375"/>
            </a:xfrm>
            <a:custGeom>
              <a:avLst/>
              <a:gdLst/>
              <a:ahLst/>
              <a:cxnLst/>
              <a:rect l="l" t="t" r="r" b="b"/>
              <a:pathLst>
                <a:path w="8087" h="54895" extrusionOk="0">
                  <a:moveTo>
                    <a:pt x="4834" y="0"/>
                  </a:moveTo>
                  <a:cubicBezTo>
                    <a:pt x="4226" y="31"/>
                    <a:pt x="4408" y="1642"/>
                    <a:pt x="4165" y="2189"/>
                  </a:cubicBezTo>
                  <a:cubicBezTo>
                    <a:pt x="3344" y="5502"/>
                    <a:pt x="2433" y="8815"/>
                    <a:pt x="1703" y="12159"/>
                  </a:cubicBezTo>
                  <a:cubicBezTo>
                    <a:pt x="1490" y="13101"/>
                    <a:pt x="1277" y="14043"/>
                    <a:pt x="1125" y="15016"/>
                  </a:cubicBezTo>
                  <a:cubicBezTo>
                    <a:pt x="1065" y="15350"/>
                    <a:pt x="1004" y="15684"/>
                    <a:pt x="943" y="16019"/>
                  </a:cubicBezTo>
                  <a:cubicBezTo>
                    <a:pt x="761" y="17052"/>
                    <a:pt x="639" y="18086"/>
                    <a:pt x="518" y="19119"/>
                  </a:cubicBezTo>
                  <a:cubicBezTo>
                    <a:pt x="396" y="20001"/>
                    <a:pt x="305" y="20882"/>
                    <a:pt x="214" y="21764"/>
                  </a:cubicBezTo>
                  <a:cubicBezTo>
                    <a:pt x="183" y="22189"/>
                    <a:pt x="153" y="22615"/>
                    <a:pt x="122" y="23040"/>
                  </a:cubicBezTo>
                  <a:cubicBezTo>
                    <a:pt x="1" y="25411"/>
                    <a:pt x="31" y="27752"/>
                    <a:pt x="214" y="30092"/>
                  </a:cubicBezTo>
                  <a:cubicBezTo>
                    <a:pt x="214" y="30092"/>
                    <a:pt x="214" y="30122"/>
                    <a:pt x="214" y="30122"/>
                  </a:cubicBezTo>
                  <a:cubicBezTo>
                    <a:pt x="244" y="30578"/>
                    <a:pt x="305" y="31034"/>
                    <a:pt x="335" y="31460"/>
                  </a:cubicBezTo>
                  <a:cubicBezTo>
                    <a:pt x="487" y="33132"/>
                    <a:pt x="700" y="34803"/>
                    <a:pt x="974" y="36475"/>
                  </a:cubicBezTo>
                  <a:cubicBezTo>
                    <a:pt x="1034" y="36870"/>
                    <a:pt x="1095" y="37265"/>
                    <a:pt x="1156" y="37660"/>
                  </a:cubicBezTo>
                  <a:cubicBezTo>
                    <a:pt x="1490" y="39697"/>
                    <a:pt x="1885" y="41703"/>
                    <a:pt x="2281" y="43679"/>
                  </a:cubicBezTo>
                  <a:cubicBezTo>
                    <a:pt x="2311" y="43892"/>
                    <a:pt x="2372" y="44135"/>
                    <a:pt x="2402" y="44348"/>
                  </a:cubicBezTo>
                  <a:cubicBezTo>
                    <a:pt x="2402" y="44348"/>
                    <a:pt x="2372" y="44317"/>
                    <a:pt x="2372" y="44317"/>
                  </a:cubicBezTo>
                  <a:lnTo>
                    <a:pt x="2372" y="44317"/>
                  </a:lnTo>
                  <a:cubicBezTo>
                    <a:pt x="2433" y="44591"/>
                    <a:pt x="2493" y="44834"/>
                    <a:pt x="2554" y="45107"/>
                  </a:cubicBezTo>
                  <a:cubicBezTo>
                    <a:pt x="2676" y="45563"/>
                    <a:pt x="2828" y="45989"/>
                    <a:pt x="2949" y="46445"/>
                  </a:cubicBezTo>
                  <a:cubicBezTo>
                    <a:pt x="3253" y="47478"/>
                    <a:pt x="3557" y="48512"/>
                    <a:pt x="3892" y="49515"/>
                  </a:cubicBezTo>
                  <a:lnTo>
                    <a:pt x="4043" y="50001"/>
                  </a:lnTo>
                  <a:cubicBezTo>
                    <a:pt x="4591" y="51551"/>
                    <a:pt x="5168" y="53071"/>
                    <a:pt x="5898" y="54560"/>
                  </a:cubicBezTo>
                  <a:cubicBezTo>
                    <a:pt x="6050" y="54591"/>
                    <a:pt x="6232" y="54591"/>
                    <a:pt x="6414" y="54621"/>
                  </a:cubicBezTo>
                  <a:cubicBezTo>
                    <a:pt x="6688" y="54621"/>
                    <a:pt x="6992" y="54652"/>
                    <a:pt x="7296" y="54652"/>
                  </a:cubicBezTo>
                  <a:cubicBezTo>
                    <a:pt x="7296" y="54743"/>
                    <a:pt x="7326" y="54804"/>
                    <a:pt x="7326" y="54895"/>
                  </a:cubicBezTo>
                  <a:cubicBezTo>
                    <a:pt x="7417" y="54834"/>
                    <a:pt x="7417" y="54743"/>
                    <a:pt x="7417" y="54682"/>
                  </a:cubicBezTo>
                  <a:lnTo>
                    <a:pt x="7691" y="54682"/>
                  </a:lnTo>
                  <a:cubicBezTo>
                    <a:pt x="7691" y="52858"/>
                    <a:pt x="7721" y="51065"/>
                    <a:pt x="7782" y="49241"/>
                  </a:cubicBezTo>
                  <a:cubicBezTo>
                    <a:pt x="7843" y="47661"/>
                    <a:pt x="7873" y="46050"/>
                    <a:pt x="7934" y="44469"/>
                  </a:cubicBezTo>
                  <a:cubicBezTo>
                    <a:pt x="7965" y="43800"/>
                    <a:pt x="7965" y="43162"/>
                    <a:pt x="7995" y="42493"/>
                  </a:cubicBezTo>
                  <a:cubicBezTo>
                    <a:pt x="8056" y="40639"/>
                    <a:pt x="8086" y="38785"/>
                    <a:pt x="8086" y="36931"/>
                  </a:cubicBezTo>
                  <a:cubicBezTo>
                    <a:pt x="8086" y="36323"/>
                    <a:pt x="8086" y="35685"/>
                    <a:pt x="8086" y="35077"/>
                  </a:cubicBezTo>
                  <a:cubicBezTo>
                    <a:pt x="8086" y="33010"/>
                    <a:pt x="8025" y="31004"/>
                    <a:pt x="7873" y="28967"/>
                  </a:cubicBezTo>
                  <a:cubicBezTo>
                    <a:pt x="7813" y="27873"/>
                    <a:pt x="7721" y="26809"/>
                    <a:pt x="7600" y="25745"/>
                  </a:cubicBezTo>
                  <a:cubicBezTo>
                    <a:pt x="7417" y="24074"/>
                    <a:pt x="7174" y="22402"/>
                    <a:pt x="6870" y="20730"/>
                  </a:cubicBezTo>
                  <a:cubicBezTo>
                    <a:pt x="6749" y="20092"/>
                    <a:pt x="6627" y="19454"/>
                    <a:pt x="6536" y="18785"/>
                  </a:cubicBezTo>
                  <a:cubicBezTo>
                    <a:pt x="6384" y="17751"/>
                    <a:pt x="6262" y="16718"/>
                    <a:pt x="6202" y="15684"/>
                  </a:cubicBezTo>
                  <a:cubicBezTo>
                    <a:pt x="5837" y="10426"/>
                    <a:pt x="6171" y="5046"/>
                    <a:pt x="4834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>
              <a:off x="4892450" y="3825575"/>
              <a:ext cx="4600" cy="762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92"/>
                    <a:pt x="92" y="213"/>
                    <a:pt x="153" y="304"/>
                  </a:cubicBezTo>
                  <a:lnTo>
                    <a:pt x="183" y="304"/>
                  </a:ln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>
              <a:off x="5105975" y="2448775"/>
              <a:ext cx="199875" cy="1387450"/>
            </a:xfrm>
            <a:custGeom>
              <a:avLst/>
              <a:gdLst/>
              <a:ahLst/>
              <a:cxnLst/>
              <a:rect l="l" t="t" r="r" b="b"/>
              <a:pathLst>
                <a:path w="7995" h="55498" extrusionOk="0">
                  <a:moveTo>
                    <a:pt x="3358" y="0"/>
                  </a:moveTo>
                  <a:cubicBezTo>
                    <a:pt x="3235" y="0"/>
                    <a:pt x="3119" y="93"/>
                    <a:pt x="3010" y="269"/>
                  </a:cubicBezTo>
                  <a:cubicBezTo>
                    <a:pt x="2797" y="573"/>
                    <a:pt x="2615" y="1212"/>
                    <a:pt x="2463" y="2063"/>
                  </a:cubicBezTo>
                  <a:cubicBezTo>
                    <a:pt x="2463" y="2154"/>
                    <a:pt x="2433" y="2275"/>
                    <a:pt x="2433" y="2367"/>
                  </a:cubicBezTo>
                  <a:cubicBezTo>
                    <a:pt x="2372" y="2762"/>
                    <a:pt x="2311" y="3187"/>
                    <a:pt x="2250" y="3582"/>
                  </a:cubicBezTo>
                  <a:cubicBezTo>
                    <a:pt x="2037" y="5193"/>
                    <a:pt x="1855" y="6835"/>
                    <a:pt x="1733" y="8506"/>
                  </a:cubicBezTo>
                  <a:cubicBezTo>
                    <a:pt x="1673" y="9509"/>
                    <a:pt x="1612" y="10543"/>
                    <a:pt x="1581" y="11546"/>
                  </a:cubicBezTo>
                  <a:cubicBezTo>
                    <a:pt x="1429" y="14768"/>
                    <a:pt x="1369" y="17990"/>
                    <a:pt x="1308" y="21242"/>
                  </a:cubicBezTo>
                  <a:cubicBezTo>
                    <a:pt x="1308" y="22002"/>
                    <a:pt x="1308" y="22792"/>
                    <a:pt x="1277" y="23552"/>
                  </a:cubicBezTo>
                  <a:cubicBezTo>
                    <a:pt x="1217" y="26166"/>
                    <a:pt x="1126" y="28750"/>
                    <a:pt x="913" y="31364"/>
                  </a:cubicBezTo>
                  <a:cubicBezTo>
                    <a:pt x="852" y="32002"/>
                    <a:pt x="791" y="32671"/>
                    <a:pt x="730" y="33309"/>
                  </a:cubicBezTo>
                  <a:cubicBezTo>
                    <a:pt x="700" y="33735"/>
                    <a:pt x="639" y="34160"/>
                    <a:pt x="609" y="34586"/>
                  </a:cubicBezTo>
                  <a:cubicBezTo>
                    <a:pt x="578" y="34829"/>
                    <a:pt x="578" y="35072"/>
                    <a:pt x="548" y="35315"/>
                  </a:cubicBezTo>
                  <a:cubicBezTo>
                    <a:pt x="487" y="36075"/>
                    <a:pt x="457" y="36835"/>
                    <a:pt x="396" y="37625"/>
                  </a:cubicBezTo>
                  <a:cubicBezTo>
                    <a:pt x="305" y="38598"/>
                    <a:pt x="244" y="39571"/>
                    <a:pt x="183" y="40543"/>
                  </a:cubicBezTo>
                  <a:cubicBezTo>
                    <a:pt x="122" y="41455"/>
                    <a:pt x="92" y="42337"/>
                    <a:pt x="62" y="43249"/>
                  </a:cubicBezTo>
                  <a:cubicBezTo>
                    <a:pt x="1" y="45103"/>
                    <a:pt x="1" y="46926"/>
                    <a:pt x="62" y="48781"/>
                  </a:cubicBezTo>
                  <a:cubicBezTo>
                    <a:pt x="92" y="49176"/>
                    <a:pt x="122" y="49601"/>
                    <a:pt x="183" y="50027"/>
                  </a:cubicBezTo>
                  <a:cubicBezTo>
                    <a:pt x="426" y="51851"/>
                    <a:pt x="822" y="53765"/>
                    <a:pt x="761" y="55498"/>
                  </a:cubicBezTo>
                  <a:cubicBezTo>
                    <a:pt x="943" y="55498"/>
                    <a:pt x="1156" y="55498"/>
                    <a:pt x="1338" y="55468"/>
                  </a:cubicBezTo>
                  <a:lnTo>
                    <a:pt x="1429" y="55468"/>
                  </a:lnTo>
                  <a:cubicBezTo>
                    <a:pt x="1733" y="55468"/>
                    <a:pt x="2007" y="55437"/>
                    <a:pt x="2311" y="55407"/>
                  </a:cubicBezTo>
                  <a:cubicBezTo>
                    <a:pt x="2493" y="54769"/>
                    <a:pt x="2585" y="53978"/>
                    <a:pt x="2706" y="53340"/>
                  </a:cubicBezTo>
                  <a:cubicBezTo>
                    <a:pt x="2797" y="52793"/>
                    <a:pt x="2888" y="52306"/>
                    <a:pt x="3010" y="52063"/>
                  </a:cubicBezTo>
                  <a:cubicBezTo>
                    <a:pt x="3040" y="51942"/>
                    <a:pt x="3071" y="51820"/>
                    <a:pt x="3101" y="51699"/>
                  </a:cubicBezTo>
                  <a:cubicBezTo>
                    <a:pt x="3223" y="51212"/>
                    <a:pt x="3344" y="50726"/>
                    <a:pt x="3466" y="50209"/>
                  </a:cubicBezTo>
                  <a:cubicBezTo>
                    <a:pt x="3892" y="48477"/>
                    <a:pt x="4226" y="46714"/>
                    <a:pt x="4560" y="44981"/>
                  </a:cubicBezTo>
                  <a:cubicBezTo>
                    <a:pt x="4560" y="44829"/>
                    <a:pt x="4591" y="44708"/>
                    <a:pt x="4621" y="44556"/>
                  </a:cubicBezTo>
                  <a:cubicBezTo>
                    <a:pt x="5077" y="42033"/>
                    <a:pt x="5472" y="39510"/>
                    <a:pt x="5928" y="36957"/>
                  </a:cubicBezTo>
                  <a:cubicBezTo>
                    <a:pt x="5989" y="36622"/>
                    <a:pt x="6050" y="36288"/>
                    <a:pt x="6110" y="35954"/>
                  </a:cubicBezTo>
                  <a:cubicBezTo>
                    <a:pt x="6110" y="35832"/>
                    <a:pt x="6141" y="35710"/>
                    <a:pt x="6171" y="35589"/>
                  </a:cubicBezTo>
                  <a:cubicBezTo>
                    <a:pt x="6597" y="33370"/>
                    <a:pt x="7083" y="31121"/>
                    <a:pt x="7478" y="28902"/>
                  </a:cubicBezTo>
                  <a:cubicBezTo>
                    <a:pt x="7509" y="28689"/>
                    <a:pt x="7539" y="28476"/>
                    <a:pt x="7569" y="28264"/>
                  </a:cubicBezTo>
                  <a:cubicBezTo>
                    <a:pt x="7843" y="26470"/>
                    <a:pt x="7995" y="24646"/>
                    <a:pt x="7965" y="22823"/>
                  </a:cubicBezTo>
                  <a:cubicBezTo>
                    <a:pt x="7873" y="21668"/>
                    <a:pt x="7782" y="20543"/>
                    <a:pt x="7691" y="19388"/>
                  </a:cubicBezTo>
                  <a:cubicBezTo>
                    <a:pt x="7600" y="18628"/>
                    <a:pt x="7539" y="17868"/>
                    <a:pt x="7417" y="17078"/>
                  </a:cubicBezTo>
                  <a:cubicBezTo>
                    <a:pt x="7326" y="16136"/>
                    <a:pt x="7174" y="15163"/>
                    <a:pt x="7022" y="14221"/>
                  </a:cubicBezTo>
                  <a:cubicBezTo>
                    <a:pt x="6779" y="12458"/>
                    <a:pt x="6445" y="10725"/>
                    <a:pt x="6110" y="8993"/>
                  </a:cubicBezTo>
                  <a:cubicBezTo>
                    <a:pt x="5806" y="7595"/>
                    <a:pt x="5503" y="6196"/>
                    <a:pt x="5168" y="4798"/>
                  </a:cubicBezTo>
                  <a:cubicBezTo>
                    <a:pt x="4955" y="3886"/>
                    <a:pt x="4743" y="3005"/>
                    <a:pt x="4499" y="2093"/>
                  </a:cubicBezTo>
                  <a:cubicBezTo>
                    <a:pt x="4059" y="640"/>
                    <a:pt x="3683" y="0"/>
                    <a:pt x="3358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>
              <a:off x="5154625" y="2407625"/>
              <a:ext cx="87400" cy="300900"/>
            </a:xfrm>
            <a:custGeom>
              <a:avLst/>
              <a:gdLst/>
              <a:ahLst/>
              <a:cxnLst/>
              <a:rect l="l" t="t" r="r" b="b"/>
              <a:pathLst>
                <a:path w="3496" h="12036" extrusionOk="0">
                  <a:moveTo>
                    <a:pt x="1216" y="0"/>
                  </a:moveTo>
                  <a:cubicBezTo>
                    <a:pt x="760" y="2219"/>
                    <a:pt x="0" y="4894"/>
                    <a:pt x="426" y="7052"/>
                  </a:cubicBezTo>
                  <a:cubicBezTo>
                    <a:pt x="790" y="5745"/>
                    <a:pt x="760" y="3952"/>
                    <a:pt x="1246" y="2523"/>
                  </a:cubicBezTo>
                  <a:cubicBezTo>
                    <a:pt x="2189" y="5563"/>
                    <a:pt x="2493" y="8693"/>
                    <a:pt x="2888" y="11824"/>
                  </a:cubicBezTo>
                  <a:cubicBezTo>
                    <a:pt x="2912" y="11972"/>
                    <a:pt x="3007" y="12035"/>
                    <a:pt x="3105" y="12035"/>
                  </a:cubicBezTo>
                  <a:cubicBezTo>
                    <a:pt x="3248" y="12035"/>
                    <a:pt x="3398" y="11901"/>
                    <a:pt x="3344" y="11703"/>
                  </a:cubicBezTo>
                  <a:cubicBezTo>
                    <a:pt x="3222" y="9332"/>
                    <a:pt x="3496" y="6900"/>
                    <a:pt x="2918" y="4560"/>
                  </a:cubicBezTo>
                  <a:cubicBezTo>
                    <a:pt x="2371" y="3040"/>
                    <a:pt x="1824" y="1520"/>
                    <a:pt x="1216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>
              <a:off x="5207825" y="2453225"/>
              <a:ext cx="9900" cy="26600"/>
            </a:xfrm>
            <a:custGeom>
              <a:avLst/>
              <a:gdLst/>
              <a:ahLst/>
              <a:cxnLst/>
              <a:rect l="l" t="t" r="r" b="b"/>
              <a:pathLst>
                <a:path w="396" h="1064" extrusionOk="0">
                  <a:moveTo>
                    <a:pt x="0" y="0"/>
                  </a:moveTo>
                  <a:lnTo>
                    <a:pt x="0" y="0"/>
                  </a:lnTo>
                  <a:cubicBezTo>
                    <a:pt x="152" y="365"/>
                    <a:pt x="274" y="730"/>
                    <a:pt x="395" y="1064"/>
                  </a:cubicBezTo>
                  <a:cubicBezTo>
                    <a:pt x="304" y="699"/>
                    <a:pt x="152" y="365"/>
                    <a:pt x="0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>
              <a:off x="5184250" y="2920550"/>
              <a:ext cx="22550" cy="137225"/>
            </a:xfrm>
            <a:custGeom>
              <a:avLst/>
              <a:gdLst/>
              <a:ahLst/>
              <a:cxnLst/>
              <a:rect l="l" t="t" r="r" b="b"/>
              <a:pathLst>
                <a:path w="902" h="5489" extrusionOk="0">
                  <a:moveTo>
                    <a:pt x="365" y="0"/>
                  </a:moveTo>
                  <a:lnTo>
                    <a:pt x="365" y="0"/>
                  </a:lnTo>
                  <a:cubicBezTo>
                    <a:pt x="1" y="1611"/>
                    <a:pt x="92" y="3678"/>
                    <a:pt x="61" y="5411"/>
                  </a:cubicBezTo>
                  <a:cubicBezTo>
                    <a:pt x="106" y="5464"/>
                    <a:pt x="149" y="5489"/>
                    <a:pt x="190" y="5489"/>
                  </a:cubicBezTo>
                  <a:cubicBezTo>
                    <a:pt x="731" y="5489"/>
                    <a:pt x="901" y="1138"/>
                    <a:pt x="690" y="1138"/>
                  </a:cubicBezTo>
                  <a:cubicBezTo>
                    <a:pt x="627" y="1138"/>
                    <a:pt x="529" y="1531"/>
                    <a:pt x="396" y="2554"/>
                  </a:cubicBezTo>
                  <a:cubicBezTo>
                    <a:pt x="305" y="1763"/>
                    <a:pt x="669" y="639"/>
                    <a:pt x="365" y="0"/>
                  </a:cubicBezTo>
                  <a:close/>
                </a:path>
              </a:pathLst>
            </a:custGeom>
            <a:solidFill>
              <a:srgbClr val="6F9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>
              <a:off x="5149300" y="3000250"/>
              <a:ext cx="124750" cy="99800"/>
            </a:xfrm>
            <a:custGeom>
              <a:avLst/>
              <a:gdLst/>
              <a:ahLst/>
              <a:cxnLst/>
              <a:rect l="l" t="t" r="r" b="b"/>
              <a:pathLst>
                <a:path w="4990" h="3992" extrusionOk="0">
                  <a:moveTo>
                    <a:pt x="2446" y="0"/>
                  </a:moveTo>
                  <a:cubicBezTo>
                    <a:pt x="2358" y="0"/>
                    <a:pt x="2273" y="309"/>
                    <a:pt x="2250" y="1129"/>
                  </a:cubicBezTo>
                  <a:cubicBezTo>
                    <a:pt x="2250" y="1014"/>
                    <a:pt x="2250" y="792"/>
                    <a:pt x="2097" y="792"/>
                  </a:cubicBezTo>
                  <a:cubicBezTo>
                    <a:pt x="2088" y="792"/>
                    <a:pt x="2078" y="792"/>
                    <a:pt x="2067" y="794"/>
                  </a:cubicBezTo>
                  <a:cubicBezTo>
                    <a:pt x="1824" y="916"/>
                    <a:pt x="1946" y="1402"/>
                    <a:pt x="1885" y="1645"/>
                  </a:cubicBezTo>
                  <a:cubicBezTo>
                    <a:pt x="1872" y="1375"/>
                    <a:pt x="1766" y="1262"/>
                    <a:pt x="1649" y="1262"/>
                  </a:cubicBezTo>
                  <a:cubicBezTo>
                    <a:pt x="1489" y="1262"/>
                    <a:pt x="1307" y="1469"/>
                    <a:pt x="1307" y="1767"/>
                  </a:cubicBezTo>
                  <a:cubicBezTo>
                    <a:pt x="1307" y="1610"/>
                    <a:pt x="1188" y="1523"/>
                    <a:pt x="1069" y="1523"/>
                  </a:cubicBezTo>
                  <a:cubicBezTo>
                    <a:pt x="979" y="1523"/>
                    <a:pt x="890" y="1572"/>
                    <a:pt x="852" y="1676"/>
                  </a:cubicBezTo>
                  <a:cubicBezTo>
                    <a:pt x="830" y="1665"/>
                    <a:pt x="807" y="1660"/>
                    <a:pt x="784" y="1660"/>
                  </a:cubicBezTo>
                  <a:cubicBezTo>
                    <a:pt x="680" y="1660"/>
                    <a:pt x="578" y="1764"/>
                    <a:pt x="578" y="1888"/>
                  </a:cubicBezTo>
                  <a:cubicBezTo>
                    <a:pt x="548" y="1706"/>
                    <a:pt x="608" y="1493"/>
                    <a:pt x="487" y="1372"/>
                  </a:cubicBezTo>
                  <a:cubicBezTo>
                    <a:pt x="521" y="1250"/>
                    <a:pt x="428" y="1178"/>
                    <a:pt x="341" y="1178"/>
                  </a:cubicBezTo>
                  <a:cubicBezTo>
                    <a:pt x="275" y="1178"/>
                    <a:pt x="213" y="1219"/>
                    <a:pt x="213" y="1311"/>
                  </a:cubicBezTo>
                  <a:cubicBezTo>
                    <a:pt x="244" y="1797"/>
                    <a:pt x="0" y="2405"/>
                    <a:pt x="244" y="2800"/>
                  </a:cubicBezTo>
                  <a:cubicBezTo>
                    <a:pt x="244" y="2932"/>
                    <a:pt x="354" y="3032"/>
                    <a:pt x="484" y="3032"/>
                  </a:cubicBezTo>
                  <a:cubicBezTo>
                    <a:pt x="535" y="3032"/>
                    <a:pt x="588" y="3017"/>
                    <a:pt x="639" y="2983"/>
                  </a:cubicBezTo>
                  <a:lnTo>
                    <a:pt x="639" y="2983"/>
                  </a:lnTo>
                  <a:cubicBezTo>
                    <a:pt x="548" y="3308"/>
                    <a:pt x="727" y="3547"/>
                    <a:pt x="892" y="3547"/>
                  </a:cubicBezTo>
                  <a:cubicBezTo>
                    <a:pt x="1006" y="3547"/>
                    <a:pt x="1113" y="3436"/>
                    <a:pt x="1125" y="3165"/>
                  </a:cubicBezTo>
                  <a:cubicBezTo>
                    <a:pt x="1141" y="3168"/>
                    <a:pt x="1157" y="3169"/>
                    <a:pt x="1173" y="3169"/>
                  </a:cubicBezTo>
                  <a:cubicBezTo>
                    <a:pt x="1338" y="3169"/>
                    <a:pt x="1492" y="3030"/>
                    <a:pt x="1520" y="2891"/>
                  </a:cubicBezTo>
                  <a:lnTo>
                    <a:pt x="1520" y="2891"/>
                  </a:lnTo>
                  <a:cubicBezTo>
                    <a:pt x="1467" y="3302"/>
                    <a:pt x="1633" y="3618"/>
                    <a:pt x="1799" y="3618"/>
                  </a:cubicBezTo>
                  <a:cubicBezTo>
                    <a:pt x="1915" y="3618"/>
                    <a:pt x="2030" y="3463"/>
                    <a:pt x="2067" y="3074"/>
                  </a:cubicBezTo>
                  <a:cubicBezTo>
                    <a:pt x="2106" y="3142"/>
                    <a:pt x="2155" y="3170"/>
                    <a:pt x="2202" y="3170"/>
                  </a:cubicBezTo>
                  <a:cubicBezTo>
                    <a:pt x="2303" y="3170"/>
                    <a:pt x="2402" y="3046"/>
                    <a:pt x="2402" y="2922"/>
                  </a:cubicBezTo>
                  <a:cubicBezTo>
                    <a:pt x="2448" y="3033"/>
                    <a:pt x="2508" y="3076"/>
                    <a:pt x="2570" y="3076"/>
                  </a:cubicBezTo>
                  <a:cubicBezTo>
                    <a:pt x="2689" y="3076"/>
                    <a:pt x="2814" y="2911"/>
                    <a:pt x="2848" y="2757"/>
                  </a:cubicBezTo>
                  <a:lnTo>
                    <a:pt x="2848" y="2757"/>
                  </a:lnTo>
                  <a:cubicBezTo>
                    <a:pt x="2818" y="3132"/>
                    <a:pt x="2964" y="3595"/>
                    <a:pt x="3133" y="3595"/>
                  </a:cubicBezTo>
                  <a:cubicBezTo>
                    <a:pt x="3225" y="3595"/>
                    <a:pt x="3323" y="3460"/>
                    <a:pt x="3405" y="3104"/>
                  </a:cubicBezTo>
                  <a:cubicBezTo>
                    <a:pt x="3405" y="3104"/>
                    <a:pt x="3405" y="3135"/>
                    <a:pt x="3405" y="3135"/>
                  </a:cubicBezTo>
                  <a:cubicBezTo>
                    <a:pt x="3435" y="3043"/>
                    <a:pt x="3435" y="2922"/>
                    <a:pt x="3466" y="2831"/>
                  </a:cubicBezTo>
                  <a:lnTo>
                    <a:pt x="3466" y="2831"/>
                  </a:lnTo>
                  <a:cubicBezTo>
                    <a:pt x="3466" y="3135"/>
                    <a:pt x="3435" y="3469"/>
                    <a:pt x="3496" y="3773"/>
                  </a:cubicBezTo>
                  <a:cubicBezTo>
                    <a:pt x="3550" y="3858"/>
                    <a:pt x="3604" y="3892"/>
                    <a:pt x="3654" y="3892"/>
                  </a:cubicBezTo>
                  <a:cubicBezTo>
                    <a:pt x="3803" y="3892"/>
                    <a:pt x="3921" y="3598"/>
                    <a:pt x="3921" y="3439"/>
                  </a:cubicBezTo>
                  <a:lnTo>
                    <a:pt x="3921" y="3439"/>
                  </a:lnTo>
                  <a:cubicBezTo>
                    <a:pt x="3921" y="3621"/>
                    <a:pt x="3891" y="3925"/>
                    <a:pt x="4104" y="3986"/>
                  </a:cubicBezTo>
                  <a:cubicBezTo>
                    <a:pt x="4124" y="3989"/>
                    <a:pt x="4144" y="3991"/>
                    <a:pt x="4162" y="3991"/>
                  </a:cubicBezTo>
                  <a:cubicBezTo>
                    <a:pt x="4438" y="3991"/>
                    <a:pt x="4440" y="3577"/>
                    <a:pt x="4469" y="3378"/>
                  </a:cubicBezTo>
                  <a:cubicBezTo>
                    <a:pt x="4540" y="3454"/>
                    <a:pt x="4598" y="3488"/>
                    <a:pt x="4646" y="3488"/>
                  </a:cubicBezTo>
                  <a:cubicBezTo>
                    <a:pt x="4990" y="3488"/>
                    <a:pt x="4755" y="1719"/>
                    <a:pt x="4487" y="1719"/>
                  </a:cubicBezTo>
                  <a:cubicBezTo>
                    <a:pt x="4396" y="1719"/>
                    <a:pt x="4302" y="1922"/>
                    <a:pt x="4225" y="2466"/>
                  </a:cubicBezTo>
                  <a:cubicBezTo>
                    <a:pt x="4225" y="1574"/>
                    <a:pt x="4133" y="1183"/>
                    <a:pt x="4028" y="1183"/>
                  </a:cubicBezTo>
                  <a:cubicBezTo>
                    <a:pt x="3908" y="1183"/>
                    <a:pt x="3772" y="1697"/>
                    <a:pt x="3739" y="2557"/>
                  </a:cubicBezTo>
                  <a:cubicBezTo>
                    <a:pt x="3724" y="890"/>
                    <a:pt x="3644" y="98"/>
                    <a:pt x="3537" y="98"/>
                  </a:cubicBezTo>
                  <a:cubicBezTo>
                    <a:pt x="3426" y="98"/>
                    <a:pt x="3286" y="959"/>
                    <a:pt x="3162" y="2587"/>
                  </a:cubicBezTo>
                  <a:cubicBezTo>
                    <a:pt x="3162" y="2534"/>
                    <a:pt x="3162" y="2480"/>
                    <a:pt x="3162" y="2405"/>
                  </a:cubicBezTo>
                  <a:cubicBezTo>
                    <a:pt x="3131" y="2132"/>
                    <a:pt x="3131" y="1858"/>
                    <a:pt x="3101" y="1584"/>
                  </a:cubicBezTo>
                  <a:cubicBezTo>
                    <a:pt x="3134" y="1149"/>
                    <a:pt x="3011" y="871"/>
                    <a:pt x="2888" y="871"/>
                  </a:cubicBezTo>
                  <a:cubicBezTo>
                    <a:pt x="2800" y="871"/>
                    <a:pt x="2713" y="1015"/>
                    <a:pt x="2684" y="1348"/>
                  </a:cubicBezTo>
                  <a:lnTo>
                    <a:pt x="2684" y="1348"/>
                  </a:lnTo>
                  <a:cubicBezTo>
                    <a:pt x="2712" y="657"/>
                    <a:pt x="2574" y="0"/>
                    <a:pt x="2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>
              <a:off x="5156125" y="2651300"/>
              <a:ext cx="89700" cy="70975"/>
            </a:xfrm>
            <a:custGeom>
              <a:avLst/>
              <a:gdLst/>
              <a:ahLst/>
              <a:cxnLst/>
              <a:rect l="l" t="t" r="r" b="b"/>
              <a:pathLst>
                <a:path w="3588" h="2839" extrusionOk="0">
                  <a:moveTo>
                    <a:pt x="366" y="1196"/>
                  </a:moveTo>
                  <a:cubicBezTo>
                    <a:pt x="396" y="1348"/>
                    <a:pt x="366" y="1500"/>
                    <a:pt x="366" y="1652"/>
                  </a:cubicBezTo>
                  <a:cubicBezTo>
                    <a:pt x="366" y="1530"/>
                    <a:pt x="366" y="1378"/>
                    <a:pt x="366" y="1257"/>
                  </a:cubicBezTo>
                  <a:cubicBezTo>
                    <a:pt x="366" y="1226"/>
                    <a:pt x="366" y="1196"/>
                    <a:pt x="366" y="1196"/>
                  </a:cubicBezTo>
                  <a:close/>
                  <a:moveTo>
                    <a:pt x="354" y="0"/>
                  </a:moveTo>
                  <a:cubicBezTo>
                    <a:pt x="315" y="0"/>
                    <a:pt x="275" y="20"/>
                    <a:pt x="244" y="71"/>
                  </a:cubicBezTo>
                  <a:cubicBezTo>
                    <a:pt x="153" y="497"/>
                    <a:pt x="1" y="1439"/>
                    <a:pt x="62" y="2138"/>
                  </a:cubicBezTo>
                  <a:cubicBezTo>
                    <a:pt x="92" y="2442"/>
                    <a:pt x="153" y="2716"/>
                    <a:pt x="305" y="2837"/>
                  </a:cubicBezTo>
                  <a:cubicBezTo>
                    <a:pt x="315" y="2838"/>
                    <a:pt x="324" y="2839"/>
                    <a:pt x="333" y="2839"/>
                  </a:cubicBezTo>
                  <a:cubicBezTo>
                    <a:pt x="548" y="2839"/>
                    <a:pt x="549" y="2496"/>
                    <a:pt x="579" y="2320"/>
                  </a:cubicBezTo>
                  <a:cubicBezTo>
                    <a:pt x="602" y="2330"/>
                    <a:pt x="625" y="2334"/>
                    <a:pt x="647" y="2334"/>
                  </a:cubicBezTo>
                  <a:cubicBezTo>
                    <a:pt x="766" y="2334"/>
                    <a:pt x="852" y="2210"/>
                    <a:pt x="852" y="2108"/>
                  </a:cubicBezTo>
                  <a:cubicBezTo>
                    <a:pt x="852" y="2239"/>
                    <a:pt x="943" y="2393"/>
                    <a:pt x="1066" y="2393"/>
                  </a:cubicBezTo>
                  <a:cubicBezTo>
                    <a:pt x="1085" y="2393"/>
                    <a:pt x="1105" y="2389"/>
                    <a:pt x="1126" y="2381"/>
                  </a:cubicBezTo>
                  <a:lnTo>
                    <a:pt x="1156" y="2381"/>
                  </a:lnTo>
                  <a:cubicBezTo>
                    <a:pt x="1186" y="2381"/>
                    <a:pt x="1186" y="2351"/>
                    <a:pt x="1217" y="2351"/>
                  </a:cubicBezTo>
                  <a:cubicBezTo>
                    <a:pt x="1217" y="2559"/>
                    <a:pt x="1325" y="2653"/>
                    <a:pt x="1439" y="2653"/>
                  </a:cubicBezTo>
                  <a:cubicBezTo>
                    <a:pt x="1575" y="2653"/>
                    <a:pt x="1720" y="2521"/>
                    <a:pt x="1703" y="2290"/>
                  </a:cubicBezTo>
                  <a:lnTo>
                    <a:pt x="1703" y="2290"/>
                  </a:lnTo>
                  <a:cubicBezTo>
                    <a:pt x="1734" y="2442"/>
                    <a:pt x="1886" y="2503"/>
                    <a:pt x="1977" y="2503"/>
                  </a:cubicBezTo>
                  <a:cubicBezTo>
                    <a:pt x="2068" y="2472"/>
                    <a:pt x="2129" y="2442"/>
                    <a:pt x="2189" y="2351"/>
                  </a:cubicBezTo>
                  <a:cubicBezTo>
                    <a:pt x="2189" y="2320"/>
                    <a:pt x="2220" y="2290"/>
                    <a:pt x="2220" y="2229"/>
                  </a:cubicBezTo>
                  <a:cubicBezTo>
                    <a:pt x="2220" y="2320"/>
                    <a:pt x="2250" y="2381"/>
                    <a:pt x="2311" y="2412"/>
                  </a:cubicBezTo>
                  <a:cubicBezTo>
                    <a:pt x="2348" y="2460"/>
                    <a:pt x="2399" y="2485"/>
                    <a:pt x="2453" y="2485"/>
                  </a:cubicBezTo>
                  <a:cubicBezTo>
                    <a:pt x="2534" y="2485"/>
                    <a:pt x="2621" y="2430"/>
                    <a:pt x="2676" y="2320"/>
                  </a:cubicBezTo>
                  <a:cubicBezTo>
                    <a:pt x="2676" y="2290"/>
                    <a:pt x="2706" y="2260"/>
                    <a:pt x="2706" y="2199"/>
                  </a:cubicBezTo>
                  <a:cubicBezTo>
                    <a:pt x="2706" y="2229"/>
                    <a:pt x="2737" y="2229"/>
                    <a:pt x="2767" y="2229"/>
                  </a:cubicBezTo>
                  <a:cubicBezTo>
                    <a:pt x="2828" y="2260"/>
                    <a:pt x="2858" y="2260"/>
                    <a:pt x="2889" y="2260"/>
                  </a:cubicBezTo>
                  <a:cubicBezTo>
                    <a:pt x="2949" y="2229"/>
                    <a:pt x="3010" y="2168"/>
                    <a:pt x="3041" y="2108"/>
                  </a:cubicBezTo>
                  <a:cubicBezTo>
                    <a:pt x="3071" y="2047"/>
                    <a:pt x="3101" y="1956"/>
                    <a:pt x="3101" y="1895"/>
                  </a:cubicBezTo>
                  <a:cubicBezTo>
                    <a:pt x="3101" y="1956"/>
                    <a:pt x="3132" y="2077"/>
                    <a:pt x="3193" y="2199"/>
                  </a:cubicBezTo>
                  <a:lnTo>
                    <a:pt x="3193" y="2229"/>
                  </a:lnTo>
                  <a:cubicBezTo>
                    <a:pt x="3249" y="2416"/>
                    <a:pt x="3339" y="2580"/>
                    <a:pt x="3429" y="2580"/>
                  </a:cubicBezTo>
                  <a:cubicBezTo>
                    <a:pt x="3485" y="2580"/>
                    <a:pt x="3541" y="2515"/>
                    <a:pt x="3588" y="2351"/>
                  </a:cubicBezTo>
                  <a:cubicBezTo>
                    <a:pt x="3527" y="2290"/>
                    <a:pt x="3497" y="2138"/>
                    <a:pt x="3466" y="1956"/>
                  </a:cubicBezTo>
                  <a:cubicBezTo>
                    <a:pt x="3405" y="1773"/>
                    <a:pt x="3375" y="1591"/>
                    <a:pt x="3314" y="1439"/>
                  </a:cubicBezTo>
                  <a:cubicBezTo>
                    <a:pt x="3314" y="1378"/>
                    <a:pt x="3284" y="1317"/>
                    <a:pt x="3253" y="1257"/>
                  </a:cubicBezTo>
                  <a:cubicBezTo>
                    <a:pt x="3193" y="1094"/>
                    <a:pt x="3132" y="986"/>
                    <a:pt x="3053" y="986"/>
                  </a:cubicBezTo>
                  <a:cubicBezTo>
                    <a:pt x="3014" y="986"/>
                    <a:pt x="2970" y="1013"/>
                    <a:pt x="2919" y="1074"/>
                  </a:cubicBezTo>
                  <a:cubicBezTo>
                    <a:pt x="2889" y="1074"/>
                    <a:pt x="2858" y="1135"/>
                    <a:pt x="2828" y="1165"/>
                  </a:cubicBezTo>
                  <a:cubicBezTo>
                    <a:pt x="2828" y="1135"/>
                    <a:pt x="2828" y="1105"/>
                    <a:pt x="2828" y="1074"/>
                  </a:cubicBezTo>
                  <a:cubicBezTo>
                    <a:pt x="2797" y="770"/>
                    <a:pt x="2706" y="618"/>
                    <a:pt x="2645" y="588"/>
                  </a:cubicBezTo>
                  <a:cubicBezTo>
                    <a:pt x="2626" y="575"/>
                    <a:pt x="2607" y="569"/>
                    <a:pt x="2589" y="569"/>
                  </a:cubicBezTo>
                  <a:cubicBezTo>
                    <a:pt x="2517" y="569"/>
                    <a:pt x="2450" y="656"/>
                    <a:pt x="2402" y="801"/>
                  </a:cubicBezTo>
                  <a:cubicBezTo>
                    <a:pt x="2402" y="882"/>
                    <a:pt x="2378" y="987"/>
                    <a:pt x="2394" y="1115"/>
                  </a:cubicBezTo>
                  <a:lnTo>
                    <a:pt x="2394" y="1115"/>
                  </a:lnTo>
                  <a:cubicBezTo>
                    <a:pt x="2361" y="946"/>
                    <a:pt x="2264" y="746"/>
                    <a:pt x="2129" y="746"/>
                  </a:cubicBezTo>
                  <a:cubicBezTo>
                    <a:pt x="2073" y="746"/>
                    <a:pt x="2012" y="779"/>
                    <a:pt x="1946" y="861"/>
                  </a:cubicBezTo>
                  <a:cubicBezTo>
                    <a:pt x="1946" y="770"/>
                    <a:pt x="1916" y="679"/>
                    <a:pt x="1916" y="618"/>
                  </a:cubicBezTo>
                  <a:cubicBezTo>
                    <a:pt x="1858" y="329"/>
                    <a:pt x="1793" y="218"/>
                    <a:pt x="1731" y="218"/>
                  </a:cubicBezTo>
                  <a:cubicBezTo>
                    <a:pt x="1663" y="218"/>
                    <a:pt x="1599" y="352"/>
                    <a:pt x="1551" y="527"/>
                  </a:cubicBezTo>
                  <a:cubicBezTo>
                    <a:pt x="1490" y="709"/>
                    <a:pt x="1460" y="953"/>
                    <a:pt x="1460" y="1165"/>
                  </a:cubicBezTo>
                  <a:cubicBezTo>
                    <a:pt x="1441" y="977"/>
                    <a:pt x="1317" y="788"/>
                    <a:pt x="1204" y="788"/>
                  </a:cubicBezTo>
                  <a:cubicBezTo>
                    <a:pt x="1134" y="788"/>
                    <a:pt x="1069" y="859"/>
                    <a:pt x="1034" y="1044"/>
                  </a:cubicBezTo>
                  <a:cubicBezTo>
                    <a:pt x="1034" y="953"/>
                    <a:pt x="974" y="861"/>
                    <a:pt x="913" y="831"/>
                  </a:cubicBezTo>
                  <a:cubicBezTo>
                    <a:pt x="867" y="801"/>
                    <a:pt x="829" y="785"/>
                    <a:pt x="791" y="785"/>
                  </a:cubicBezTo>
                  <a:cubicBezTo>
                    <a:pt x="753" y="785"/>
                    <a:pt x="715" y="801"/>
                    <a:pt x="670" y="831"/>
                  </a:cubicBezTo>
                  <a:cubicBezTo>
                    <a:pt x="670" y="861"/>
                    <a:pt x="639" y="892"/>
                    <a:pt x="639" y="922"/>
                  </a:cubicBezTo>
                  <a:cubicBezTo>
                    <a:pt x="609" y="861"/>
                    <a:pt x="556" y="831"/>
                    <a:pt x="503" y="831"/>
                  </a:cubicBezTo>
                  <a:cubicBezTo>
                    <a:pt x="449" y="831"/>
                    <a:pt x="396" y="861"/>
                    <a:pt x="366" y="922"/>
                  </a:cubicBezTo>
                  <a:cubicBezTo>
                    <a:pt x="396" y="709"/>
                    <a:pt x="396" y="466"/>
                    <a:pt x="457" y="253"/>
                  </a:cubicBezTo>
                  <a:cubicBezTo>
                    <a:pt x="487" y="223"/>
                    <a:pt x="487" y="193"/>
                    <a:pt x="487" y="162"/>
                  </a:cubicBezTo>
                  <a:cubicBezTo>
                    <a:pt x="508" y="81"/>
                    <a:pt x="433" y="0"/>
                    <a:pt x="3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>
              <a:off x="5167900" y="2856800"/>
              <a:ext cx="51250" cy="53075"/>
            </a:xfrm>
            <a:custGeom>
              <a:avLst/>
              <a:gdLst/>
              <a:ahLst/>
              <a:cxnLst/>
              <a:rect l="l" t="t" r="r" b="b"/>
              <a:pathLst>
                <a:path w="2050" h="2123" extrusionOk="0">
                  <a:moveTo>
                    <a:pt x="1232" y="0"/>
                  </a:moveTo>
                  <a:cubicBezTo>
                    <a:pt x="1153" y="0"/>
                    <a:pt x="1069" y="93"/>
                    <a:pt x="989" y="331"/>
                  </a:cubicBezTo>
                  <a:cubicBezTo>
                    <a:pt x="948" y="250"/>
                    <a:pt x="884" y="217"/>
                    <a:pt x="817" y="217"/>
                  </a:cubicBezTo>
                  <a:cubicBezTo>
                    <a:pt x="682" y="217"/>
                    <a:pt x="533" y="352"/>
                    <a:pt x="533" y="514"/>
                  </a:cubicBezTo>
                  <a:cubicBezTo>
                    <a:pt x="533" y="339"/>
                    <a:pt x="397" y="177"/>
                    <a:pt x="299" y="177"/>
                  </a:cubicBezTo>
                  <a:cubicBezTo>
                    <a:pt x="243" y="177"/>
                    <a:pt x="199" y="230"/>
                    <a:pt x="199" y="362"/>
                  </a:cubicBezTo>
                  <a:cubicBezTo>
                    <a:pt x="99" y="486"/>
                    <a:pt x="0" y="1218"/>
                    <a:pt x="149" y="1218"/>
                  </a:cubicBezTo>
                  <a:cubicBezTo>
                    <a:pt x="182" y="1218"/>
                    <a:pt x="228" y="1181"/>
                    <a:pt x="290" y="1091"/>
                  </a:cubicBezTo>
                  <a:lnTo>
                    <a:pt x="290" y="1091"/>
                  </a:lnTo>
                  <a:cubicBezTo>
                    <a:pt x="267" y="1248"/>
                    <a:pt x="394" y="1455"/>
                    <a:pt x="547" y="1455"/>
                  </a:cubicBezTo>
                  <a:cubicBezTo>
                    <a:pt x="602" y="1455"/>
                    <a:pt x="660" y="1429"/>
                    <a:pt x="715" y="1365"/>
                  </a:cubicBezTo>
                  <a:lnTo>
                    <a:pt x="715" y="1365"/>
                  </a:lnTo>
                  <a:cubicBezTo>
                    <a:pt x="692" y="1574"/>
                    <a:pt x="811" y="1801"/>
                    <a:pt x="991" y="1801"/>
                  </a:cubicBezTo>
                  <a:cubicBezTo>
                    <a:pt x="1046" y="1801"/>
                    <a:pt x="1107" y="1780"/>
                    <a:pt x="1171" y="1730"/>
                  </a:cubicBezTo>
                  <a:cubicBezTo>
                    <a:pt x="1216" y="1819"/>
                    <a:pt x="1309" y="1875"/>
                    <a:pt x="1404" y="1875"/>
                  </a:cubicBezTo>
                  <a:cubicBezTo>
                    <a:pt x="1438" y="1875"/>
                    <a:pt x="1473" y="1868"/>
                    <a:pt x="1506" y="1851"/>
                  </a:cubicBezTo>
                  <a:lnTo>
                    <a:pt x="1506" y="1912"/>
                  </a:lnTo>
                  <a:cubicBezTo>
                    <a:pt x="1607" y="2062"/>
                    <a:pt x="1690" y="2123"/>
                    <a:pt x="1754" y="2123"/>
                  </a:cubicBezTo>
                  <a:cubicBezTo>
                    <a:pt x="2049" y="2123"/>
                    <a:pt x="1967" y="845"/>
                    <a:pt x="1570" y="845"/>
                  </a:cubicBezTo>
                  <a:cubicBezTo>
                    <a:pt x="1559" y="845"/>
                    <a:pt x="1548" y="846"/>
                    <a:pt x="1536" y="848"/>
                  </a:cubicBezTo>
                  <a:cubicBezTo>
                    <a:pt x="1579" y="547"/>
                    <a:pt x="1424" y="0"/>
                    <a:pt x="1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>
              <a:off x="5135750" y="3343050"/>
              <a:ext cx="95150" cy="101250"/>
            </a:xfrm>
            <a:custGeom>
              <a:avLst/>
              <a:gdLst/>
              <a:ahLst/>
              <a:cxnLst/>
              <a:rect l="l" t="t" r="r" b="b"/>
              <a:pathLst>
                <a:path w="3806" h="4050" extrusionOk="0">
                  <a:moveTo>
                    <a:pt x="482" y="0"/>
                  </a:moveTo>
                  <a:cubicBezTo>
                    <a:pt x="299" y="61"/>
                    <a:pt x="390" y="365"/>
                    <a:pt x="330" y="517"/>
                  </a:cubicBezTo>
                  <a:cubicBezTo>
                    <a:pt x="330" y="669"/>
                    <a:pt x="330" y="821"/>
                    <a:pt x="330" y="973"/>
                  </a:cubicBezTo>
                  <a:cubicBezTo>
                    <a:pt x="330" y="973"/>
                    <a:pt x="299" y="1003"/>
                    <a:pt x="299" y="1003"/>
                  </a:cubicBezTo>
                  <a:cubicBezTo>
                    <a:pt x="353" y="1246"/>
                    <a:pt x="1" y="2851"/>
                    <a:pt x="302" y="2851"/>
                  </a:cubicBezTo>
                  <a:cubicBezTo>
                    <a:pt x="340" y="2851"/>
                    <a:pt x="389" y="2825"/>
                    <a:pt x="451" y="2766"/>
                  </a:cubicBezTo>
                  <a:cubicBezTo>
                    <a:pt x="498" y="2800"/>
                    <a:pt x="541" y="2814"/>
                    <a:pt x="578" y="2814"/>
                  </a:cubicBezTo>
                  <a:cubicBezTo>
                    <a:pt x="712" y="2814"/>
                    <a:pt x="786" y="2635"/>
                    <a:pt x="786" y="2493"/>
                  </a:cubicBezTo>
                  <a:cubicBezTo>
                    <a:pt x="812" y="2506"/>
                    <a:pt x="839" y="2512"/>
                    <a:pt x="867" y="2512"/>
                  </a:cubicBezTo>
                  <a:cubicBezTo>
                    <a:pt x="968" y="2512"/>
                    <a:pt x="1072" y="2430"/>
                    <a:pt x="1120" y="2310"/>
                  </a:cubicBezTo>
                  <a:cubicBezTo>
                    <a:pt x="1136" y="2485"/>
                    <a:pt x="1268" y="2577"/>
                    <a:pt x="1404" y="2577"/>
                  </a:cubicBezTo>
                  <a:cubicBezTo>
                    <a:pt x="1527" y="2577"/>
                    <a:pt x="1654" y="2500"/>
                    <a:pt x="1697" y="2341"/>
                  </a:cubicBezTo>
                  <a:cubicBezTo>
                    <a:pt x="1738" y="2435"/>
                    <a:pt x="1814" y="2476"/>
                    <a:pt x="1895" y="2476"/>
                  </a:cubicBezTo>
                  <a:cubicBezTo>
                    <a:pt x="1995" y="2476"/>
                    <a:pt x="2103" y="2412"/>
                    <a:pt x="2153" y="2310"/>
                  </a:cubicBezTo>
                  <a:lnTo>
                    <a:pt x="2153" y="2310"/>
                  </a:lnTo>
                  <a:cubicBezTo>
                    <a:pt x="2184" y="2857"/>
                    <a:pt x="2123" y="3405"/>
                    <a:pt x="2184" y="3921"/>
                  </a:cubicBezTo>
                  <a:cubicBezTo>
                    <a:pt x="2268" y="4011"/>
                    <a:pt x="2339" y="4049"/>
                    <a:pt x="2399" y="4049"/>
                  </a:cubicBezTo>
                  <a:cubicBezTo>
                    <a:pt x="2724" y="4049"/>
                    <a:pt x="2715" y="2902"/>
                    <a:pt x="2792" y="2645"/>
                  </a:cubicBezTo>
                  <a:cubicBezTo>
                    <a:pt x="2836" y="2689"/>
                    <a:pt x="2889" y="2709"/>
                    <a:pt x="2941" y="2709"/>
                  </a:cubicBezTo>
                  <a:cubicBezTo>
                    <a:pt x="3031" y="2709"/>
                    <a:pt x="3118" y="2650"/>
                    <a:pt x="3156" y="2554"/>
                  </a:cubicBezTo>
                  <a:cubicBezTo>
                    <a:pt x="3192" y="2579"/>
                    <a:pt x="3230" y="2590"/>
                    <a:pt x="3267" y="2590"/>
                  </a:cubicBezTo>
                  <a:cubicBezTo>
                    <a:pt x="3542" y="2590"/>
                    <a:pt x="3805" y="1972"/>
                    <a:pt x="3430" y="1946"/>
                  </a:cubicBezTo>
                  <a:cubicBezTo>
                    <a:pt x="3430" y="1738"/>
                    <a:pt x="3408" y="1330"/>
                    <a:pt x="3173" y="1330"/>
                  </a:cubicBezTo>
                  <a:cubicBezTo>
                    <a:pt x="3134" y="1330"/>
                    <a:pt x="3088" y="1342"/>
                    <a:pt x="3035" y="1368"/>
                  </a:cubicBezTo>
                  <a:cubicBezTo>
                    <a:pt x="2973" y="1102"/>
                    <a:pt x="2903" y="1002"/>
                    <a:pt x="2836" y="1002"/>
                  </a:cubicBezTo>
                  <a:cubicBezTo>
                    <a:pt x="2720" y="1002"/>
                    <a:pt x="2611" y="1307"/>
                    <a:pt x="2567" y="1575"/>
                  </a:cubicBezTo>
                  <a:lnTo>
                    <a:pt x="2567" y="1575"/>
                  </a:lnTo>
                  <a:cubicBezTo>
                    <a:pt x="2561" y="1160"/>
                    <a:pt x="2448" y="550"/>
                    <a:pt x="2260" y="550"/>
                  </a:cubicBezTo>
                  <a:cubicBezTo>
                    <a:pt x="2178" y="550"/>
                    <a:pt x="2080" y="668"/>
                    <a:pt x="1971" y="973"/>
                  </a:cubicBezTo>
                  <a:cubicBezTo>
                    <a:pt x="1971" y="1034"/>
                    <a:pt x="1941" y="1095"/>
                    <a:pt x="1941" y="1155"/>
                  </a:cubicBezTo>
                  <a:cubicBezTo>
                    <a:pt x="1893" y="1119"/>
                    <a:pt x="1835" y="1102"/>
                    <a:pt x="1778" y="1102"/>
                  </a:cubicBezTo>
                  <a:cubicBezTo>
                    <a:pt x="1689" y="1102"/>
                    <a:pt x="1601" y="1142"/>
                    <a:pt x="1545" y="1216"/>
                  </a:cubicBezTo>
                  <a:cubicBezTo>
                    <a:pt x="1545" y="1216"/>
                    <a:pt x="1545" y="1186"/>
                    <a:pt x="1515" y="1186"/>
                  </a:cubicBezTo>
                  <a:lnTo>
                    <a:pt x="1545" y="1186"/>
                  </a:lnTo>
                  <a:cubicBezTo>
                    <a:pt x="1515" y="1125"/>
                    <a:pt x="1515" y="1095"/>
                    <a:pt x="1515" y="1034"/>
                  </a:cubicBezTo>
                  <a:cubicBezTo>
                    <a:pt x="1515" y="1034"/>
                    <a:pt x="1515" y="1034"/>
                    <a:pt x="1515" y="1064"/>
                  </a:cubicBezTo>
                  <a:cubicBezTo>
                    <a:pt x="1492" y="723"/>
                    <a:pt x="1400" y="591"/>
                    <a:pt x="1296" y="591"/>
                  </a:cubicBezTo>
                  <a:cubicBezTo>
                    <a:pt x="1132" y="591"/>
                    <a:pt x="938" y="923"/>
                    <a:pt x="938" y="1277"/>
                  </a:cubicBezTo>
                  <a:cubicBezTo>
                    <a:pt x="898" y="1218"/>
                    <a:pt x="834" y="1184"/>
                    <a:pt x="768" y="1184"/>
                  </a:cubicBezTo>
                  <a:cubicBezTo>
                    <a:pt x="732" y="1184"/>
                    <a:pt x="696" y="1195"/>
                    <a:pt x="664" y="1216"/>
                  </a:cubicBezTo>
                  <a:cubicBezTo>
                    <a:pt x="664" y="1095"/>
                    <a:pt x="664" y="943"/>
                    <a:pt x="512" y="943"/>
                  </a:cubicBezTo>
                  <a:cubicBezTo>
                    <a:pt x="512" y="730"/>
                    <a:pt x="512" y="517"/>
                    <a:pt x="542" y="274"/>
                  </a:cubicBezTo>
                  <a:cubicBezTo>
                    <a:pt x="603" y="213"/>
                    <a:pt x="573" y="31"/>
                    <a:pt x="4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>
              <a:off x="5172625" y="3216025"/>
              <a:ext cx="75250" cy="51700"/>
            </a:xfrm>
            <a:custGeom>
              <a:avLst/>
              <a:gdLst/>
              <a:ahLst/>
              <a:cxnLst/>
              <a:rect l="l" t="t" r="r" b="b"/>
              <a:pathLst>
                <a:path w="3010" h="2068" extrusionOk="0">
                  <a:moveTo>
                    <a:pt x="229" y="1"/>
                  </a:moveTo>
                  <a:cubicBezTo>
                    <a:pt x="212" y="1"/>
                    <a:pt x="190" y="29"/>
                    <a:pt x="162" y="96"/>
                  </a:cubicBezTo>
                  <a:cubicBezTo>
                    <a:pt x="216" y="315"/>
                    <a:pt x="0" y="1322"/>
                    <a:pt x="267" y="1322"/>
                  </a:cubicBezTo>
                  <a:cubicBezTo>
                    <a:pt x="296" y="1322"/>
                    <a:pt x="332" y="1309"/>
                    <a:pt x="374" y="1282"/>
                  </a:cubicBezTo>
                  <a:cubicBezTo>
                    <a:pt x="374" y="1365"/>
                    <a:pt x="374" y="1449"/>
                    <a:pt x="374" y="1555"/>
                  </a:cubicBezTo>
                  <a:lnTo>
                    <a:pt x="374" y="1555"/>
                  </a:lnTo>
                  <a:cubicBezTo>
                    <a:pt x="357" y="1714"/>
                    <a:pt x="483" y="1812"/>
                    <a:pt x="603" y="1812"/>
                  </a:cubicBezTo>
                  <a:cubicBezTo>
                    <a:pt x="690" y="1812"/>
                    <a:pt x="775" y="1761"/>
                    <a:pt x="800" y="1647"/>
                  </a:cubicBezTo>
                  <a:cubicBezTo>
                    <a:pt x="800" y="1809"/>
                    <a:pt x="924" y="1972"/>
                    <a:pt x="1064" y="1972"/>
                  </a:cubicBezTo>
                  <a:cubicBezTo>
                    <a:pt x="1107" y="1972"/>
                    <a:pt x="1152" y="1956"/>
                    <a:pt x="1195" y="1920"/>
                  </a:cubicBezTo>
                  <a:cubicBezTo>
                    <a:pt x="1226" y="1951"/>
                    <a:pt x="1256" y="1981"/>
                    <a:pt x="1286" y="2011"/>
                  </a:cubicBezTo>
                  <a:cubicBezTo>
                    <a:pt x="1335" y="2051"/>
                    <a:pt x="1388" y="2068"/>
                    <a:pt x="1438" y="2068"/>
                  </a:cubicBezTo>
                  <a:cubicBezTo>
                    <a:pt x="1543" y="2068"/>
                    <a:pt x="1640" y="1993"/>
                    <a:pt x="1681" y="1890"/>
                  </a:cubicBezTo>
                  <a:cubicBezTo>
                    <a:pt x="1754" y="1956"/>
                    <a:pt x="1816" y="1984"/>
                    <a:pt x="1869" y="1984"/>
                  </a:cubicBezTo>
                  <a:cubicBezTo>
                    <a:pt x="2109" y="1984"/>
                    <a:pt x="2179" y="1420"/>
                    <a:pt x="2229" y="1221"/>
                  </a:cubicBezTo>
                  <a:cubicBezTo>
                    <a:pt x="2267" y="1451"/>
                    <a:pt x="2336" y="1539"/>
                    <a:pt x="2415" y="1539"/>
                  </a:cubicBezTo>
                  <a:cubicBezTo>
                    <a:pt x="2665" y="1539"/>
                    <a:pt x="3009" y="643"/>
                    <a:pt x="2736" y="643"/>
                  </a:cubicBezTo>
                  <a:cubicBezTo>
                    <a:pt x="2688" y="643"/>
                    <a:pt x="2622" y="670"/>
                    <a:pt x="2533" y="735"/>
                  </a:cubicBezTo>
                  <a:cubicBezTo>
                    <a:pt x="2533" y="568"/>
                    <a:pt x="2439" y="138"/>
                    <a:pt x="2251" y="138"/>
                  </a:cubicBezTo>
                  <a:cubicBezTo>
                    <a:pt x="2200" y="138"/>
                    <a:pt x="2142" y="170"/>
                    <a:pt x="2077" y="248"/>
                  </a:cubicBezTo>
                  <a:cubicBezTo>
                    <a:pt x="1985" y="400"/>
                    <a:pt x="1955" y="583"/>
                    <a:pt x="1925" y="765"/>
                  </a:cubicBezTo>
                  <a:cubicBezTo>
                    <a:pt x="1875" y="666"/>
                    <a:pt x="1785" y="567"/>
                    <a:pt x="1671" y="567"/>
                  </a:cubicBezTo>
                  <a:cubicBezTo>
                    <a:pt x="1645" y="567"/>
                    <a:pt x="1618" y="572"/>
                    <a:pt x="1590" y="583"/>
                  </a:cubicBezTo>
                  <a:cubicBezTo>
                    <a:pt x="1670" y="344"/>
                    <a:pt x="1489" y="92"/>
                    <a:pt x="1320" y="92"/>
                  </a:cubicBezTo>
                  <a:cubicBezTo>
                    <a:pt x="1231" y="92"/>
                    <a:pt x="1146" y="161"/>
                    <a:pt x="1104" y="340"/>
                  </a:cubicBezTo>
                  <a:cubicBezTo>
                    <a:pt x="1081" y="236"/>
                    <a:pt x="1019" y="194"/>
                    <a:pt x="951" y="194"/>
                  </a:cubicBezTo>
                  <a:cubicBezTo>
                    <a:pt x="838" y="194"/>
                    <a:pt x="709" y="310"/>
                    <a:pt x="709" y="461"/>
                  </a:cubicBezTo>
                  <a:cubicBezTo>
                    <a:pt x="709" y="552"/>
                    <a:pt x="678" y="644"/>
                    <a:pt x="648" y="735"/>
                  </a:cubicBezTo>
                  <a:cubicBezTo>
                    <a:pt x="666" y="519"/>
                    <a:pt x="556" y="367"/>
                    <a:pt x="451" y="367"/>
                  </a:cubicBezTo>
                  <a:cubicBezTo>
                    <a:pt x="379" y="367"/>
                    <a:pt x="308" y="439"/>
                    <a:pt x="283" y="613"/>
                  </a:cubicBezTo>
                  <a:cubicBezTo>
                    <a:pt x="283" y="539"/>
                    <a:pt x="30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>
              <a:off x="4807350" y="3342400"/>
              <a:ext cx="116950" cy="88750"/>
            </a:xfrm>
            <a:custGeom>
              <a:avLst/>
              <a:gdLst/>
              <a:ahLst/>
              <a:cxnLst/>
              <a:rect l="l" t="t" r="r" b="b"/>
              <a:pathLst>
                <a:path w="4678" h="3550" extrusionOk="0">
                  <a:moveTo>
                    <a:pt x="3614" y="0"/>
                  </a:moveTo>
                  <a:cubicBezTo>
                    <a:pt x="3465" y="0"/>
                    <a:pt x="3356" y="325"/>
                    <a:pt x="3374" y="756"/>
                  </a:cubicBezTo>
                  <a:cubicBezTo>
                    <a:pt x="3254" y="329"/>
                    <a:pt x="3150" y="169"/>
                    <a:pt x="3065" y="169"/>
                  </a:cubicBezTo>
                  <a:cubicBezTo>
                    <a:pt x="2878" y="169"/>
                    <a:pt x="2781" y="954"/>
                    <a:pt x="2795" y="1386"/>
                  </a:cubicBezTo>
                  <a:lnTo>
                    <a:pt x="2795" y="1386"/>
                  </a:lnTo>
                  <a:cubicBezTo>
                    <a:pt x="2776" y="1128"/>
                    <a:pt x="2585" y="497"/>
                    <a:pt x="2415" y="497"/>
                  </a:cubicBezTo>
                  <a:cubicBezTo>
                    <a:pt x="2354" y="497"/>
                    <a:pt x="2296" y="578"/>
                    <a:pt x="2250" y="786"/>
                  </a:cubicBezTo>
                  <a:cubicBezTo>
                    <a:pt x="2250" y="620"/>
                    <a:pt x="2108" y="412"/>
                    <a:pt x="1970" y="412"/>
                  </a:cubicBezTo>
                  <a:cubicBezTo>
                    <a:pt x="1906" y="412"/>
                    <a:pt x="1842" y="457"/>
                    <a:pt x="1794" y="573"/>
                  </a:cubicBezTo>
                  <a:cubicBezTo>
                    <a:pt x="1733" y="391"/>
                    <a:pt x="1659" y="320"/>
                    <a:pt x="1592" y="320"/>
                  </a:cubicBezTo>
                  <a:cubicBezTo>
                    <a:pt x="1515" y="320"/>
                    <a:pt x="1448" y="416"/>
                    <a:pt x="1426" y="544"/>
                  </a:cubicBezTo>
                  <a:lnTo>
                    <a:pt x="1426" y="544"/>
                  </a:lnTo>
                  <a:cubicBezTo>
                    <a:pt x="1411" y="368"/>
                    <a:pt x="1380" y="198"/>
                    <a:pt x="1228" y="198"/>
                  </a:cubicBezTo>
                  <a:cubicBezTo>
                    <a:pt x="1206" y="198"/>
                    <a:pt x="1182" y="201"/>
                    <a:pt x="1155" y="209"/>
                  </a:cubicBezTo>
                  <a:cubicBezTo>
                    <a:pt x="912" y="513"/>
                    <a:pt x="1216" y="1090"/>
                    <a:pt x="1186" y="1516"/>
                  </a:cubicBezTo>
                  <a:cubicBezTo>
                    <a:pt x="1155" y="1424"/>
                    <a:pt x="1155" y="1364"/>
                    <a:pt x="1125" y="1303"/>
                  </a:cubicBezTo>
                  <a:cubicBezTo>
                    <a:pt x="1125" y="1283"/>
                    <a:pt x="1125" y="1262"/>
                    <a:pt x="1125" y="1242"/>
                  </a:cubicBezTo>
                  <a:cubicBezTo>
                    <a:pt x="1125" y="1212"/>
                    <a:pt x="1095" y="1151"/>
                    <a:pt x="1095" y="1121"/>
                  </a:cubicBezTo>
                  <a:cubicBezTo>
                    <a:pt x="1095" y="1121"/>
                    <a:pt x="1095" y="1121"/>
                    <a:pt x="1095" y="1151"/>
                  </a:cubicBezTo>
                  <a:cubicBezTo>
                    <a:pt x="1095" y="1090"/>
                    <a:pt x="1095" y="1060"/>
                    <a:pt x="1064" y="999"/>
                  </a:cubicBezTo>
                  <a:cubicBezTo>
                    <a:pt x="1064" y="1029"/>
                    <a:pt x="1064" y="1029"/>
                    <a:pt x="1064" y="1029"/>
                  </a:cubicBezTo>
                  <a:cubicBezTo>
                    <a:pt x="1064" y="969"/>
                    <a:pt x="1064" y="938"/>
                    <a:pt x="1034" y="877"/>
                  </a:cubicBezTo>
                  <a:cubicBezTo>
                    <a:pt x="1034" y="847"/>
                    <a:pt x="1034" y="847"/>
                    <a:pt x="1034" y="847"/>
                  </a:cubicBezTo>
                  <a:cubicBezTo>
                    <a:pt x="1034" y="756"/>
                    <a:pt x="1003" y="665"/>
                    <a:pt x="973" y="543"/>
                  </a:cubicBezTo>
                  <a:cubicBezTo>
                    <a:pt x="973" y="434"/>
                    <a:pt x="876" y="326"/>
                    <a:pt x="768" y="326"/>
                  </a:cubicBezTo>
                  <a:cubicBezTo>
                    <a:pt x="756" y="326"/>
                    <a:pt x="743" y="327"/>
                    <a:pt x="730" y="330"/>
                  </a:cubicBezTo>
                  <a:cubicBezTo>
                    <a:pt x="487" y="421"/>
                    <a:pt x="669" y="786"/>
                    <a:pt x="639" y="969"/>
                  </a:cubicBezTo>
                  <a:cubicBezTo>
                    <a:pt x="639" y="1107"/>
                    <a:pt x="639" y="1220"/>
                    <a:pt x="639" y="1333"/>
                  </a:cubicBezTo>
                  <a:cubicBezTo>
                    <a:pt x="599" y="1321"/>
                    <a:pt x="565" y="1315"/>
                    <a:pt x="537" y="1315"/>
                  </a:cubicBezTo>
                  <a:cubicBezTo>
                    <a:pt x="209" y="1315"/>
                    <a:pt x="515" y="2052"/>
                    <a:pt x="487" y="2276"/>
                  </a:cubicBezTo>
                  <a:cubicBezTo>
                    <a:pt x="487" y="2367"/>
                    <a:pt x="517" y="2458"/>
                    <a:pt x="517" y="2549"/>
                  </a:cubicBezTo>
                  <a:cubicBezTo>
                    <a:pt x="380" y="2329"/>
                    <a:pt x="342" y="792"/>
                    <a:pt x="88" y="792"/>
                  </a:cubicBezTo>
                  <a:cubicBezTo>
                    <a:pt x="62" y="792"/>
                    <a:pt x="32" y="809"/>
                    <a:pt x="0" y="847"/>
                  </a:cubicBezTo>
                  <a:cubicBezTo>
                    <a:pt x="61" y="1668"/>
                    <a:pt x="274" y="2488"/>
                    <a:pt x="396" y="3279"/>
                  </a:cubicBezTo>
                  <a:cubicBezTo>
                    <a:pt x="426" y="3370"/>
                    <a:pt x="456" y="3461"/>
                    <a:pt x="547" y="3522"/>
                  </a:cubicBezTo>
                  <a:cubicBezTo>
                    <a:pt x="586" y="3541"/>
                    <a:pt x="618" y="3549"/>
                    <a:pt x="647" y="3549"/>
                  </a:cubicBezTo>
                  <a:cubicBezTo>
                    <a:pt x="844" y="3549"/>
                    <a:pt x="821" y="3134"/>
                    <a:pt x="821" y="2975"/>
                  </a:cubicBezTo>
                  <a:cubicBezTo>
                    <a:pt x="912" y="2944"/>
                    <a:pt x="1003" y="2853"/>
                    <a:pt x="1034" y="2731"/>
                  </a:cubicBezTo>
                  <a:cubicBezTo>
                    <a:pt x="1073" y="3007"/>
                    <a:pt x="1197" y="3124"/>
                    <a:pt x="1319" y="3124"/>
                  </a:cubicBezTo>
                  <a:cubicBezTo>
                    <a:pt x="1478" y="3124"/>
                    <a:pt x="1633" y="2921"/>
                    <a:pt x="1581" y="2610"/>
                  </a:cubicBezTo>
                  <a:lnTo>
                    <a:pt x="1581" y="2610"/>
                  </a:lnTo>
                  <a:cubicBezTo>
                    <a:pt x="1610" y="2618"/>
                    <a:pt x="1636" y="2622"/>
                    <a:pt x="1661" y="2622"/>
                  </a:cubicBezTo>
                  <a:cubicBezTo>
                    <a:pt x="1817" y="2622"/>
                    <a:pt x="1885" y="2468"/>
                    <a:pt x="1885" y="2336"/>
                  </a:cubicBezTo>
                  <a:cubicBezTo>
                    <a:pt x="1908" y="2344"/>
                    <a:pt x="1930" y="2348"/>
                    <a:pt x="1953" y="2348"/>
                  </a:cubicBezTo>
                  <a:cubicBezTo>
                    <a:pt x="2020" y="2348"/>
                    <a:pt x="2082" y="2314"/>
                    <a:pt x="2128" y="2245"/>
                  </a:cubicBezTo>
                  <a:cubicBezTo>
                    <a:pt x="2172" y="2363"/>
                    <a:pt x="2274" y="2424"/>
                    <a:pt x="2370" y="2424"/>
                  </a:cubicBezTo>
                  <a:cubicBezTo>
                    <a:pt x="2472" y="2424"/>
                    <a:pt x="2568" y="2356"/>
                    <a:pt x="2584" y="2215"/>
                  </a:cubicBezTo>
                  <a:cubicBezTo>
                    <a:pt x="2700" y="2420"/>
                    <a:pt x="2796" y="2502"/>
                    <a:pt x="2875" y="2502"/>
                  </a:cubicBezTo>
                  <a:cubicBezTo>
                    <a:pt x="3148" y="2502"/>
                    <a:pt x="3215" y="1525"/>
                    <a:pt x="3192" y="1242"/>
                  </a:cubicBezTo>
                  <a:lnTo>
                    <a:pt x="3192" y="1242"/>
                  </a:lnTo>
                  <a:cubicBezTo>
                    <a:pt x="3274" y="1553"/>
                    <a:pt x="3359" y="1672"/>
                    <a:pt x="3436" y="1672"/>
                  </a:cubicBezTo>
                  <a:cubicBezTo>
                    <a:pt x="3606" y="1672"/>
                    <a:pt x="3731" y="1085"/>
                    <a:pt x="3685" y="737"/>
                  </a:cubicBezTo>
                  <a:lnTo>
                    <a:pt x="3685" y="737"/>
                  </a:lnTo>
                  <a:cubicBezTo>
                    <a:pt x="3728" y="968"/>
                    <a:pt x="3859" y="1111"/>
                    <a:pt x="3978" y="1111"/>
                  </a:cubicBezTo>
                  <a:cubicBezTo>
                    <a:pt x="4077" y="1111"/>
                    <a:pt x="4168" y="1013"/>
                    <a:pt x="4195" y="786"/>
                  </a:cubicBezTo>
                  <a:cubicBezTo>
                    <a:pt x="4245" y="832"/>
                    <a:pt x="4295" y="851"/>
                    <a:pt x="4340" y="851"/>
                  </a:cubicBezTo>
                  <a:cubicBezTo>
                    <a:pt x="4549" y="851"/>
                    <a:pt x="4678" y="448"/>
                    <a:pt x="4487" y="448"/>
                  </a:cubicBezTo>
                  <a:cubicBezTo>
                    <a:pt x="4446" y="448"/>
                    <a:pt x="4390" y="467"/>
                    <a:pt x="4317" y="513"/>
                  </a:cubicBezTo>
                  <a:cubicBezTo>
                    <a:pt x="4271" y="467"/>
                    <a:pt x="4195" y="437"/>
                    <a:pt x="4123" y="437"/>
                  </a:cubicBezTo>
                  <a:cubicBezTo>
                    <a:pt x="4051" y="437"/>
                    <a:pt x="3982" y="467"/>
                    <a:pt x="3952" y="543"/>
                  </a:cubicBezTo>
                  <a:cubicBezTo>
                    <a:pt x="3840" y="157"/>
                    <a:pt x="3717" y="0"/>
                    <a:pt x="36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>
              <a:off x="4805825" y="3383200"/>
              <a:ext cx="14600" cy="28250"/>
            </a:xfrm>
            <a:custGeom>
              <a:avLst/>
              <a:gdLst/>
              <a:ahLst/>
              <a:cxnLst/>
              <a:rect l="l" t="t" r="r" b="b"/>
              <a:pathLst>
                <a:path w="584" h="1130" extrusionOk="0">
                  <a:moveTo>
                    <a:pt x="133" y="1"/>
                  </a:moveTo>
                  <a:cubicBezTo>
                    <a:pt x="25" y="1"/>
                    <a:pt x="77" y="815"/>
                    <a:pt x="1" y="917"/>
                  </a:cubicBezTo>
                  <a:cubicBezTo>
                    <a:pt x="29" y="1070"/>
                    <a:pt x="106" y="1129"/>
                    <a:pt x="189" y="1129"/>
                  </a:cubicBezTo>
                  <a:cubicBezTo>
                    <a:pt x="370" y="1129"/>
                    <a:pt x="584" y="843"/>
                    <a:pt x="396" y="613"/>
                  </a:cubicBezTo>
                  <a:cubicBezTo>
                    <a:pt x="396" y="583"/>
                    <a:pt x="396" y="522"/>
                    <a:pt x="396" y="461"/>
                  </a:cubicBezTo>
                  <a:cubicBezTo>
                    <a:pt x="367" y="318"/>
                    <a:pt x="419" y="94"/>
                    <a:pt x="248" y="94"/>
                  </a:cubicBezTo>
                  <a:cubicBezTo>
                    <a:pt x="237" y="94"/>
                    <a:pt x="226" y="95"/>
                    <a:pt x="213" y="96"/>
                  </a:cubicBezTo>
                  <a:cubicBezTo>
                    <a:pt x="180" y="29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>
              <a:off x="4775425" y="3151700"/>
              <a:ext cx="141875" cy="94975"/>
            </a:xfrm>
            <a:custGeom>
              <a:avLst/>
              <a:gdLst/>
              <a:ahLst/>
              <a:cxnLst/>
              <a:rect l="l" t="t" r="r" b="b"/>
              <a:pathLst>
                <a:path w="5675" h="3799" extrusionOk="0">
                  <a:moveTo>
                    <a:pt x="2933" y="0"/>
                  </a:moveTo>
                  <a:cubicBezTo>
                    <a:pt x="2695" y="0"/>
                    <a:pt x="2818" y="1339"/>
                    <a:pt x="2767" y="1545"/>
                  </a:cubicBezTo>
                  <a:cubicBezTo>
                    <a:pt x="2692" y="1322"/>
                    <a:pt x="2659" y="413"/>
                    <a:pt x="2418" y="413"/>
                  </a:cubicBezTo>
                  <a:cubicBezTo>
                    <a:pt x="2364" y="413"/>
                    <a:pt x="2298" y="460"/>
                    <a:pt x="2220" y="572"/>
                  </a:cubicBezTo>
                  <a:cubicBezTo>
                    <a:pt x="2162" y="539"/>
                    <a:pt x="2115" y="525"/>
                    <a:pt x="2077" y="525"/>
                  </a:cubicBezTo>
                  <a:cubicBezTo>
                    <a:pt x="1832" y="525"/>
                    <a:pt x="1942" y="1118"/>
                    <a:pt x="1916" y="1302"/>
                  </a:cubicBezTo>
                  <a:cubicBezTo>
                    <a:pt x="1887" y="1058"/>
                    <a:pt x="1764" y="943"/>
                    <a:pt x="1645" y="943"/>
                  </a:cubicBezTo>
                  <a:cubicBezTo>
                    <a:pt x="1520" y="943"/>
                    <a:pt x="1398" y="1072"/>
                    <a:pt x="1398" y="1314"/>
                  </a:cubicBezTo>
                  <a:lnTo>
                    <a:pt x="1398" y="1314"/>
                  </a:lnTo>
                  <a:cubicBezTo>
                    <a:pt x="1387" y="1108"/>
                    <a:pt x="1307" y="748"/>
                    <a:pt x="1124" y="748"/>
                  </a:cubicBezTo>
                  <a:cubicBezTo>
                    <a:pt x="1072" y="748"/>
                    <a:pt x="1012" y="776"/>
                    <a:pt x="943" y="846"/>
                  </a:cubicBezTo>
                  <a:cubicBezTo>
                    <a:pt x="863" y="685"/>
                    <a:pt x="793" y="622"/>
                    <a:pt x="735" y="622"/>
                  </a:cubicBezTo>
                  <a:cubicBezTo>
                    <a:pt x="574" y="622"/>
                    <a:pt x="503" y="1108"/>
                    <a:pt x="548" y="1332"/>
                  </a:cubicBezTo>
                  <a:cubicBezTo>
                    <a:pt x="538" y="1331"/>
                    <a:pt x="528" y="1330"/>
                    <a:pt x="519" y="1330"/>
                  </a:cubicBezTo>
                  <a:cubicBezTo>
                    <a:pt x="276" y="1330"/>
                    <a:pt x="304" y="1705"/>
                    <a:pt x="274" y="1910"/>
                  </a:cubicBezTo>
                  <a:cubicBezTo>
                    <a:pt x="1" y="2274"/>
                    <a:pt x="305" y="3247"/>
                    <a:pt x="426" y="3703"/>
                  </a:cubicBezTo>
                  <a:cubicBezTo>
                    <a:pt x="504" y="3770"/>
                    <a:pt x="567" y="3798"/>
                    <a:pt x="619" y="3798"/>
                  </a:cubicBezTo>
                  <a:cubicBezTo>
                    <a:pt x="873" y="3798"/>
                    <a:pt x="852" y="3114"/>
                    <a:pt x="852" y="2913"/>
                  </a:cubicBezTo>
                  <a:lnTo>
                    <a:pt x="852" y="2913"/>
                  </a:lnTo>
                  <a:cubicBezTo>
                    <a:pt x="897" y="2973"/>
                    <a:pt x="966" y="3004"/>
                    <a:pt x="1034" y="3004"/>
                  </a:cubicBezTo>
                  <a:cubicBezTo>
                    <a:pt x="1103" y="3004"/>
                    <a:pt x="1171" y="2973"/>
                    <a:pt x="1217" y="2913"/>
                  </a:cubicBezTo>
                  <a:cubicBezTo>
                    <a:pt x="1235" y="3024"/>
                    <a:pt x="1333" y="3090"/>
                    <a:pt x="1434" y="3090"/>
                  </a:cubicBezTo>
                  <a:cubicBezTo>
                    <a:pt x="1499" y="3090"/>
                    <a:pt x="1564" y="3063"/>
                    <a:pt x="1612" y="3004"/>
                  </a:cubicBezTo>
                  <a:cubicBezTo>
                    <a:pt x="1703" y="2913"/>
                    <a:pt x="1733" y="2791"/>
                    <a:pt x="1733" y="2700"/>
                  </a:cubicBezTo>
                  <a:cubicBezTo>
                    <a:pt x="1779" y="2791"/>
                    <a:pt x="1878" y="2844"/>
                    <a:pt x="1973" y="2844"/>
                  </a:cubicBezTo>
                  <a:cubicBezTo>
                    <a:pt x="2068" y="2844"/>
                    <a:pt x="2159" y="2791"/>
                    <a:pt x="2189" y="2669"/>
                  </a:cubicBezTo>
                  <a:cubicBezTo>
                    <a:pt x="2238" y="2696"/>
                    <a:pt x="2279" y="2708"/>
                    <a:pt x="2315" y="2708"/>
                  </a:cubicBezTo>
                  <a:cubicBezTo>
                    <a:pt x="2524" y="2708"/>
                    <a:pt x="2524" y="2300"/>
                    <a:pt x="2524" y="2092"/>
                  </a:cubicBezTo>
                  <a:cubicBezTo>
                    <a:pt x="2524" y="2183"/>
                    <a:pt x="2554" y="2244"/>
                    <a:pt x="2554" y="2335"/>
                  </a:cubicBezTo>
                  <a:cubicBezTo>
                    <a:pt x="2554" y="2305"/>
                    <a:pt x="2554" y="2305"/>
                    <a:pt x="2554" y="2305"/>
                  </a:cubicBezTo>
                  <a:cubicBezTo>
                    <a:pt x="2581" y="2521"/>
                    <a:pt x="2686" y="2617"/>
                    <a:pt x="2794" y="2617"/>
                  </a:cubicBezTo>
                  <a:cubicBezTo>
                    <a:pt x="2930" y="2617"/>
                    <a:pt x="3071" y="2467"/>
                    <a:pt x="3071" y="2213"/>
                  </a:cubicBezTo>
                  <a:cubicBezTo>
                    <a:pt x="3087" y="2327"/>
                    <a:pt x="3173" y="2389"/>
                    <a:pt x="3254" y="2389"/>
                  </a:cubicBezTo>
                  <a:cubicBezTo>
                    <a:pt x="3324" y="2389"/>
                    <a:pt x="3391" y="2343"/>
                    <a:pt x="3405" y="2244"/>
                  </a:cubicBezTo>
                  <a:cubicBezTo>
                    <a:pt x="3405" y="2536"/>
                    <a:pt x="3532" y="2674"/>
                    <a:pt x="3663" y="2674"/>
                  </a:cubicBezTo>
                  <a:cubicBezTo>
                    <a:pt x="3805" y="2674"/>
                    <a:pt x="3952" y="2513"/>
                    <a:pt x="3952" y="2213"/>
                  </a:cubicBezTo>
                  <a:cubicBezTo>
                    <a:pt x="4000" y="2321"/>
                    <a:pt x="4086" y="2368"/>
                    <a:pt x="4174" y="2368"/>
                  </a:cubicBezTo>
                  <a:cubicBezTo>
                    <a:pt x="4309" y="2368"/>
                    <a:pt x="4450" y="2258"/>
                    <a:pt x="4469" y="2092"/>
                  </a:cubicBezTo>
                  <a:cubicBezTo>
                    <a:pt x="4518" y="2121"/>
                    <a:pt x="4561" y="2134"/>
                    <a:pt x="4599" y="2134"/>
                  </a:cubicBezTo>
                  <a:cubicBezTo>
                    <a:pt x="4800" y="2134"/>
                    <a:pt x="4864" y="1784"/>
                    <a:pt x="4864" y="1606"/>
                  </a:cubicBezTo>
                  <a:cubicBezTo>
                    <a:pt x="4880" y="1792"/>
                    <a:pt x="4990" y="1883"/>
                    <a:pt x="5111" y="1883"/>
                  </a:cubicBezTo>
                  <a:cubicBezTo>
                    <a:pt x="5227" y="1883"/>
                    <a:pt x="5352" y="1799"/>
                    <a:pt x="5411" y="1636"/>
                  </a:cubicBezTo>
                  <a:cubicBezTo>
                    <a:pt x="5674" y="1526"/>
                    <a:pt x="5526" y="1306"/>
                    <a:pt x="5343" y="1306"/>
                  </a:cubicBezTo>
                  <a:cubicBezTo>
                    <a:pt x="5273" y="1306"/>
                    <a:pt x="5197" y="1339"/>
                    <a:pt x="5138" y="1423"/>
                  </a:cubicBezTo>
                  <a:cubicBezTo>
                    <a:pt x="5048" y="884"/>
                    <a:pt x="4906" y="618"/>
                    <a:pt x="4782" y="618"/>
                  </a:cubicBezTo>
                  <a:cubicBezTo>
                    <a:pt x="4654" y="618"/>
                    <a:pt x="4545" y="899"/>
                    <a:pt x="4530" y="1454"/>
                  </a:cubicBezTo>
                  <a:cubicBezTo>
                    <a:pt x="4494" y="1436"/>
                    <a:pt x="4458" y="1428"/>
                    <a:pt x="4424" y="1428"/>
                  </a:cubicBezTo>
                  <a:cubicBezTo>
                    <a:pt x="4342" y="1428"/>
                    <a:pt x="4269" y="1471"/>
                    <a:pt x="4226" y="1514"/>
                  </a:cubicBezTo>
                  <a:cubicBezTo>
                    <a:pt x="4193" y="1086"/>
                    <a:pt x="4017" y="818"/>
                    <a:pt x="3867" y="818"/>
                  </a:cubicBezTo>
                  <a:cubicBezTo>
                    <a:pt x="3741" y="818"/>
                    <a:pt x="3634" y="1009"/>
                    <a:pt x="3648" y="1454"/>
                  </a:cubicBezTo>
                  <a:cubicBezTo>
                    <a:pt x="3496" y="1058"/>
                    <a:pt x="3679" y="329"/>
                    <a:pt x="3314" y="86"/>
                  </a:cubicBezTo>
                  <a:cubicBezTo>
                    <a:pt x="3040" y="147"/>
                    <a:pt x="3223" y="603"/>
                    <a:pt x="3192" y="815"/>
                  </a:cubicBezTo>
                  <a:cubicBezTo>
                    <a:pt x="3162" y="603"/>
                    <a:pt x="3132" y="390"/>
                    <a:pt x="3101" y="147"/>
                  </a:cubicBezTo>
                  <a:cubicBezTo>
                    <a:pt x="3031" y="44"/>
                    <a:pt x="2976" y="0"/>
                    <a:pt x="2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>
              <a:off x="4777700" y="2950175"/>
              <a:ext cx="122375" cy="78825"/>
            </a:xfrm>
            <a:custGeom>
              <a:avLst/>
              <a:gdLst/>
              <a:ahLst/>
              <a:cxnLst/>
              <a:rect l="l" t="t" r="r" b="b"/>
              <a:pathLst>
                <a:path w="4895" h="3153" extrusionOk="0">
                  <a:moveTo>
                    <a:pt x="1308" y="1"/>
                  </a:moveTo>
                  <a:cubicBezTo>
                    <a:pt x="974" y="1"/>
                    <a:pt x="1034" y="335"/>
                    <a:pt x="974" y="578"/>
                  </a:cubicBezTo>
                  <a:cubicBezTo>
                    <a:pt x="934" y="499"/>
                    <a:pt x="866" y="466"/>
                    <a:pt x="796" y="466"/>
                  </a:cubicBezTo>
                  <a:cubicBezTo>
                    <a:pt x="706" y="466"/>
                    <a:pt x="613" y="523"/>
                    <a:pt x="578" y="609"/>
                  </a:cubicBezTo>
                  <a:cubicBezTo>
                    <a:pt x="544" y="597"/>
                    <a:pt x="513" y="592"/>
                    <a:pt x="485" y="592"/>
                  </a:cubicBezTo>
                  <a:cubicBezTo>
                    <a:pt x="213" y="592"/>
                    <a:pt x="211" y="1085"/>
                    <a:pt x="183" y="1277"/>
                  </a:cubicBezTo>
                  <a:cubicBezTo>
                    <a:pt x="1" y="1794"/>
                    <a:pt x="31" y="2463"/>
                    <a:pt x="1" y="3010"/>
                  </a:cubicBezTo>
                  <a:cubicBezTo>
                    <a:pt x="32" y="3082"/>
                    <a:pt x="80" y="3112"/>
                    <a:pt x="130" y="3112"/>
                  </a:cubicBezTo>
                  <a:cubicBezTo>
                    <a:pt x="226" y="3112"/>
                    <a:pt x="325" y="2998"/>
                    <a:pt x="305" y="2858"/>
                  </a:cubicBezTo>
                  <a:lnTo>
                    <a:pt x="305" y="2858"/>
                  </a:lnTo>
                  <a:cubicBezTo>
                    <a:pt x="340" y="2873"/>
                    <a:pt x="373" y="2880"/>
                    <a:pt x="405" y="2880"/>
                  </a:cubicBezTo>
                  <a:cubicBezTo>
                    <a:pt x="564" y="2880"/>
                    <a:pt x="675" y="2706"/>
                    <a:pt x="700" y="2554"/>
                  </a:cubicBezTo>
                  <a:cubicBezTo>
                    <a:pt x="733" y="2671"/>
                    <a:pt x="849" y="2742"/>
                    <a:pt x="962" y="2742"/>
                  </a:cubicBezTo>
                  <a:cubicBezTo>
                    <a:pt x="1055" y="2742"/>
                    <a:pt x="1145" y="2694"/>
                    <a:pt x="1186" y="2584"/>
                  </a:cubicBezTo>
                  <a:cubicBezTo>
                    <a:pt x="1186" y="2736"/>
                    <a:pt x="1217" y="2888"/>
                    <a:pt x="1308" y="3010"/>
                  </a:cubicBezTo>
                  <a:cubicBezTo>
                    <a:pt x="1378" y="3111"/>
                    <a:pt x="1454" y="3152"/>
                    <a:pt x="1528" y="3152"/>
                  </a:cubicBezTo>
                  <a:cubicBezTo>
                    <a:pt x="1744" y="3152"/>
                    <a:pt x="1946" y="2803"/>
                    <a:pt x="1946" y="2554"/>
                  </a:cubicBezTo>
                  <a:cubicBezTo>
                    <a:pt x="2001" y="2602"/>
                    <a:pt x="2053" y="2622"/>
                    <a:pt x="2103" y="2622"/>
                  </a:cubicBezTo>
                  <a:cubicBezTo>
                    <a:pt x="2275" y="2622"/>
                    <a:pt x="2409" y="2378"/>
                    <a:pt x="2433" y="2189"/>
                  </a:cubicBezTo>
                  <a:cubicBezTo>
                    <a:pt x="2510" y="2266"/>
                    <a:pt x="2579" y="2299"/>
                    <a:pt x="2640" y="2299"/>
                  </a:cubicBezTo>
                  <a:cubicBezTo>
                    <a:pt x="2868" y="2299"/>
                    <a:pt x="2986" y="1851"/>
                    <a:pt x="3010" y="1612"/>
                  </a:cubicBezTo>
                  <a:cubicBezTo>
                    <a:pt x="3044" y="1817"/>
                    <a:pt x="3193" y="1935"/>
                    <a:pt x="3339" y="1935"/>
                  </a:cubicBezTo>
                  <a:cubicBezTo>
                    <a:pt x="3453" y="1935"/>
                    <a:pt x="3565" y="1863"/>
                    <a:pt x="3618" y="1703"/>
                  </a:cubicBezTo>
                  <a:lnTo>
                    <a:pt x="3618" y="1703"/>
                  </a:lnTo>
                  <a:cubicBezTo>
                    <a:pt x="3602" y="2028"/>
                    <a:pt x="3751" y="2214"/>
                    <a:pt x="3898" y="2214"/>
                  </a:cubicBezTo>
                  <a:cubicBezTo>
                    <a:pt x="4025" y="2214"/>
                    <a:pt x="4151" y="2074"/>
                    <a:pt x="4165" y="1764"/>
                  </a:cubicBezTo>
                  <a:cubicBezTo>
                    <a:pt x="4201" y="1852"/>
                    <a:pt x="4288" y="1900"/>
                    <a:pt x="4372" y="1900"/>
                  </a:cubicBezTo>
                  <a:cubicBezTo>
                    <a:pt x="4433" y="1900"/>
                    <a:pt x="4492" y="1875"/>
                    <a:pt x="4530" y="1824"/>
                  </a:cubicBezTo>
                  <a:lnTo>
                    <a:pt x="4530" y="1824"/>
                  </a:lnTo>
                  <a:cubicBezTo>
                    <a:pt x="4491" y="1999"/>
                    <a:pt x="4639" y="2174"/>
                    <a:pt x="4758" y="2174"/>
                  </a:cubicBezTo>
                  <a:cubicBezTo>
                    <a:pt x="4825" y="2174"/>
                    <a:pt x="4884" y="2119"/>
                    <a:pt x="4895" y="1976"/>
                  </a:cubicBezTo>
                  <a:cubicBezTo>
                    <a:pt x="4871" y="1741"/>
                    <a:pt x="4774" y="609"/>
                    <a:pt x="4576" y="609"/>
                  </a:cubicBezTo>
                  <a:cubicBezTo>
                    <a:pt x="4519" y="609"/>
                    <a:pt x="4453" y="704"/>
                    <a:pt x="4378" y="943"/>
                  </a:cubicBezTo>
                  <a:cubicBezTo>
                    <a:pt x="4318" y="784"/>
                    <a:pt x="4245" y="722"/>
                    <a:pt x="4176" y="722"/>
                  </a:cubicBezTo>
                  <a:cubicBezTo>
                    <a:pt x="4033" y="722"/>
                    <a:pt x="3903" y="979"/>
                    <a:pt x="3922" y="1183"/>
                  </a:cubicBezTo>
                  <a:lnTo>
                    <a:pt x="3922" y="1183"/>
                  </a:lnTo>
                  <a:cubicBezTo>
                    <a:pt x="3895" y="907"/>
                    <a:pt x="3799" y="791"/>
                    <a:pt x="3692" y="791"/>
                  </a:cubicBezTo>
                  <a:cubicBezTo>
                    <a:pt x="3554" y="791"/>
                    <a:pt x="3396" y="986"/>
                    <a:pt x="3344" y="1277"/>
                  </a:cubicBezTo>
                  <a:cubicBezTo>
                    <a:pt x="3323" y="1037"/>
                    <a:pt x="3160" y="703"/>
                    <a:pt x="2957" y="703"/>
                  </a:cubicBezTo>
                  <a:cubicBezTo>
                    <a:pt x="2877" y="703"/>
                    <a:pt x="2792" y="754"/>
                    <a:pt x="2706" y="882"/>
                  </a:cubicBezTo>
                  <a:cubicBezTo>
                    <a:pt x="2693" y="531"/>
                    <a:pt x="2571" y="378"/>
                    <a:pt x="2442" y="378"/>
                  </a:cubicBezTo>
                  <a:cubicBezTo>
                    <a:pt x="2282" y="378"/>
                    <a:pt x="2112" y="616"/>
                    <a:pt x="2129" y="1004"/>
                  </a:cubicBezTo>
                  <a:cubicBezTo>
                    <a:pt x="2069" y="885"/>
                    <a:pt x="1994" y="837"/>
                    <a:pt x="1919" y="837"/>
                  </a:cubicBezTo>
                  <a:cubicBezTo>
                    <a:pt x="1764" y="837"/>
                    <a:pt x="1612" y="1042"/>
                    <a:pt x="1612" y="1247"/>
                  </a:cubicBezTo>
                  <a:cubicBezTo>
                    <a:pt x="1521" y="852"/>
                    <a:pt x="1764" y="122"/>
                    <a:pt x="1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>
              <a:off x="4805075" y="2763850"/>
              <a:ext cx="80400" cy="99700"/>
            </a:xfrm>
            <a:custGeom>
              <a:avLst/>
              <a:gdLst/>
              <a:ahLst/>
              <a:cxnLst/>
              <a:rect l="l" t="t" r="r" b="b"/>
              <a:pathLst>
                <a:path w="3216" h="3988" extrusionOk="0">
                  <a:moveTo>
                    <a:pt x="1069" y="1"/>
                  </a:moveTo>
                  <a:cubicBezTo>
                    <a:pt x="899" y="1"/>
                    <a:pt x="699" y="468"/>
                    <a:pt x="699" y="706"/>
                  </a:cubicBezTo>
                  <a:cubicBezTo>
                    <a:pt x="632" y="624"/>
                    <a:pt x="572" y="588"/>
                    <a:pt x="520" y="588"/>
                  </a:cubicBezTo>
                  <a:cubicBezTo>
                    <a:pt x="126" y="588"/>
                    <a:pt x="134" y="2660"/>
                    <a:pt x="0" y="2955"/>
                  </a:cubicBezTo>
                  <a:cubicBezTo>
                    <a:pt x="40" y="3074"/>
                    <a:pt x="86" y="3121"/>
                    <a:pt x="131" y="3121"/>
                  </a:cubicBezTo>
                  <a:cubicBezTo>
                    <a:pt x="260" y="3121"/>
                    <a:pt x="387" y="2748"/>
                    <a:pt x="365" y="2590"/>
                  </a:cubicBezTo>
                  <a:lnTo>
                    <a:pt x="365" y="2590"/>
                  </a:lnTo>
                  <a:cubicBezTo>
                    <a:pt x="403" y="2603"/>
                    <a:pt x="440" y="2610"/>
                    <a:pt x="476" y="2610"/>
                  </a:cubicBezTo>
                  <a:cubicBezTo>
                    <a:pt x="526" y="2610"/>
                    <a:pt x="572" y="2596"/>
                    <a:pt x="608" y="2560"/>
                  </a:cubicBezTo>
                  <a:cubicBezTo>
                    <a:pt x="625" y="2714"/>
                    <a:pt x="748" y="2791"/>
                    <a:pt x="869" y="2791"/>
                  </a:cubicBezTo>
                  <a:cubicBezTo>
                    <a:pt x="962" y="2791"/>
                    <a:pt x="1055" y="2744"/>
                    <a:pt x="1094" y="2651"/>
                  </a:cubicBezTo>
                  <a:lnTo>
                    <a:pt x="1094" y="2651"/>
                  </a:lnTo>
                  <a:cubicBezTo>
                    <a:pt x="983" y="2962"/>
                    <a:pt x="1132" y="3469"/>
                    <a:pt x="1387" y="3469"/>
                  </a:cubicBezTo>
                  <a:cubicBezTo>
                    <a:pt x="1480" y="3469"/>
                    <a:pt x="1588" y="3400"/>
                    <a:pt x="1702" y="3229"/>
                  </a:cubicBezTo>
                  <a:lnTo>
                    <a:pt x="1702" y="3229"/>
                  </a:lnTo>
                  <a:cubicBezTo>
                    <a:pt x="1687" y="3430"/>
                    <a:pt x="1814" y="3529"/>
                    <a:pt x="1950" y="3529"/>
                  </a:cubicBezTo>
                  <a:cubicBezTo>
                    <a:pt x="2080" y="3529"/>
                    <a:pt x="2220" y="3438"/>
                    <a:pt x="2249" y="3259"/>
                  </a:cubicBezTo>
                  <a:cubicBezTo>
                    <a:pt x="2249" y="3404"/>
                    <a:pt x="2384" y="3530"/>
                    <a:pt x="2530" y="3530"/>
                  </a:cubicBezTo>
                  <a:cubicBezTo>
                    <a:pt x="2568" y="3530"/>
                    <a:pt x="2607" y="3521"/>
                    <a:pt x="2645" y="3502"/>
                  </a:cubicBezTo>
                  <a:cubicBezTo>
                    <a:pt x="2645" y="3594"/>
                    <a:pt x="2675" y="3685"/>
                    <a:pt x="2675" y="3806"/>
                  </a:cubicBezTo>
                  <a:cubicBezTo>
                    <a:pt x="2787" y="3934"/>
                    <a:pt x="2869" y="3988"/>
                    <a:pt x="2929" y="3988"/>
                  </a:cubicBezTo>
                  <a:cubicBezTo>
                    <a:pt x="3216" y="3988"/>
                    <a:pt x="2967" y="2724"/>
                    <a:pt x="2978" y="2402"/>
                  </a:cubicBezTo>
                  <a:lnTo>
                    <a:pt x="2978" y="2402"/>
                  </a:lnTo>
                  <a:cubicBezTo>
                    <a:pt x="2978" y="2404"/>
                    <a:pt x="2978" y="2406"/>
                    <a:pt x="2979" y="2408"/>
                  </a:cubicBezTo>
                  <a:cubicBezTo>
                    <a:pt x="2979" y="2408"/>
                    <a:pt x="2979" y="2408"/>
                    <a:pt x="2979" y="2378"/>
                  </a:cubicBezTo>
                  <a:lnTo>
                    <a:pt x="2979" y="2378"/>
                  </a:lnTo>
                  <a:cubicBezTo>
                    <a:pt x="2978" y="2385"/>
                    <a:pt x="2978" y="2393"/>
                    <a:pt x="2978" y="2402"/>
                  </a:cubicBezTo>
                  <a:lnTo>
                    <a:pt x="2978" y="2402"/>
                  </a:lnTo>
                  <a:cubicBezTo>
                    <a:pt x="2930" y="2163"/>
                    <a:pt x="3047" y="1407"/>
                    <a:pt x="2779" y="1407"/>
                  </a:cubicBezTo>
                  <a:cubicBezTo>
                    <a:pt x="2729" y="1407"/>
                    <a:pt x="2665" y="1434"/>
                    <a:pt x="2584" y="1496"/>
                  </a:cubicBezTo>
                  <a:cubicBezTo>
                    <a:pt x="2558" y="1262"/>
                    <a:pt x="2576" y="783"/>
                    <a:pt x="2335" y="783"/>
                  </a:cubicBezTo>
                  <a:cubicBezTo>
                    <a:pt x="2294" y="783"/>
                    <a:pt x="2246" y="797"/>
                    <a:pt x="2189" y="828"/>
                  </a:cubicBezTo>
                  <a:cubicBezTo>
                    <a:pt x="2101" y="734"/>
                    <a:pt x="2030" y="695"/>
                    <a:pt x="1971" y="695"/>
                  </a:cubicBezTo>
                  <a:cubicBezTo>
                    <a:pt x="1687" y="695"/>
                    <a:pt x="1712" y="1634"/>
                    <a:pt x="1611" y="1861"/>
                  </a:cubicBezTo>
                  <a:cubicBezTo>
                    <a:pt x="1490" y="1405"/>
                    <a:pt x="1854" y="372"/>
                    <a:pt x="1246" y="280"/>
                  </a:cubicBezTo>
                  <a:cubicBezTo>
                    <a:pt x="1202" y="78"/>
                    <a:pt x="1138" y="1"/>
                    <a:pt x="1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>
              <a:off x="4825425" y="3525425"/>
              <a:ext cx="115825" cy="92575"/>
            </a:xfrm>
            <a:custGeom>
              <a:avLst/>
              <a:gdLst/>
              <a:ahLst/>
              <a:cxnLst/>
              <a:rect l="l" t="t" r="r" b="b"/>
              <a:pathLst>
                <a:path w="4633" h="3703" extrusionOk="0">
                  <a:moveTo>
                    <a:pt x="2499" y="0"/>
                  </a:moveTo>
                  <a:cubicBezTo>
                    <a:pt x="2104" y="152"/>
                    <a:pt x="2439" y="791"/>
                    <a:pt x="2347" y="1094"/>
                  </a:cubicBezTo>
                  <a:cubicBezTo>
                    <a:pt x="2318" y="1022"/>
                    <a:pt x="2248" y="984"/>
                    <a:pt x="2172" y="984"/>
                  </a:cubicBezTo>
                  <a:cubicBezTo>
                    <a:pt x="2089" y="984"/>
                    <a:pt x="2000" y="1030"/>
                    <a:pt x="1952" y="1125"/>
                  </a:cubicBezTo>
                  <a:cubicBezTo>
                    <a:pt x="1940" y="907"/>
                    <a:pt x="1837" y="819"/>
                    <a:pt x="1728" y="819"/>
                  </a:cubicBezTo>
                  <a:cubicBezTo>
                    <a:pt x="1595" y="819"/>
                    <a:pt x="1453" y="951"/>
                    <a:pt x="1463" y="1137"/>
                  </a:cubicBezTo>
                  <a:lnTo>
                    <a:pt x="1463" y="1137"/>
                  </a:lnTo>
                  <a:cubicBezTo>
                    <a:pt x="1408" y="1032"/>
                    <a:pt x="1294" y="969"/>
                    <a:pt x="1191" y="969"/>
                  </a:cubicBezTo>
                  <a:cubicBezTo>
                    <a:pt x="1087" y="969"/>
                    <a:pt x="994" y="1032"/>
                    <a:pt x="981" y="1179"/>
                  </a:cubicBezTo>
                  <a:lnTo>
                    <a:pt x="981" y="1179"/>
                  </a:lnTo>
                  <a:cubicBezTo>
                    <a:pt x="976" y="1058"/>
                    <a:pt x="873" y="975"/>
                    <a:pt x="782" y="975"/>
                  </a:cubicBezTo>
                  <a:cubicBezTo>
                    <a:pt x="710" y="975"/>
                    <a:pt x="645" y="1028"/>
                    <a:pt x="645" y="1155"/>
                  </a:cubicBezTo>
                  <a:cubicBezTo>
                    <a:pt x="615" y="1003"/>
                    <a:pt x="584" y="882"/>
                    <a:pt x="554" y="730"/>
                  </a:cubicBezTo>
                  <a:cubicBezTo>
                    <a:pt x="615" y="669"/>
                    <a:pt x="584" y="547"/>
                    <a:pt x="524" y="517"/>
                  </a:cubicBezTo>
                  <a:cubicBezTo>
                    <a:pt x="514" y="516"/>
                    <a:pt x="504" y="515"/>
                    <a:pt x="495" y="515"/>
                  </a:cubicBezTo>
                  <a:cubicBezTo>
                    <a:pt x="1" y="515"/>
                    <a:pt x="645" y="2104"/>
                    <a:pt x="645" y="2462"/>
                  </a:cubicBezTo>
                  <a:cubicBezTo>
                    <a:pt x="645" y="2462"/>
                    <a:pt x="645" y="2462"/>
                    <a:pt x="615" y="2432"/>
                  </a:cubicBezTo>
                  <a:lnTo>
                    <a:pt x="615" y="2432"/>
                  </a:lnTo>
                  <a:cubicBezTo>
                    <a:pt x="630" y="2683"/>
                    <a:pt x="759" y="2812"/>
                    <a:pt x="876" y="2812"/>
                  </a:cubicBezTo>
                  <a:cubicBezTo>
                    <a:pt x="986" y="2812"/>
                    <a:pt x="1085" y="2698"/>
                    <a:pt x="1071" y="2462"/>
                  </a:cubicBezTo>
                  <a:cubicBezTo>
                    <a:pt x="1162" y="2432"/>
                    <a:pt x="1223" y="2401"/>
                    <a:pt x="1283" y="2341"/>
                  </a:cubicBezTo>
                  <a:cubicBezTo>
                    <a:pt x="1310" y="2556"/>
                    <a:pt x="1385" y="2938"/>
                    <a:pt x="1634" y="2938"/>
                  </a:cubicBezTo>
                  <a:cubicBezTo>
                    <a:pt x="1666" y="2938"/>
                    <a:pt x="1701" y="2932"/>
                    <a:pt x="1739" y="2918"/>
                  </a:cubicBezTo>
                  <a:cubicBezTo>
                    <a:pt x="1764" y="3118"/>
                    <a:pt x="1872" y="3421"/>
                    <a:pt x="2078" y="3421"/>
                  </a:cubicBezTo>
                  <a:cubicBezTo>
                    <a:pt x="2122" y="3421"/>
                    <a:pt x="2172" y="3407"/>
                    <a:pt x="2226" y="3374"/>
                  </a:cubicBezTo>
                  <a:cubicBezTo>
                    <a:pt x="2226" y="3542"/>
                    <a:pt x="2371" y="3681"/>
                    <a:pt x="2510" y="3681"/>
                  </a:cubicBezTo>
                  <a:cubicBezTo>
                    <a:pt x="2573" y="3681"/>
                    <a:pt x="2635" y="3653"/>
                    <a:pt x="2682" y="3587"/>
                  </a:cubicBezTo>
                  <a:cubicBezTo>
                    <a:pt x="2712" y="3617"/>
                    <a:pt x="2742" y="3648"/>
                    <a:pt x="2773" y="3678"/>
                  </a:cubicBezTo>
                  <a:cubicBezTo>
                    <a:pt x="2820" y="3695"/>
                    <a:pt x="2862" y="3702"/>
                    <a:pt x="2899" y="3702"/>
                  </a:cubicBezTo>
                  <a:cubicBezTo>
                    <a:pt x="3340" y="3702"/>
                    <a:pt x="3114" y="2619"/>
                    <a:pt x="3198" y="2310"/>
                  </a:cubicBezTo>
                  <a:lnTo>
                    <a:pt x="3198" y="2310"/>
                  </a:lnTo>
                  <a:cubicBezTo>
                    <a:pt x="3236" y="2348"/>
                    <a:pt x="3297" y="2374"/>
                    <a:pt x="3359" y="2374"/>
                  </a:cubicBezTo>
                  <a:cubicBezTo>
                    <a:pt x="3398" y="2374"/>
                    <a:pt x="3437" y="2364"/>
                    <a:pt x="3472" y="2341"/>
                  </a:cubicBezTo>
                  <a:cubicBezTo>
                    <a:pt x="3513" y="2478"/>
                    <a:pt x="3628" y="2541"/>
                    <a:pt x="3742" y="2541"/>
                  </a:cubicBezTo>
                  <a:cubicBezTo>
                    <a:pt x="3881" y="2541"/>
                    <a:pt x="4019" y="2447"/>
                    <a:pt x="4019" y="2280"/>
                  </a:cubicBezTo>
                  <a:cubicBezTo>
                    <a:pt x="4093" y="2323"/>
                    <a:pt x="4154" y="2343"/>
                    <a:pt x="4205" y="2343"/>
                  </a:cubicBezTo>
                  <a:cubicBezTo>
                    <a:pt x="4633" y="2343"/>
                    <a:pt x="4328" y="991"/>
                    <a:pt x="3960" y="991"/>
                  </a:cubicBezTo>
                  <a:cubicBezTo>
                    <a:pt x="3879" y="991"/>
                    <a:pt x="3795" y="1056"/>
                    <a:pt x="3715" y="1216"/>
                  </a:cubicBezTo>
                  <a:cubicBezTo>
                    <a:pt x="3679" y="1180"/>
                    <a:pt x="3629" y="1163"/>
                    <a:pt x="3578" y="1163"/>
                  </a:cubicBezTo>
                  <a:cubicBezTo>
                    <a:pt x="3499" y="1163"/>
                    <a:pt x="3418" y="1203"/>
                    <a:pt x="3381" y="1277"/>
                  </a:cubicBezTo>
                  <a:cubicBezTo>
                    <a:pt x="3262" y="510"/>
                    <a:pt x="3147" y="227"/>
                    <a:pt x="3052" y="227"/>
                  </a:cubicBezTo>
                  <a:cubicBezTo>
                    <a:pt x="2880" y="227"/>
                    <a:pt x="2775" y="1158"/>
                    <a:pt x="2834" y="1824"/>
                  </a:cubicBezTo>
                  <a:cubicBezTo>
                    <a:pt x="2651" y="1277"/>
                    <a:pt x="2894" y="365"/>
                    <a:pt x="2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>
              <a:off x="4718450" y="3930450"/>
              <a:ext cx="645925" cy="69925"/>
            </a:xfrm>
            <a:custGeom>
              <a:avLst/>
              <a:gdLst/>
              <a:ahLst/>
              <a:cxnLst/>
              <a:rect l="l" t="t" r="r" b="b"/>
              <a:pathLst>
                <a:path w="25837" h="2797" fill="none" extrusionOk="0">
                  <a:moveTo>
                    <a:pt x="25836" y="0"/>
                  </a:moveTo>
                  <a:cubicBezTo>
                    <a:pt x="25806" y="1003"/>
                    <a:pt x="23982" y="1733"/>
                    <a:pt x="21307" y="2189"/>
                  </a:cubicBezTo>
                  <a:cubicBezTo>
                    <a:pt x="20730" y="2310"/>
                    <a:pt x="20092" y="2401"/>
                    <a:pt x="19453" y="2462"/>
                  </a:cubicBezTo>
                  <a:cubicBezTo>
                    <a:pt x="19058" y="2492"/>
                    <a:pt x="18663" y="2553"/>
                    <a:pt x="18237" y="2584"/>
                  </a:cubicBezTo>
                  <a:cubicBezTo>
                    <a:pt x="17964" y="2614"/>
                    <a:pt x="17721" y="2644"/>
                    <a:pt x="17417" y="2644"/>
                  </a:cubicBezTo>
                  <a:lnTo>
                    <a:pt x="17417" y="2644"/>
                  </a:lnTo>
                  <a:cubicBezTo>
                    <a:pt x="17143" y="2675"/>
                    <a:pt x="16900" y="2675"/>
                    <a:pt x="16627" y="2705"/>
                  </a:cubicBezTo>
                  <a:cubicBezTo>
                    <a:pt x="16596" y="2705"/>
                    <a:pt x="16566" y="2705"/>
                    <a:pt x="16535" y="2705"/>
                  </a:cubicBezTo>
                  <a:cubicBezTo>
                    <a:pt x="16383" y="2736"/>
                    <a:pt x="16201" y="2736"/>
                    <a:pt x="16019" y="2736"/>
                  </a:cubicBezTo>
                  <a:cubicBezTo>
                    <a:pt x="15988" y="2736"/>
                    <a:pt x="15927" y="2736"/>
                    <a:pt x="15867" y="2736"/>
                  </a:cubicBezTo>
                  <a:cubicBezTo>
                    <a:pt x="15593" y="2766"/>
                    <a:pt x="15320" y="2766"/>
                    <a:pt x="15046" y="2766"/>
                  </a:cubicBezTo>
                  <a:cubicBezTo>
                    <a:pt x="14712" y="2796"/>
                    <a:pt x="14408" y="2796"/>
                    <a:pt x="14104" y="2796"/>
                  </a:cubicBezTo>
                  <a:cubicBezTo>
                    <a:pt x="13982" y="2796"/>
                    <a:pt x="13891" y="2796"/>
                    <a:pt x="13769" y="2796"/>
                  </a:cubicBezTo>
                  <a:cubicBezTo>
                    <a:pt x="13465" y="2796"/>
                    <a:pt x="13161" y="2796"/>
                    <a:pt x="12857" y="2796"/>
                  </a:cubicBezTo>
                  <a:cubicBezTo>
                    <a:pt x="12645" y="2796"/>
                    <a:pt x="12432" y="2796"/>
                    <a:pt x="12219" y="2796"/>
                  </a:cubicBezTo>
                  <a:cubicBezTo>
                    <a:pt x="11976" y="2796"/>
                    <a:pt x="11763" y="2796"/>
                    <a:pt x="11520" y="2796"/>
                  </a:cubicBezTo>
                  <a:cubicBezTo>
                    <a:pt x="11368" y="2796"/>
                    <a:pt x="11216" y="2796"/>
                    <a:pt x="11095" y="2796"/>
                  </a:cubicBezTo>
                  <a:cubicBezTo>
                    <a:pt x="10851" y="2766"/>
                    <a:pt x="10608" y="2766"/>
                    <a:pt x="10365" y="2766"/>
                  </a:cubicBezTo>
                  <a:cubicBezTo>
                    <a:pt x="10122" y="2766"/>
                    <a:pt x="9879" y="2736"/>
                    <a:pt x="9636" y="2736"/>
                  </a:cubicBezTo>
                  <a:cubicBezTo>
                    <a:pt x="9575" y="2736"/>
                    <a:pt x="9544" y="2736"/>
                    <a:pt x="9484" y="2736"/>
                  </a:cubicBezTo>
                  <a:cubicBezTo>
                    <a:pt x="9453" y="2736"/>
                    <a:pt x="9453" y="2705"/>
                    <a:pt x="9453" y="2705"/>
                  </a:cubicBezTo>
                  <a:cubicBezTo>
                    <a:pt x="9423" y="2705"/>
                    <a:pt x="9392" y="2705"/>
                    <a:pt x="9362" y="2705"/>
                  </a:cubicBezTo>
                  <a:cubicBezTo>
                    <a:pt x="9332" y="2705"/>
                    <a:pt x="9301" y="2705"/>
                    <a:pt x="9271" y="2705"/>
                  </a:cubicBezTo>
                  <a:cubicBezTo>
                    <a:pt x="8997" y="2705"/>
                    <a:pt x="8724" y="2675"/>
                    <a:pt x="8450" y="2644"/>
                  </a:cubicBezTo>
                  <a:cubicBezTo>
                    <a:pt x="8298" y="2644"/>
                    <a:pt x="8146" y="2644"/>
                    <a:pt x="7994" y="2614"/>
                  </a:cubicBezTo>
                  <a:cubicBezTo>
                    <a:pt x="7903" y="2614"/>
                    <a:pt x="7842" y="2614"/>
                    <a:pt x="7751" y="2614"/>
                  </a:cubicBezTo>
                  <a:cubicBezTo>
                    <a:pt x="7751" y="2614"/>
                    <a:pt x="7721" y="2584"/>
                    <a:pt x="7721" y="2584"/>
                  </a:cubicBezTo>
                  <a:cubicBezTo>
                    <a:pt x="7325" y="2553"/>
                    <a:pt x="6961" y="2523"/>
                    <a:pt x="6596" y="2492"/>
                  </a:cubicBezTo>
                  <a:cubicBezTo>
                    <a:pt x="6444" y="2462"/>
                    <a:pt x="6292" y="2462"/>
                    <a:pt x="6140" y="2432"/>
                  </a:cubicBezTo>
                  <a:cubicBezTo>
                    <a:pt x="6049" y="2432"/>
                    <a:pt x="5958" y="2401"/>
                    <a:pt x="5866" y="2401"/>
                  </a:cubicBezTo>
                  <a:cubicBezTo>
                    <a:pt x="5775" y="2401"/>
                    <a:pt x="5714" y="2371"/>
                    <a:pt x="5654" y="2371"/>
                  </a:cubicBezTo>
                  <a:cubicBezTo>
                    <a:pt x="5289" y="2310"/>
                    <a:pt x="4955" y="2280"/>
                    <a:pt x="4620" y="2219"/>
                  </a:cubicBezTo>
                  <a:cubicBezTo>
                    <a:pt x="4407" y="2189"/>
                    <a:pt x="4225" y="2158"/>
                    <a:pt x="4043" y="2097"/>
                  </a:cubicBezTo>
                  <a:cubicBezTo>
                    <a:pt x="1641" y="1641"/>
                    <a:pt x="30" y="942"/>
                    <a:pt x="0" y="0"/>
                  </a:cubicBezTo>
                </a:path>
              </a:pathLst>
            </a:custGeom>
            <a:noFill/>
            <a:ln w="136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34"/>
          <p:cNvSpPr/>
          <p:nvPr/>
        </p:nvSpPr>
        <p:spPr>
          <a:xfrm>
            <a:off x="4835825" y="107610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34"/>
          <p:cNvSpPr/>
          <p:nvPr/>
        </p:nvSpPr>
        <p:spPr>
          <a:xfrm>
            <a:off x="4572000" y="41829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34"/>
          <p:cNvSpPr/>
          <p:nvPr/>
        </p:nvSpPr>
        <p:spPr>
          <a:xfrm>
            <a:off x="4804800" y="2268088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990;p31"/>
          <p:cNvSpPr/>
          <p:nvPr/>
        </p:nvSpPr>
        <p:spPr>
          <a:xfrm>
            <a:off x="7743624" y="490306"/>
            <a:ext cx="1292158" cy="1213741"/>
          </a:xfrm>
          <a:custGeom>
            <a:avLst/>
            <a:gdLst/>
            <a:ahLst/>
            <a:cxnLst/>
            <a:rect l="l" t="t" r="r" b="b"/>
            <a:pathLst>
              <a:path w="219473" h="206156" extrusionOk="0">
                <a:moveTo>
                  <a:pt x="156542" y="0"/>
                </a:moveTo>
                <a:lnTo>
                  <a:pt x="114632" y="45174"/>
                </a:lnTo>
                <a:lnTo>
                  <a:pt x="72592" y="5092"/>
                </a:lnTo>
                <a:lnTo>
                  <a:pt x="62669" y="63844"/>
                </a:lnTo>
                <a:lnTo>
                  <a:pt x="12142" y="65150"/>
                </a:lnTo>
                <a:lnTo>
                  <a:pt x="44260" y="116330"/>
                </a:lnTo>
                <a:lnTo>
                  <a:pt x="0" y="156151"/>
                </a:lnTo>
                <a:lnTo>
                  <a:pt x="60841" y="149362"/>
                </a:lnTo>
                <a:lnTo>
                  <a:pt x="64497" y="206156"/>
                </a:lnTo>
                <a:lnTo>
                  <a:pt x="116591" y="163723"/>
                </a:lnTo>
                <a:lnTo>
                  <a:pt x="179913" y="204067"/>
                </a:lnTo>
                <a:lnTo>
                  <a:pt x="171818" y="144792"/>
                </a:lnTo>
                <a:lnTo>
                  <a:pt x="219472" y="141398"/>
                </a:lnTo>
                <a:lnTo>
                  <a:pt x="185527" y="101185"/>
                </a:lnTo>
                <a:lnTo>
                  <a:pt x="208505" y="60058"/>
                </a:lnTo>
                <a:lnTo>
                  <a:pt x="163723" y="63844"/>
                </a:lnTo>
                <a:lnTo>
                  <a:pt x="156542" y="0"/>
                </a:lnTo>
                <a:close/>
              </a:path>
            </a:pathLst>
          </a:custGeom>
          <a:solidFill>
            <a:schemeClr val="accent6">
              <a:lumMod val="95000"/>
            </a:scheme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8065490" y="897121"/>
            <a:ext cx="798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Big Shoulders Text" panose="020B0604020202020204" charset="0"/>
                <a:cs typeface="Times New Roman" panose="02020603050405020304" pitchFamily="18" charset="0"/>
              </a:rPr>
              <a:t>Alert !!!</a:t>
            </a:r>
            <a:endParaRPr lang="en-US" sz="2000" dirty="0">
              <a:solidFill>
                <a:srgbClr val="FF0000"/>
              </a:solidFill>
              <a:latin typeface="Big Shoulders Text" panose="020B060402020202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6"/>
          <p:cNvSpPr txBox="1">
            <a:spLocks noGrp="1"/>
          </p:cNvSpPr>
          <p:nvPr>
            <p:ph type="body" idx="1"/>
          </p:nvPr>
        </p:nvSpPr>
        <p:spPr>
          <a:xfrm>
            <a:off x="1395834" y="4320863"/>
            <a:ext cx="1743274" cy="414841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House Security</a:t>
            </a:r>
            <a:endParaRPr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-Ideas-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4910875" y="2729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7929125" y="12020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5760119" y="4320863"/>
            <a:ext cx="1776754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Restricted Area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Reasons to Install Security Cameras in your H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9" y="1296171"/>
            <a:ext cx="3560329" cy="262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ecurity Camera Behind Iron Fence Restricted Stock Footage Video (100%  Royalty-free) 1070241421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/>
          <a:stretch/>
        </p:blipFill>
        <p:spPr bwMode="auto">
          <a:xfrm>
            <a:off x="4572000" y="1296171"/>
            <a:ext cx="4155580" cy="262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6"/>
          <p:cNvSpPr txBox="1">
            <a:spLocks noGrp="1"/>
          </p:cNvSpPr>
          <p:nvPr>
            <p:ph type="body" idx="1"/>
          </p:nvPr>
        </p:nvSpPr>
        <p:spPr>
          <a:xfrm>
            <a:off x="5481806" y="7310829"/>
            <a:ext cx="2942194" cy="255154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4 Model B (8Gb RAM)</a:t>
            </a:r>
            <a:endParaRPr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-Ideas-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234966" y="263899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253216" y="111202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1225248" y="4253376"/>
            <a:ext cx="2103492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Intruder Detection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Mokbul's magnificent cattle farm | The Daily St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9" y="1606605"/>
            <a:ext cx="3568848" cy="200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edestrian Detection | Papers With 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591" y="1338821"/>
            <a:ext cx="2750564" cy="275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582;p36"/>
          <p:cNvSpPr txBox="1">
            <a:spLocks/>
          </p:cNvSpPr>
          <p:nvPr/>
        </p:nvSpPr>
        <p:spPr>
          <a:xfrm>
            <a:off x="5874080" y="4253377"/>
            <a:ext cx="2320884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Pedestrian Detection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34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6"/>
          <p:cNvSpPr txBox="1">
            <a:spLocks noGrp="1"/>
          </p:cNvSpPr>
          <p:nvPr>
            <p:ph type="body" idx="1"/>
          </p:nvPr>
        </p:nvSpPr>
        <p:spPr>
          <a:xfrm>
            <a:off x="279490" y="4347008"/>
            <a:ext cx="3840187" cy="414841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Raspberry Pi 4 Model B (8Gb RAM)</a:t>
            </a:r>
            <a:endParaRPr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-Hardware-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4910875" y="2729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7929125" y="12020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Webcam C270 HD của Logitech, video 720p với Mic giảm tiếng 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05" y="1202075"/>
            <a:ext cx="3277159" cy="281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a Raspberry Pi 4 Model B – Raspberry 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7" y="1364673"/>
            <a:ext cx="4407761" cy="262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2582;p36"/>
          <p:cNvSpPr txBox="1">
            <a:spLocks/>
          </p:cNvSpPr>
          <p:nvPr/>
        </p:nvSpPr>
        <p:spPr>
          <a:xfrm>
            <a:off x="6052433" y="4343431"/>
            <a:ext cx="2103492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Logitech Webcam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-Hardware-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4910875" y="2729050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7929125" y="1202075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4152397" y="4471489"/>
            <a:ext cx="839204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Wiring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43" y="1145987"/>
            <a:ext cx="4483311" cy="30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-Software-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352730" y="268748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370980" y="116051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891015" y="4301898"/>
            <a:ext cx="2479965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b="1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Windows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PyCharm - IDE Tốt Nhất Cho Lập Trình Pyth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20" y="1346359"/>
            <a:ext cx="4262085" cy="232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aspberry Pi Tutorial 3 - Hello World, Geany and Python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344921"/>
            <a:ext cx="4144669" cy="23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582;p36"/>
          <p:cNvSpPr txBox="1">
            <a:spLocks/>
          </p:cNvSpPr>
          <p:nvPr/>
        </p:nvSpPr>
        <p:spPr>
          <a:xfrm>
            <a:off x="5314296" y="4301897"/>
            <a:ext cx="3117273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139700" indent="0">
              <a:buNone/>
            </a:pPr>
            <a:r>
              <a:rPr lang="en-US" sz="1800" b="1" i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Geany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Raspberry Pi OS</a:t>
            </a:r>
            <a:b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93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p36"/>
          <p:cNvSpPr txBox="1">
            <a:spLocks noGrp="1"/>
          </p:cNvSpPr>
          <p:nvPr>
            <p:ph type="title"/>
          </p:nvPr>
        </p:nvSpPr>
        <p:spPr>
          <a:xfrm>
            <a:off x="720000" y="395280"/>
            <a:ext cx="7704000" cy="4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-Software-</a:t>
            </a:r>
            <a:endParaRPr dirty="0"/>
          </a:p>
        </p:txBody>
      </p:sp>
      <p:sp>
        <p:nvSpPr>
          <p:cNvPr id="2664" name="Google Shape;2664;p36"/>
          <p:cNvSpPr/>
          <p:nvPr/>
        </p:nvSpPr>
        <p:spPr>
          <a:xfrm>
            <a:off x="352730" y="2687486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6"/>
          <p:cNvSpPr/>
          <p:nvPr/>
        </p:nvSpPr>
        <p:spPr>
          <a:xfrm>
            <a:off x="3370980" y="1160511"/>
            <a:ext cx="226800" cy="2268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582;p36"/>
          <p:cNvSpPr txBox="1">
            <a:spLocks/>
          </p:cNvSpPr>
          <p:nvPr/>
        </p:nvSpPr>
        <p:spPr>
          <a:xfrm>
            <a:off x="1228449" y="4301898"/>
            <a:ext cx="1431624" cy="4148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indent="0">
              <a:buClr>
                <a:srgbClr val="273D40"/>
              </a:buClr>
              <a:buSzPts val="600"/>
              <a:buFont typeface="Arial"/>
              <a:buNone/>
            </a:pP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VNC Viewer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2582;p36"/>
          <p:cNvSpPr txBox="1">
            <a:spLocks noGrp="1"/>
          </p:cNvSpPr>
          <p:nvPr>
            <p:ph type="body" idx="1"/>
          </p:nvPr>
        </p:nvSpPr>
        <p:spPr>
          <a:xfrm>
            <a:off x="5827248" y="4301898"/>
            <a:ext cx="2262819" cy="414841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MobaXterm </a:t>
            </a:r>
            <a:r>
              <a:rPr lang="en-US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terminal</a:t>
            </a:r>
            <a:endParaRPr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Remote Access to a Raspberry Pi using MobaXterm - Raspberry Pi Sp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4" t="5584" r="10702" b="4118"/>
          <a:stretch/>
        </p:blipFill>
        <p:spPr bwMode="auto">
          <a:xfrm>
            <a:off x="4748858" y="1160511"/>
            <a:ext cx="4170218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NC Connect and Raspberry Pi – RealVNC Help C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30" y="1160511"/>
            <a:ext cx="3898862" cy="270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9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y Top Secret Mission Minitheme by Slidesgo">
  <a:themeElements>
    <a:clrScheme name="Simple Light">
      <a:dk1>
        <a:srgbClr val="000000"/>
      </a:dk1>
      <a:lt1>
        <a:srgbClr val="483048"/>
      </a:lt1>
      <a:dk2>
        <a:srgbClr val="A36DA3"/>
      </a:dk2>
      <a:lt2>
        <a:srgbClr val="7B82C4"/>
      </a:lt2>
      <a:accent1>
        <a:srgbClr val="DCDCDD"/>
      </a:accent1>
      <a:accent2>
        <a:srgbClr val="F5F5F5"/>
      </a:accent2>
      <a:accent3>
        <a:srgbClr val="046A38"/>
      </a:accent3>
      <a:accent4>
        <a:srgbClr val="6F963B"/>
      </a:accent4>
      <a:accent5>
        <a:srgbClr val="612B00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307</Words>
  <Application>Microsoft Office PowerPoint</Application>
  <PresentationFormat>On-screen Show 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Big Shoulders Text</vt:lpstr>
      <vt:lpstr>Arial</vt:lpstr>
      <vt:lpstr>Inconsolata</vt:lpstr>
      <vt:lpstr>Anaheim</vt:lpstr>
      <vt:lpstr>Bebas Neue</vt:lpstr>
      <vt:lpstr>Times New Roman</vt:lpstr>
      <vt:lpstr>Spy Top Secret Mission Minitheme by Slidesgo</vt:lpstr>
      <vt:lpstr>Intrusion Warning System  using AI</vt:lpstr>
      <vt:lpstr>01</vt:lpstr>
      <vt:lpstr>-Introduction-</vt:lpstr>
      <vt:lpstr>-Ideas-</vt:lpstr>
      <vt:lpstr>-Ideas-</vt:lpstr>
      <vt:lpstr>-Hardware-</vt:lpstr>
      <vt:lpstr>-Hardware-</vt:lpstr>
      <vt:lpstr>-Software-</vt:lpstr>
      <vt:lpstr>-Software-</vt:lpstr>
      <vt:lpstr>-Features-</vt:lpstr>
      <vt:lpstr>-Pipeline-</vt:lpstr>
      <vt:lpstr>-Human detection-</vt:lpstr>
      <vt:lpstr>-Human detection-</vt:lpstr>
      <vt:lpstr>-Bot-</vt:lpstr>
      <vt:lpstr>-Bot-</vt:lpstr>
      <vt:lpstr>-Alert-</vt:lpstr>
      <vt:lpstr>-Demo-</vt:lpstr>
      <vt:lpstr>-Demo-</vt:lpstr>
      <vt:lpstr>-Future Developments-</vt:lpstr>
      <vt:lpstr>-Future Developments-</vt:lpstr>
      <vt:lpstr>-Conclusion-</vt:lpstr>
      <vt:lpstr>-Conclusion-</vt:lpstr>
      <vt:lpstr>-Thanks!-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Intrusion Warning System  -with </dc:title>
  <cp:lastModifiedBy>Minh Nhan</cp:lastModifiedBy>
  <cp:revision>30</cp:revision>
  <dcterms:modified xsi:type="dcterms:W3CDTF">2022-12-19T13:00:31Z</dcterms:modified>
</cp:coreProperties>
</file>